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1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10" autoAdjust="0"/>
    <p:restoredTop sz="89320" autoAdjust="0"/>
  </p:normalViewPr>
  <p:slideViewPr>
    <p:cSldViewPr>
      <p:cViewPr>
        <p:scale>
          <a:sx n="70" d="100"/>
          <a:sy n="70" d="100"/>
        </p:scale>
        <p:origin x="-25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240F2-C4B1-46D0-AFAB-9503D463EE07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D5B15-EDDC-4BC3-88E4-87C364197E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D5B15-EDDC-4BC3-88E4-87C364197E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D5B15-EDDC-4BC3-88E4-87C364197E5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D5B15-EDDC-4BC3-88E4-87C364197E5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962400"/>
            <a:ext cx="6400800" cy="1752600"/>
          </a:xfrm>
        </p:spPr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762000"/>
            <a:ext cx="8001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  </a:t>
            </a:r>
          </a:p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আলীম উদ্দিন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সহকারি শিক্ষক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কবির হাট মডেল উচ্চ বিদ্যালয়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কবির হাট , নোয়াখালী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95400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81000" y="381000"/>
            <a:ext cx="746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</a:t>
            </a:r>
          </a:p>
          <a:p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state of mat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457200"/>
            <a:ext cx="4845966" cy="3133725"/>
          </a:xfrm>
          <a:prstGeom prst="rect">
            <a:avLst/>
          </a:prstGeom>
        </p:spPr>
      </p:pic>
      <p:pic>
        <p:nvPicPr>
          <p:cNvPr id="6" name="Picture 5" descr="solid-sta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1905000" cy="2524125"/>
          </a:xfrm>
          <a:prstGeom prst="rect">
            <a:avLst/>
          </a:prstGeom>
        </p:spPr>
      </p:pic>
      <p:pic>
        <p:nvPicPr>
          <p:cNvPr id="7" name="Picture 6" descr="ga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3733800"/>
            <a:ext cx="31242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762000"/>
            <a:ext cx="716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    </a:t>
            </a:r>
          </a:p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নবম শ্রেণি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বিষয়ঃ রসায়ন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অধ্যায়ঃ দ্বিতীয়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পদার্থের অবস্থা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– </a:t>
            </a:r>
          </a:p>
          <a:p>
            <a:endParaRPr lang="bn-BD" sz="40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১।পদার্থের কয়টি অবস্থা বলতে পারবে।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২।পদার্থের অবস্থা গুলি ব্যাখ্যা করতে পারবে।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৩।পদার্থের প্রকারভেদ বলতে 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4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4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4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609601"/>
            <a:ext cx="7315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পদার্থ ও পদার্থের অবস্থা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যার ভর আছে , জায়গা দখল করে এবং জড়তা আছে তাই পদার্থ 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পদার্থের তিনটি অবস্থা । কঠিন , তরল , বায়বীয়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তাপমাত্রা পরিবর্তনের সাথে সাথে পদার্থের অবস্থার পরিবর্তন ঘটে 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কঠিন অবস্থায় অনু সমুহ কাছাকাছি থেকে কাঁপতে থাকে । তাপ প্রদানের সাথে সাথে অনু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সমুহ গতিশীল হয় এবং দুরে সরে যেতে পারে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tate of mat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429000"/>
            <a:ext cx="4845966" cy="3133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457200"/>
            <a:ext cx="8686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sz="5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en-US" sz="5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54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bn-BD" sz="32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 আন্তঃআনবিক শক্তি কি? ব্যাখ্যা কর।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 কঠিন পদার্থের আন্তঃআণবিক শক্তি বেশি কেন? ব্যাখ্যা কর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কোন পদার্থের আন্তঃআণবিক শক্তি কম ব্যাখ্যা কর। 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609600"/>
            <a:ext cx="7772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     মূল্যায়ন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১। পদার্থ কি ?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         ২। পদার্থ কত প্রকার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আন্তঃআণবিক শক্তি কি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৪। দুটি গ্যাসীয় পদার্থের নাম বল ?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371600"/>
            <a:ext cx="754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                 </a:t>
            </a:r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বাডির কাজ </a:t>
            </a:r>
          </a:p>
          <a:p>
            <a:endParaRPr lang="bn-BD" sz="40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পদার্থ তিনটি অবস্থায় বিরাজ করে । ব্যাখ্যা কর ।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828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 সবাইকে ধন্যবাদ </a:t>
            </a:r>
            <a:endParaRPr lang="en-US" sz="4000" dirty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hina ros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2819400"/>
            <a:ext cx="2524125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215</Words>
  <Application>Microsoft Office PowerPoint</Application>
  <PresentationFormat>On-screen Show (4:3)</PresentationFormat>
  <Paragraphs>43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..</dc:title>
  <dc:creator>acer</dc:creator>
  <cp:lastModifiedBy>acer</cp:lastModifiedBy>
  <cp:revision>133</cp:revision>
  <dcterms:created xsi:type="dcterms:W3CDTF">2006-08-16T00:00:00Z</dcterms:created>
  <dcterms:modified xsi:type="dcterms:W3CDTF">2013-12-07T06:41:35Z</dcterms:modified>
</cp:coreProperties>
</file>