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6" r:id="rId4"/>
    <p:sldId id="260" r:id="rId5"/>
    <p:sldId id="277" r:id="rId6"/>
    <p:sldId id="261" r:id="rId7"/>
    <p:sldId id="264" r:id="rId8"/>
    <p:sldId id="265" r:id="rId9"/>
    <p:sldId id="266" r:id="rId10"/>
    <p:sldId id="267" r:id="rId11"/>
    <p:sldId id="269" r:id="rId12"/>
    <p:sldId id="271" r:id="rId13"/>
    <p:sldId id="272" r:id="rId14"/>
    <p:sldId id="275" r:id="rId15"/>
    <p:sldId id="274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86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0B76-9531-4C3A-9897-5A1315278D24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26BD-E02E-4B1D-98E6-D5632E5183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0B76-9531-4C3A-9897-5A1315278D24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26BD-E02E-4B1D-98E6-D5632E5183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0B76-9531-4C3A-9897-5A1315278D24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26BD-E02E-4B1D-98E6-D5632E5183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0B76-9531-4C3A-9897-5A1315278D24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26BD-E02E-4B1D-98E6-D5632E5183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0B76-9531-4C3A-9897-5A1315278D24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26BD-E02E-4B1D-98E6-D5632E5183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0B76-9531-4C3A-9897-5A1315278D24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26BD-E02E-4B1D-98E6-D5632E5183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0B76-9531-4C3A-9897-5A1315278D24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26BD-E02E-4B1D-98E6-D5632E5183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0B76-9531-4C3A-9897-5A1315278D24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26BD-E02E-4B1D-98E6-D5632E5183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0B76-9531-4C3A-9897-5A1315278D24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26BD-E02E-4B1D-98E6-D5632E5183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0B76-9531-4C3A-9897-5A1315278D24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26BD-E02E-4B1D-98E6-D5632E5183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0B76-9531-4C3A-9897-5A1315278D24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E26BD-E02E-4B1D-98E6-D5632E5183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10B76-9531-4C3A-9897-5A1315278D24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E26BD-E02E-4B1D-98E6-D5632E5183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1470025"/>
          </a:xfrm>
        </p:spPr>
        <p:txBody>
          <a:bodyPr>
            <a:noAutofit/>
          </a:bodyPr>
          <a:lstStyle/>
          <a:p>
            <a:r>
              <a:rPr lang="en-US" sz="11500" dirty="0" err="1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images.jpg"/>
          <p:cNvPicPr>
            <a:picLocks noChangeAspect="1"/>
          </p:cNvPicPr>
          <p:nvPr/>
        </p:nvPicPr>
        <p:blipFill>
          <a:blip r:embed="rId2"/>
          <a:srcRect l="5714" t="9091" r="30000"/>
          <a:stretch>
            <a:fillRect/>
          </a:stretch>
        </p:blipFill>
        <p:spPr>
          <a:xfrm rot="16200000">
            <a:off x="5524499" y="3238499"/>
            <a:ext cx="3429001" cy="3810001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90000"/>
              </a:schemeClr>
            </a:gs>
            <a:gs pos="47000">
              <a:srgbClr val="00B0F0"/>
            </a:gs>
            <a:gs pos="83000">
              <a:srgbClr val="D4DEFF"/>
            </a:gs>
            <a:gs pos="100000">
              <a:srgbClr val="96AB94"/>
            </a:gs>
          </a:gsLst>
          <a:lin ang="2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আন্তর্জাতিক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মাতৃভাষা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দিবস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 descr="যয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1524000"/>
            <a:ext cx="5333999" cy="5082381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শহীদ</a:t>
            </a:r>
            <a:r>
              <a:rPr lang="en-US" sz="9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বেদী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 descr="ররর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2209800"/>
            <a:ext cx="6181859" cy="3657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47000">
              <a:srgbClr val="00B0F0"/>
            </a:gs>
            <a:gs pos="83000">
              <a:srgbClr val="D4DEFF"/>
            </a:gs>
            <a:gs pos="100000">
              <a:srgbClr val="96AB94"/>
            </a:gs>
          </a:gsLst>
          <a:lin ang="2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স্মৃতি</a:t>
            </a:r>
            <a:r>
              <a:rPr lang="en-US" sz="9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সৌধ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ুুুুুুু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2286000"/>
            <a:ext cx="5916706" cy="3352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r>
              <a:rPr lang="en-US" sz="11500" dirty="0" err="1" smtClean="0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115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115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81000" y="2971800"/>
            <a:ext cx="8382000" cy="838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’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৫২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আন্দোলন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 10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বাক্য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3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40000"/>
                <a:lumOff val="6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2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1500" dirty="0" err="1" smtClean="0">
                <a:latin typeface="NikoshBAN" pitchFamily="2" charset="0"/>
              </a:rPr>
              <a:t>মুল্যায়ন</a:t>
            </a:r>
            <a:endParaRPr lang="en-US" sz="11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438400"/>
            <a:ext cx="8382000" cy="4114800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latin typeface="NikoshBAN" pitchFamily="2" charset="0"/>
              </a:rPr>
              <a:t>ভাষা</a:t>
            </a:r>
            <a:r>
              <a:rPr lang="en-US" sz="4000" dirty="0" smtClean="0">
                <a:latin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</a:rPr>
              <a:t>আন্দোলন</a:t>
            </a:r>
            <a:r>
              <a:rPr lang="en-US" sz="4000" dirty="0" smtClean="0">
                <a:latin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</a:rPr>
              <a:t>কত</a:t>
            </a:r>
            <a:r>
              <a:rPr lang="en-US" sz="4000" dirty="0" smtClean="0">
                <a:latin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</a:rPr>
              <a:t>সালে</a:t>
            </a:r>
            <a:r>
              <a:rPr lang="en-US" sz="4000" dirty="0" smtClean="0">
                <a:latin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</a:rPr>
              <a:t>হয়েছিল</a:t>
            </a:r>
            <a:r>
              <a:rPr lang="en-US" sz="4000" dirty="0" smtClean="0">
                <a:latin typeface="NikoshBAN" pitchFamily="2" charset="0"/>
              </a:rPr>
              <a:t>?</a:t>
            </a:r>
          </a:p>
          <a:p>
            <a:r>
              <a:rPr lang="en-US" sz="4000" dirty="0" err="1" smtClean="0">
                <a:latin typeface="NikoshBAN" pitchFamily="2" charset="0"/>
              </a:rPr>
              <a:t>কয়েকজন</a:t>
            </a:r>
            <a:r>
              <a:rPr lang="en-US" sz="4000" dirty="0" smtClean="0">
                <a:latin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</a:rPr>
              <a:t>ভাষা</a:t>
            </a:r>
            <a:r>
              <a:rPr lang="en-US" sz="4000" dirty="0" smtClean="0">
                <a:latin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</a:rPr>
              <a:t>সৈনিকের</a:t>
            </a:r>
            <a:r>
              <a:rPr lang="en-US" sz="4000" dirty="0" smtClean="0">
                <a:latin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</a:rPr>
              <a:t>নাম</a:t>
            </a:r>
            <a:r>
              <a:rPr lang="en-US" sz="4000" dirty="0" smtClean="0">
                <a:latin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</a:rPr>
              <a:t>বল</a:t>
            </a:r>
            <a:r>
              <a:rPr lang="en-US" sz="4000" dirty="0" smtClean="0">
                <a:latin typeface="NikoshBAN" pitchFamily="2" charset="0"/>
              </a:rPr>
              <a:t>।</a:t>
            </a:r>
          </a:p>
          <a:p>
            <a:r>
              <a:rPr lang="en-US" sz="3600" dirty="0" smtClean="0">
                <a:latin typeface="NikoshBAN" pitchFamily="2" charset="0"/>
              </a:rPr>
              <a:t>২১শে </a:t>
            </a:r>
            <a:r>
              <a:rPr lang="en-US" sz="3600" dirty="0" err="1" smtClean="0">
                <a:latin typeface="NikoshBAN" pitchFamily="2" charset="0"/>
              </a:rPr>
              <a:t>ফেব্রুয়ারীর</a:t>
            </a:r>
            <a:r>
              <a:rPr lang="en-US" sz="3600" dirty="0" smtClean="0">
                <a:latin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</a:rPr>
              <a:t>দিনে</a:t>
            </a:r>
            <a:r>
              <a:rPr lang="en-US" sz="3600" dirty="0" smtClean="0">
                <a:latin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</a:rPr>
              <a:t>সকালে</a:t>
            </a:r>
            <a:r>
              <a:rPr lang="en-US" sz="3600" dirty="0" smtClean="0">
                <a:latin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</a:rPr>
              <a:t>আমরা</a:t>
            </a:r>
            <a:r>
              <a:rPr lang="en-US" sz="3600" dirty="0" smtClean="0">
                <a:latin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</a:rPr>
              <a:t>কী</a:t>
            </a:r>
            <a:r>
              <a:rPr lang="en-US" sz="3600" dirty="0" smtClean="0">
                <a:latin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</a:rPr>
              <a:t>করি</a:t>
            </a:r>
            <a:r>
              <a:rPr lang="en-US" sz="3600" dirty="0" smtClean="0">
                <a:latin typeface="NikoshBAN" pitchFamily="2" charset="0"/>
              </a:rPr>
              <a:t>?</a:t>
            </a:r>
          </a:p>
          <a:p>
            <a:r>
              <a:rPr lang="en-US" sz="3600" dirty="0" err="1" smtClean="0">
                <a:latin typeface="NikoshBAN" pitchFamily="2" charset="0"/>
              </a:rPr>
              <a:t>আন্তর্জাতিক</a:t>
            </a:r>
            <a:r>
              <a:rPr lang="en-US" sz="3600" dirty="0" smtClean="0">
                <a:latin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</a:rPr>
              <a:t>মাতৃভাষা</a:t>
            </a:r>
            <a:r>
              <a:rPr lang="en-US" sz="3600" dirty="0" smtClean="0">
                <a:latin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</a:rPr>
              <a:t>দিবস</a:t>
            </a:r>
            <a:r>
              <a:rPr lang="en-US" sz="3600" dirty="0" smtClean="0">
                <a:latin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</a:rPr>
              <a:t>কত</a:t>
            </a:r>
            <a:r>
              <a:rPr lang="en-US" sz="3600" dirty="0" smtClean="0">
                <a:latin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</a:rPr>
              <a:t>তারিখে</a:t>
            </a:r>
            <a:r>
              <a:rPr lang="en-US" sz="3600" dirty="0" smtClean="0">
                <a:latin typeface="NikoshBAN" pitchFamily="2" charset="0"/>
              </a:rPr>
              <a:t>?</a:t>
            </a:r>
          </a:p>
          <a:p>
            <a:endParaRPr lang="en-US" sz="3600" dirty="0" smtClean="0">
              <a:latin typeface="NikoshBAN" pitchFamily="2" charset="0"/>
            </a:endParaRPr>
          </a:p>
          <a:p>
            <a:endParaRPr lang="en-US" dirty="0" smtClean="0">
              <a:latin typeface="NikoshBAN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75000"/>
              </a:schemeClr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err="1" smtClean="0">
                <a:latin typeface="NikoshBAN" pitchFamily="2" charset="0"/>
              </a:rPr>
              <a:t>বাড়ির</a:t>
            </a:r>
            <a:r>
              <a:rPr lang="en-US" sz="8000" dirty="0" smtClean="0">
                <a:latin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</a:rPr>
              <a:t>কাজ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590800"/>
            <a:ext cx="8229600" cy="2438399"/>
          </a:xfrm>
        </p:spPr>
        <p:txBody>
          <a:bodyPr>
            <a:no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জাতীয়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জীবনে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২১শে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ফেব্রুয়ারীর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গুরুত্ব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510" y="27051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9600" dirty="0" err="1" smtClean="0">
                <a:latin typeface="NikoshBAN" pitchFamily="2" charset="0"/>
              </a:rPr>
              <a:t>ধন্যবাদ</a:t>
            </a:r>
            <a:endParaRPr lang="en-US" dirty="0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16555598">
            <a:off x="4668128" y="2396086"/>
            <a:ext cx="4388860" cy="413179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from="(ppt_w)" to="(-ppt_w*2)" calcmode="lin" valueType="num">
                                      <p:cBhvr rctx="PPT">
                                        <p:cTn id="12" dur="5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ppt_w*0.50)" calcmode="lin" valueType="num">
                                      <p:cBhvr>
                                        <p:cTn id="13" dur="500" decel="500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1+ppt_h/2)" calcmode="lin" valueType="num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219200"/>
          </a:xfrm>
        </p:spPr>
        <p:txBody>
          <a:bodyPr>
            <a:noAutofit/>
          </a:bodyPr>
          <a:lstStyle/>
          <a:p>
            <a:r>
              <a:rPr lang="en-US" sz="9600" baseline="-25000" dirty="0" err="1" smtClean="0">
                <a:latin typeface="NikoshBAN" pitchFamily="2" charset="0"/>
              </a:rPr>
              <a:t>পরিচিতি</a:t>
            </a:r>
            <a:endParaRPr lang="en-US" sz="6000"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905000"/>
            <a:ext cx="3581400" cy="838199"/>
          </a:xfrm>
        </p:spPr>
        <p:txBody>
          <a:bodyPr>
            <a:noAutofit/>
          </a:bodyPr>
          <a:lstStyle/>
          <a:p>
            <a:r>
              <a:rPr lang="en-US" sz="4400" dirty="0" err="1" smtClean="0">
                <a:latin typeface="NikoshBAN" pitchFamily="2" charset="0"/>
              </a:rPr>
              <a:t>শিক্ষকের</a:t>
            </a:r>
            <a:r>
              <a:rPr lang="en-US" sz="4400" dirty="0" smtClean="0">
                <a:latin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</a:rPr>
              <a:t>নাম</a:t>
            </a:r>
            <a:endParaRPr lang="en-US" sz="4400" dirty="0">
              <a:latin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2895600"/>
            <a:ext cx="5105400" cy="3048001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latin typeface="NikoshBAN" pitchFamily="2" charset="0"/>
              </a:rPr>
              <a:t>ফারুক</a:t>
            </a:r>
            <a:r>
              <a:rPr lang="en-US" sz="4000" dirty="0" smtClean="0">
                <a:latin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</a:rPr>
              <a:t>আহম্মেদ</a:t>
            </a:r>
            <a:endParaRPr lang="en-US" sz="4000" dirty="0" smtClean="0">
              <a:latin typeface="NikoshBAN" pitchFamily="2" charset="0"/>
            </a:endParaRPr>
          </a:p>
          <a:p>
            <a:r>
              <a:rPr lang="en-US" sz="4400" dirty="0" err="1" smtClean="0">
                <a:latin typeface="NikoshBAN" pitchFamily="2" charset="0"/>
              </a:rPr>
              <a:t>শিরন্টি</a:t>
            </a:r>
            <a:r>
              <a:rPr lang="en-US" sz="4400" dirty="0" smtClean="0">
                <a:latin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</a:rPr>
              <a:t>ময়নাকুড়ি</a:t>
            </a:r>
            <a:r>
              <a:rPr lang="en-US" sz="4400" dirty="0" smtClean="0">
                <a:latin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</a:rPr>
              <a:t>উচ্চ</a:t>
            </a:r>
            <a:r>
              <a:rPr lang="en-US" sz="4400" dirty="0" smtClean="0">
                <a:latin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</a:rPr>
              <a:t>বিদ্যালয়</a:t>
            </a:r>
            <a:endParaRPr lang="en-US" sz="4400" dirty="0" smtClean="0">
              <a:latin typeface="NikoshBAN" pitchFamily="2" charset="0"/>
            </a:endParaRPr>
          </a:p>
          <a:p>
            <a:r>
              <a:rPr lang="en-US" sz="4000" dirty="0" err="1" smtClean="0">
                <a:latin typeface="NikoshBAN" pitchFamily="2" charset="0"/>
              </a:rPr>
              <a:t>সাপাহার</a:t>
            </a:r>
            <a:r>
              <a:rPr lang="en-US" sz="4000" dirty="0" smtClean="0">
                <a:latin typeface="NikoshBAN" pitchFamily="2" charset="0"/>
              </a:rPr>
              <a:t>, </a:t>
            </a:r>
            <a:r>
              <a:rPr lang="en-US" sz="4000" dirty="0" err="1" smtClean="0">
                <a:latin typeface="NikoshBAN" pitchFamily="2" charset="0"/>
              </a:rPr>
              <a:t>নওগাঁ</a:t>
            </a:r>
            <a:r>
              <a:rPr lang="en-US" sz="3600" dirty="0" smtClean="0">
                <a:latin typeface="NikoshBAN" pitchFamily="2" charset="0"/>
              </a:rPr>
              <a:t>।</a:t>
            </a:r>
            <a:endParaRPr lang="en-US" sz="3600" dirty="0">
              <a:latin typeface="NikoshBAN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2225" y="1828800"/>
            <a:ext cx="4041775" cy="639762"/>
          </a:xfrm>
        </p:spPr>
        <p:txBody>
          <a:bodyPr>
            <a:noAutofit/>
          </a:bodyPr>
          <a:lstStyle/>
          <a:p>
            <a:r>
              <a:rPr lang="en-US" sz="6000" dirty="0" err="1" smtClean="0">
                <a:latin typeface="NikoshBAN" pitchFamily="2" charset="0"/>
              </a:rPr>
              <a:t>শ্রেণি</a:t>
            </a:r>
            <a:r>
              <a:rPr lang="en-US" sz="6000" dirty="0" smtClean="0">
                <a:latin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</a:rPr>
              <a:t>সপ্তম</a:t>
            </a:r>
            <a:endParaRPr lang="en-US" sz="6000" dirty="0">
              <a:latin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600" y="2362200"/>
            <a:ext cx="3809999" cy="762000"/>
          </a:xfrm>
        </p:spPr>
        <p:txBody>
          <a:bodyPr>
            <a:normAutofit fontScale="92500"/>
          </a:bodyPr>
          <a:lstStyle/>
          <a:p>
            <a:r>
              <a:rPr lang="en-US" sz="4400" dirty="0" err="1" smtClean="0">
                <a:latin typeface="NikoshBAN" pitchFamily="2" charset="0"/>
              </a:rPr>
              <a:t>বিষয়</a:t>
            </a:r>
            <a:r>
              <a:rPr lang="en-US" sz="4400" dirty="0" smtClean="0">
                <a:latin typeface="NikoshBAN" pitchFamily="2" charset="0"/>
              </a:rPr>
              <a:t>- </a:t>
            </a:r>
            <a:r>
              <a:rPr lang="en-US" sz="4400" dirty="0" err="1" smtClean="0">
                <a:latin typeface="NikoshBAN" pitchFamily="2" charset="0"/>
              </a:rPr>
              <a:t>বাংলা</a:t>
            </a:r>
            <a:r>
              <a:rPr lang="en-US" sz="4400" dirty="0" smtClean="0">
                <a:latin typeface="NikoshBAN" pitchFamily="2" charset="0"/>
              </a:rPr>
              <a:t> ১ম</a:t>
            </a:r>
            <a:endParaRPr lang="en-US" sz="4400" dirty="0">
              <a:latin typeface="NikoshBAN" pitchFamily="2" charset="0"/>
            </a:endParaRPr>
          </a:p>
        </p:txBody>
      </p:sp>
      <p:pic>
        <p:nvPicPr>
          <p:cNvPr id="8" name="Picture 7" descr="IMG0028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0" y="3962400"/>
            <a:ext cx="2286000" cy="28956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181600" y="31242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</a:rPr>
              <a:t>তাং</a:t>
            </a:r>
            <a:r>
              <a:rPr lang="en-US" sz="3600" dirty="0" smtClean="0">
                <a:latin typeface="NikoshBAN" pitchFamily="2" charset="0"/>
              </a:rPr>
              <a:t> 03/12/13</a:t>
            </a:r>
            <a:endParaRPr lang="en-US" sz="3600" dirty="0">
              <a:latin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1" build="p"/>
      <p:bldP spid="6" grpId="0" build="p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8000" dirty="0" err="1" smtClean="0">
                <a:latin typeface="NikoshBAN" pitchFamily="2" charset="0"/>
              </a:rPr>
              <a:t>পাঠ</a:t>
            </a:r>
            <a:r>
              <a:rPr lang="en-US" sz="8000" dirty="0" smtClean="0">
                <a:latin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</a:rPr>
              <a:t>ঘোষনা</a:t>
            </a:r>
            <a:endParaRPr lang="en-US" sz="8000" dirty="0">
              <a:latin typeface="NikoshBAN" pitchFamily="2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sz="6600" dirty="0" err="1" smtClean="0">
                <a:latin typeface="NikoshBAN" pitchFamily="2" charset="0"/>
              </a:rPr>
              <a:t>লখার</a:t>
            </a:r>
            <a:r>
              <a:rPr lang="en-US" sz="6600" dirty="0" smtClean="0">
                <a:latin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</a:rPr>
              <a:t>একুশে</a:t>
            </a:r>
            <a:endParaRPr lang="en-US" sz="6600" dirty="0">
              <a:latin typeface="NikoshBAN" pitchFamily="2" charset="0"/>
            </a:endParaRPr>
          </a:p>
        </p:txBody>
      </p:sp>
      <p:pic>
        <p:nvPicPr>
          <p:cNvPr id="5" name="Content Placeholder 6" descr="index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2209800"/>
            <a:ext cx="6629400" cy="40651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4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4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300" dirty="0" err="1" smtClean="0">
                <a:latin typeface="NikoshBAN" pitchFamily="2" charset="0"/>
              </a:rPr>
              <a:t>শিখনফল</a:t>
            </a:r>
            <a:endParaRPr lang="en-US" dirty="0">
              <a:latin typeface="NikoshBAN" pitchFamily="2" charset="0"/>
            </a:endParaRPr>
          </a:p>
        </p:txBody>
      </p:sp>
      <p:pic>
        <p:nvPicPr>
          <p:cNvPr id="4" name="Content Placeholder 3" descr="য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676400"/>
            <a:ext cx="2514600" cy="2209800"/>
          </a:xfrm>
        </p:spPr>
      </p:pic>
      <p:pic>
        <p:nvPicPr>
          <p:cNvPr id="6" name="Picture 5" descr="যে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1676400"/>
            <a:ext cx="2971800" cy="2225981"/>
          </a:xfrm>
          <a:prstGeom prst="rect">
            <a:avLst/>
          </a:prstGeom>
        </p:spPr>
      </p:pic>
      <p:pic>
        <p:nvPicPr>
          <p:cNvPr id="7" name="Picture 6" descr="ট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676400"/>
            <a:ext cx="2895600" cy="2209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8600" y="4343400"/>
            <a:ext cx="2286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</a:rPr>
              <a:t>ভাষা</a:t>
            </a:r>
            <a:r>
              <a:rPr lang="en-US" sz="2800" dirty="0" smtClean="0">
                <a:latin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</a:rPr>
              <a:t>শহীদদের</a:t>
            </a:r>
            <a:r>
              <a:rPr lang="en-US" sz="2800" dirty="0" smtClean="0">
                <a:latin typeface="NikoshBAN" pitchFamily="2" charset="0"/>
              </a:rPr>
              <a:t>    </a:t>
            </a:r>
            <a:r>
              <a:rPr lang="en-US" sz="2800" dirty="0" err="1" smtClean="0">
                <a:latin typeface="NikoshBAN" pitchFamily="2" charset="0"/>
              </a:rPr>
              <a:t>নাম</a:t>
            </a:r>
            <a:r>
              <a:rPr lang="en-US" sz="2800" dirty="0" smtClean="0">
                <a:latin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</a:rPr>
              <a:t>জানা</a:t>
            </a:r>
            <a:endParaRPr lang="en-US" dirty="0">
              <a:latin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19400" y="4343400"/>
            <a:ext cx="2895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</a:rPr>
              <a:t>একুশে</a:t>
            </a:r>
            <a:r>
              <a:rPr lang="en-US" sz="2800" dirty="0" smtClean="0">
                <a:latin typeface="NikoshBAN" pitchFamily="2" charset="0"/>
              </a:rPr>
              <a:t>  </a:t>
            </a:r>
            <a:r>
              <a:rPr lang="en-US" sz="2800" dirty="0" err="1" smtClean="0">
                <a:latin typeface="NikoshBAN" pitchFamily="2" charset="0"/>
              </a:rPr>
              <a:t>ফেব্রুয়ারীর</a:t>
            </a:r>
            <a:r>
              <a:rPr lang="en-US" sz="2800" dirty="0" smtClean="0">
                <a:latin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</a:rPr>
              <a:t>দিনে</a:t>
            </a:r>
            <a:r>
              <a:rPr lang="en-US" sz="2800" dirty="0" smtClean="0">
                <a:latin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</a:rPr>
              <a:t>করনীয়</a:t>
            </a:r>
            <a:r>
              <a:rPr lang="en-US" sz="2800" dirty="0" smtClean="0">
                <a:latin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</a:rPr>
              <a:t>কী</a:t>
            </a:r>
            <a:r>
              <a:rPr lang="en-US" sz="2800" dirty="0" smtClean="0">
                <a:latin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</a:rPr>
              <a:t>তা</a:t>
            </a:r>
            <a:r>
              <a:rPr lang="en-US" sz="2800" dirty="0" smtClean="0">
                <a:latin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</a:rPr>
              <a:t>জানা</a:t>
            </a:r>
            <a:endParaRPr lang="en-US" sz="2800" dirty="0">
              <a:latin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0" y="4343400"/>
            <a:ext cx="281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</a:rPr>
              <a:t>শহীদ</a:t>
            </a:r>
            <a:r>
              <a:rPr lang="en-US" sz="3600" dirty="0" smtClean="0">
                <a:latin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</a:rPr>
              <a:t>মিনার</a:t>
            </a:r>
            <a:r>
              <a:rPr lang="en-US" sz="3600" dirty="0" smtClean="0">
                <a:latin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</a:rPr>
              <a:t>দেখে</a:t>
            </a:r>
            <a:r>
              <a:rPr lang="en-US" sz="3600" dirty="0" smtClean="0">
                <a:latin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</a:rPr>
              <a:t>চেনা</a:t>
            </a:r>
            <a:endParaRPr lang="en-US" sz="3600" dirty="0">
              <a:latin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8" dur="3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9" dur="3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0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4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Content Placeholder 6" descr="index.jpg"/>
          <p:cNvPicPr>
            <a:picLocks noGrp="1" noChangeAspect="1"/>
          </p:cNvPicPr>
          <p:nvPr>
            <p:ph idx="1"/>
          </p:nvPr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685800" y="1371600"/>
            <a:ext cx="7924800" cy="4572000"/>
          </a:xfrm>
        </p:spPr>
      </p:pic>
      <p:sp>
        <p:nvSpPr>
          <p:cNvPr id="4" name="TextBox 3"/>
          <p:cNvSpPr txBox="1"/>
          <p:nvPr/>
        </p:nvSpPr>
        <p:spPr>
          <a:xfrm>
            <a:off x="533400" y="6019800"/>
            <a:ext cx="4572000" cy="1100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শহীদ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মিনার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3600000" scaled="0"/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143000"/>
          </a:xfrm>
        </p:spPr>
        <p:txBody>
          <a:bodyPr>
            <a:norm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Content Placeholder 3" descr="ম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1828800"/>
            <a:ext cx="5424406" cy="2667000"/>
          </a:xfrm>
        </p:spPr>
      </p:pic>
      <p:sp>
        <p:nvSpPr>
          <p:cNvPr id="10" name="TextBox 9"/>
          <p:cNvSpPr txBox="1"/>
          <p:nvPr/>
        </p:nvSpPr>
        <p:spPr>
          <a:xfrm>
            <a:off x="838200" y="5257800"/>
            <a:ext cx="7391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চিত্রাঙ্কন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প্রতিযোগিতা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শহীদ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মিনারে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ফুল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দেয়া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Content Placeholder 7" descr="যযযযযযযযযয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5400" y="2362200"/>
            <a:ext cx="5544967" cy="3276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75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রেলী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চচচ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0" y="2971800"/>
            <a:ext cx="4094329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75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কাঙ্গালীভোজ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র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2667000"/>
            <a:ext cx="4507606" cy="266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112</Words>
  <Application>Microsoft Office PowerPoint</Application>
  <PresentationFormat>On-screen Show (4:3)</PresentationFormat>
  <Paragraphs>36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স্বাগতম</vt:lpstr>
      <vt:lpstr>পরিচিতি</vt:lpstr>
      <vt:lpstr>পাঠ ঘোষনা</vt:lpstr>
      <vt:lpstr>শিখনফল</vt:lpstr>
      <vt:lpstr>বিস্তারিত আলোচনা</vt:lpstr>
      <vt:lpstr>বিস্তারিত আলোচনা</vt:lpstr>
      <vt:lpstr>শহীদ মিনারে ফুল দেয়া</vt:lpstr>
      <vt:lpstr>রেলী</vt:lpstr>
      <vt:lpstr>কাঙ্গালীভোজ</vt:lpstr>
      <vt:lpstr>আন্তর্জাতিক মাতৃভাষা দিবস</vt:lpstr>
      <vt:lpstr>শহীদ বেদী</vt:lpstr>
      <vt:lpstr>স্মৃতি সৌধ</vt:lpstr>
      <vt:lpstr>দলীয় কাজ</vt:lpstr>
      <vt:lpstr>মুল্যায়ন</vt:lpstr>
      <vt:lpstr>বাড়ির কাজ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Doel-1612i3</dc:creator>
  <cp:lastModifiedBy>Farruk</cp:lastModifiedBy>
  <cp:revision>230</cp:revision>
  <dcterms:created xsi:type="dcterms:W3CDTF">2013-11-26T06:33:27Z</dcterms:created>
  <dcterms:modified xsi:type="dcterms:W3CDTF">2013-12-04T09:24:01Z</dcterms:modified>
</cp:coreProperties>
</file>