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67" r:id="rId2"/>
    <p:sldId id="256" r:id="rId3"/>
    <p:sldId id="257" r:id="rId4"/>
    <p:sldId id="268" r:id="rId5"/>
    <p:sldId id="258" r:id="rId6"/>
    <p:sldId id="259" r:id="rId7"/>
    <p:sldId id="269" r:id="rId8"/>
    <p:sldId id="260" r:id="rId9"/>
    <p:sldId id="270" r:id="rId10"/>
    <p:sldId id="261" r:id="rId11"/>
    <p:sldId id="262" r:id="rId12"/>
    <p:sldId id="271" r:id="rId13"/>
    <p:sldId id="263" r:id="rId14"/>
    <p:sldId id="264" r:id="rId15"/>
    <p:sldId id="265" r:id="rId16"/>
    <p:sldId id="26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5" d="100"/>
          <a:sy n="55" d="100"/>
        </p:scale>
        <p:origin x="1152"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D272D0-0CA1-4D8C-8097-40340EE9B939}" type="datetimeFigureOut">
              <a:rPr lang="en-US" smtClean="0"/>
              <a:t>12/3/2013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46EC8F-D9F1-4C70-86CD-41766E4BB437}" type="slidenum">
              <a:rPr lang="en-US" smtClean="0"/>
              <a:t>‹#›</a:t>
            </a:fld>
            <a:endParaRPr lang="en-US"/>
          </a:p>
        </p:txBody>
      </p:sp>
    </p:spTree>
    <p:extLst>
      <p:ext uri="{BB962C8B-B14F-4D97-AF65-F5344CB8AC3E}">
        <p14:creationId xmlns:p14="http://schemas.microsoft.com/office/powerpoint/2010/main" val="3951874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46EC8F-D9F1-4C70-86CD-41766E4BB437}" type="slidenum">
              <a:rPr lang="en-US" smtClean="0"/>
              <a:t>15</a:t>
            </a:fld>
            <a:endParaRPr lang="en-US"/>
          </a:p>
        </p:txBody>
      </p:sp>
    </p:spTree>
    <p:extLst>
      <p:ext uri="{BB962C8B-B14F-4D97-AF65-F5344CB8AC3E}">
        <p14:creationId xmlns:p14="http://schemas.microsoft.com/office/powerpoint/2010/main" val="4639782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466600-5C05-480F-8763-64804E3B5FB5}" type="datetimeFigureOut">
              <a:rPr lang="en-US" smtClean="0"/>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BFA4DA-5D43-4C30-9A61-1F68B8ACAF30}" type="slidenum">
              <a:rPr lang="en-US" smtClean="0"/>
              <a:t>‹#›</a:t>
            </a:fld>
            <a:endParaRPr lang="en-US"/>
          </a:p>
        </p:txBody>
      </p:sp>
    </p:spTree>
    <p:extLst>
      <p:ext uri="{BB962C8B-B14F-4D97-AF65-F5344CB8AC3E}">
        <p14:creationId xmlns:p14="http://schemas.microsoft.com/office/powerpoint/2010/main" val="2559634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466600-5C05-480F-8763-64804E3B5FB5}" type="datetimeFigureOut">
              <a:rPr lang="en-US" smtClean="0"/>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BFA4DA-5D43-4C30-9A61-1F68B8ACAF30}" type="slidenum">
              <a:rPr lang="en-US" smtClean="0"/>
              <a:t>‹#›</a:t>
            </a:fld>
            <a:endParaRPr lang="en-US"/>
          </a:p>
        </p:txBody>
      </p:sp>
    </p:spTree>
    <p:extLst>
      <p:ext uri="{BB962C8B-B14F-4D97-AF65-F5344CB8AC3E}">
        <p14:creationId xmlns:p14="http://schemas.microsoft.com/office/powerpoint/2010/main" val="1599108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466600-5C05-480F-8763-64804E3B5FB5}" type="datetimeFigureOut">
              <a:rPr lang="en-US" smtClean="0"/>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BFA4DA-5D43-4C30-9A61-1F68B8ACAF30}" type="slidenum">
              <a:rPr lang="en-US" smtClean="0"/>
              <a:t>‹#›</a:t>
            </a:fld>
            <a:endParaRPr lang="en-US"/>
          </a:p>
        </p:txBody>
      </p:sp>
    </p:spTree>
    <p:extLst>
      <p:ext uri="{BB962C8B-B14F-4D97-AF65-F5344CB8AC3E}">
        <p14:creationId xmlns:p14="http://schemas.microsoft.com/office/powerpoint/2010/main" val="959806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466600-5C05-480F-8763-64804E3B5FB5}" type="datetimeFigureOut">
              <a:rPr lang="en-US" smtClean="0"/>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BFA4DA-5D43-4C30-9A61-1F68B8ACAF30}" type="slidenum">
              <a:rPr lang="en-US" smtClean="0"/>
              <a:t>‹#›</a:t>
            </a:fld>
            <a:endParaRPr lang="en-US"/>
          </a:p>
        </p:txBody>
      </p:sp>
    </p:spTree>
    <p:extLst>
      <p:ext uri="{BB962C8B-B14F-4D97-AF65-F5344CB8AC3E}">
        <p14:creationId xmlns:p14="http://schemas.microsoft.com/office/powerpoint/2010/main" val="2208847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466600-5C05-480F-8763-64804E3B5FB5}" type="datetimeFigureOut">
              <a:rPr lang="en-US" smtClean="0"/>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BFA4DA-5D43-4C30-9A61-1F68B8ACAF30}" type="slidenum">
              <a:rPr lang="en-US" smtClean="0"/>
              <a:t>‹#›</a:t>
            </a:fld>
            <a:endParaRPr lang="en-US"/>
          </a:p>
        </p:txBody>
      </p:sp>
    </p:spTree>
    <p:extLst>
      <p:ext uri="{BB962C8B-B14F-4D97-AF65-F5344CB8AC3E}">
        <p14:creationId xmlns:p14="http://schemas.microsoft.com/office/powerpoint/2010/main" val="3676066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8466600-5C05-480F-8763-64804E3B5FB5}" type="datetimeFigureOut">
              <a:rPr lang="en-US" smtClean="0"/>
              <a:t>12/3/2013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BFA4DA-5D43-4C30-9A61-1F68B8ACAF30}" type="slidenum">
              <a:rPr lang="en-US" smtClean="0"/>
              <a:t>‹#›</a:t>
            </a:fld>
            <a:endParaRPr lang="en-US"/>
          </a:p>
        </p:txBody>
      </p:sp>
    </p:spTree>
    <p:extLst>
      <p:ext uri="{BB962C8B-B14F-4D97-AF65-F5344CB8AC3E}">
        <p14:creationId xmlns:p14="http://schemas.microsoft.com/office/powerpoint/2010/main" val="2335389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8466600-5C05-480F-8763-64804E3B5FB5}" type="datetimeFigureOut">
              <a:rPr lang="en-US" smtClean="0"/>
              <a:t>12/3/2013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BFA4DA-5D43-4C30-9A61-1F68B8ACAF30}" type="slidenum">
              <a:rPr lang="en-US" smtClean="0"/>
              <a:t>‹#›</a:t>
            </a:fld>
            <a:endParaRPr lang="en-US"/>
          </a:p>
        </p:txBody>
      </p:sp>
    </p:spTree>
    <p:extLst>
      <p:ext uri="{BB962C8B-B14F-4D97-AF65-F5344CB8AC3E}">
        <p14:creationId xmlns:p14="http://schemas.microsoft.com/office/powerpoint/2010/main" val="627615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466600-5C05-480F-8763-64804E3B5FB5}" type="datetimeFigureOut">
              <a:rPr lang="en-US" smtClean="0"/>
              <a:t>12/3/2013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BFA4DA-5D43-4C30-9A61-1F68B8ACAF30}" type="slidenum">
              <a:rPr lang="en-US" smtClean="0"/>
              <a:t>‹#›</a:t>
            </a:fld>
            <a:endParaRPr lang="en-US"/>
          </a:p>
        </p:txBody>
      </p:sp>
    </p:spTree>
    <p:extLst>
      <p:ext uri="{BB962C8B-B14F-4D97-AF65-F5344CB8AC3E}">
        <p14:creationId xmlns:p14="http://schemas.microsoft.com/office/powerpoint/2010/main" val="2920471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466600-5C05-480F-8763-64804E3B5FB5}" type="datetimeFigureOut">
              <a:rPr lang="en-US" smtClean="0"/>
              <a:t>12/3/2013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BFA4DA-5D43-4C30-9A61-1F68B8ACAF30}" type="slidenum">
              <a:rPr lang="en-US" smtClean="0"/>
              <a:t>‹#›</a:t>
            </a:fld>
            <a:endParaRPr lang="en-US"/>
          </a:p>
        </p:txBody>
      </p:sp>
    </p:spTree>
    <p:extLst>
      <p:ext uri="{BB962C8B-B14F-4D97-AF65-F5344CB8AC3E}">
        <p14:creationId xmlns:p14="http://schemas.microsoft.com/office/powerpoint/2010/main" val="3834957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466600-5C05-480F-8763-64804E3B5FB5}" type="datetimeFigureOut">
              <a:rPr lang="en-US" smtClean="0"/>
              <a:t>12/3/2013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BFA4DA-5D43-4C30-9A61-1F68B8ACAF30}" type="slidenum">
              <a:rPr lang="en-US" smtClean="0"/>
              <a:t>‹#›</a:t>
            </a:fld>
            <a:endParaRPr lang="en-US"/>
          </a:p>
        </p:txBody>
      </p:sp>
    </p:spTree>
    <p:extLst>
      <p:ext uri="{BB962C8B-B14F-4D97-AF65-F5344CB8AC3E}">
        <p14:creationId xmlns:p14="http://schemas.microsoft.com/office/powerpoint/2010/main" val="89853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466600-5C05-480F-8763-64804E3B5FB5}" type="datetimeFigureOut">
              <a:rPr lang="en-US" smtClean="0"/>
              <a:t>12/3/2013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BFA4DA-5D43-4C30-9A61-1F68B8ACAF30}" type="slidenum">
              <a:rPr lang="en-US" smtClean="0"/>
              <a:t>‹#›</a:t>
            </a:fld>
            <a:endParaRPr lang="en-US"/>
          </a:p>
        </p:txBody>
      </p:sp>
    </p:spTree>
    <p:extLst>
      <p:ext uri="{BB962C8B-B14F-4D97-AF65-F5344CB8AC3E}">
        <p14:creationId xmlns:p14="http://schemas.microsoft.com/office/powerpoint/2010/main" val="1388784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466600-5C05-480F-8763-64804E3B5FB5}" type="datetimeFigureOut">
              <a:rPr lang="en-US" smtClean="0"/>
              <a:t>12/3/2013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BFA4DA-5D43-4C30-9A61-1F68B8ACAF30}" type="slidenum">
              <a:rPr lang="en-US" smtClean="0"/>
              <a:t>‹#›</a:t>
            </a:fld>
            <a:endParaRPr lang="en-US"/>
          </a:p>
        </p:txBody>
      </p:sp>
    </p:spTree>
    <p:extLst>
      <p:ext uri="{BB962C8B-B14F-4D97-AF65-F5344CB8AC3E}">
        <p14:creationId xmlns:p14="http://schemas.microsoft.com/office/powerpoint/2010/main" val="370564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jpg"/><Relationship Id="rId1" Type="http://schemas.openxmlformats.org/officeDocument/2006/relationships/slideLayout" Target="../slideLayouts/slideLayout7.xml"/><Relationship Id="rId5" Type="http://schemas.openxmlformats.org/officeDocument/2006/relationships/image" Target="../media/image14.png"/><Relationship Id="rId4" Type="http://schemas.openxmlformats.org/officeDocument/2006/relationships/image" Target="../media/image13.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7.xml"/><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7.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7.xml"/><Relationship Id="rId4" Type="http://schemas.openxmlformats.org/officeDocument/2006/relationships/image" Target="../media/image10.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46385" y="764799"/>
            <a:ext cx="7159924" cy="4876876"/>
          </a:xfrm>
          <a:prstGeom prst="rect">
            <a:avLst/>
          </a:prstGeom>
        </p:spPr>
      </p:pic>
      <p:sp>
        <p:nvSpPr>
          <p:cNvPr id="3" name="TextBox 2"/>
          <p:cNvSpPr txBox="1"/>
          <p:nvPr/>
        </p:nvSpPr>
        <p:spPr>
          <a:xfrm>
            <a:off x="2415396" y="2380891"/>
            <a:ext cx="7004649" cy="2215991"/>
          </a:xfrm>
          <a:prstGeom prst="rect">
            <a:avLst/>
          </a:prstGeom>
          <a:noFill/>
        </p:spPr>
        <p:txBody>
          <a:bodyPr wrap="square" rtlCol="0">
            <a:spAutoFit/>
          </a:bodyPr>
          <a:lstStyle/>
          <a:p>
            <a:pPr algn="ctr"/>
            <a:r>
              <a:rPr lang="bn-BD" sz="13800" dirty="0" smtClean="0">
                <a:solidFill>
                  <a:srgbClr val="FFFF00"/>
                </a:solidFill>
                <a:latin typeface="NikoshBAN" panose="02000000000000000000" pitchFamily="2" charset="0"/>
                <a:cs typeface="NikoshBAN" panose="02000000000000000000" pitchFamily="2" charset="0"/>
              </a:rPr>
              <a:t>শুভেচ্ছা</a:t>
            </a:r>
            <a:endParaRPr lang="en-US" sz="13800" dirty="0">
              <a:solidFill>
                <a:srgbClr val="FFFF00"/>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11468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circle(in)">
                                      <p:cBhvr>
                                        <p:cTn id="25"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66158" y="586596"/>
            <a:ext cx="10558733" cy="1323439"/>
          </a:xfrm>
          <a:prstGeom prst="rect">
            <a:avLst/>
          </a:prstGeom>
          <a:noFill/>
        </p:spPr>
        <p:txBody>
          <a:bodyPr wrap="square" rtlCol="0">
            <a:spAutoFit/>
          </a:bodyPr>
          <a:lstStyle/>
          <a:p>
            <a:r>
              <a:rPr lang="bn-BD" sz="8000" dirty="0" smtClean="0">
                <a:solidFill>
                  <a:srgbClr val="C00000"/>
                </a:solidFill>
                <a:latin typeface="NikoshBAN" panose="02000000000000000000" pitchFamily="2" charset="0"/>
                <a:cs typeface="NikoshBAN" panose="02000000000000000000" pitchFamily="2" charset="0"/>
              </a:rPr>
              <a:t>সমাধানঃ</a:t>
            </a:r>
            <a:endParaRPr lang="en-US" sz="8000" dirty="0">
              <a:solidFill>
                <a:srgbClr val="C00000"/>
              </a:solidFill>
              <a:latin typeface="NikoshBAN" panose="02000000000000000000" pitchFamily="2" charset="0"/>
              <a:cs typeface="NikoshBAN" panose="02000000000000000000" pitchFamily="2" charset="0"/>
            </a:endParaRPr>
          </a:p>
        </p:txBody>
      </p:sp>
      <p:sp>
        <p:nvSpPr>
          <p:cNvPr id="4" name="TextBox 3"/>
          <p:cNvSpPr txBox="1"/>
          <p:nvPr/>
        </p:nvSpPr>
        <p:spPr>
          <a:xfrm>
            <a:off x="2191109" y="2156604"/>
            <a:ext cx="8885208" cy="4708981"/>
          </a:xfrm>
          <a:prstGeom prst="rect">
            <a:avLst/>
          </a:prstGeom>
          <a:noFill/>
        </p:spPr>
        <p:txBody>
          <a:bodyPr wrap="square" rtlCol="0">
            <a:spAutoFit/>
          </a:bodyPr>
          <a:lstStyle/>
          <a:p>
            <a:r>
              <a:rPr lang="en-US" sz="6000" dirty="0" smtClean="0">
                <a:solidFill>
                  <a:srgbClr val="00B050"/>
                </a:solidFill>
                <a:latin typeface="NikoshBAN" panose="02000000000000000000" pitchFamily="2" charset="0"/>
                <a:cs typeface="NikoshBAN" panose="02000000000000000000" pitchFamily="2" charset="0"/>
              </a:rPr>
              <a:t>1</a:t>
            </a:r>
            <a:r>
              <a:rPr lang="bn-BD" sz="6000" dirty="0" smtClean="0">
                <a:solidFill>
                  <a:srgbClr val="00B050"/>
                </a:solidFill>
                <a:latin typeface="NikoshBAN" panose="02000000000000000000" pitchFamily="2" charset="0"/>
                <a:cs typeface="NikoshBAN" panose="02000000000000000000" pitchFamily="2" charset="0"/>
              </a:rPr>
              <a:t>।পরিফেরা</a:t>
            </a:r>
          </a:p>
          <a:p>
            <a:r>
              <a:rPr lang="bn-BD" sz="6000" dirty="0" smtClean="0">
                <a:solidFill>
                  <a:srgbClr val="00B050"/>
                </a:solidFill>
                <a:latin typeface="NikoshBAN" panose="02000000000000000000" pitchFamily="2" charset="0"/>
                <a:cs typeface="NikoshBAN" panose="02000000000000000000" pitchFamily="2" charset="0"/>
              </a:rPr>
              <a:t>২।নিড়ারিয়া</a:t>
            </a:r>
          </a:p>
          <a:p>
            <a:r>
              <a:rPr lang="bn-BD" sz="6000" dirty="0" smtClean="0">
                <a:solidFill>
                  <a:srgbClr val="00B050"/>
                </a:solidFill>
                <a:latin typeface="NikoshBAN" panose="02000000000000000000" pitchFamily="2" charset="0"/>
                <a:cs typeface="NikoshBAN" panose="02000000000000000000" pitchFamily="2" charset="0"/>
              </a:rPr>
              <a:t>৩।প্লাটিহেলমিনথিস</a:t>
            </a:r>
          </a:p>
          <a:p>
            <a:r>
              <a:rPr lang="bn-BD" sz="6000" dirty="0" smtClean="0">
                <a:solidFill>
                  <a:srgbClr val="00B050"/>
                </a:solidFill>
                <a:latin typeface="NikoshBAN" panose="02000000000000000000" pitchFamily="2" charset="0"/>
                <a:cs typeface="NikoshBAN" panose="02000000000000000000" pitchFamily="2" charset="0"/>
              </a:rPr>
              <a:t>৪।নেমাটড়া </a:t>
            </a:r>
          </a:p>
          <a:p>
            <a:r>
              <a:rPr lang="bn-BD" sz="6000" dirty="0" smtClean="0">
                <a:solidFill>
                  <a:srgbClr val="00B050"/>
                </a:solidFill>
                <a:latin typeface="NikoshBAN" panose="02000000000000000000" pitchFamily="2" charset="0"/>
                <a:cs typeface="NikoshBAN" panose="02000000000000000000" pitchFamily="2" charset="0"/>
              </a:rPr>
              <a:t>৫।আর্থ্রেপডা</a:t>
            </a:r>
            <a:r>
              <a:rPr lang="bn-BD" dirty="0" smtClean="0">
                <a:latin typeface="NikoshBAN" panose="02000000000000000000" pitchFamily="2" charset="0"/>
                <a:cs typeface="NikoshBAN" panose="02000000000000000000" pitchFamily="2" charset="0"/>
              </a:rPr>
              <a:t> </a:t>
            </a:r>
            <a:endParaRPr lang="en-US"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3269509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Effect transition="in" filter="circle(in)">
                                      <p:cBhvr>
                                        <p:cTn id="25" dur="2000"/>
                                        <p:tgtEl>
                                          <p:spTgt spid="4">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4">
                                            <p:txEl>
                                              <p:pRg st="1" end="1"/>
                                            </p:txEl>
                                          </p:spTgt>
                                        </p:tgtEl>
                                        <p:attrNameLst>
                                          <p:attrName>style.visibility</p:attrName>
                                        </p:attrNameLst>
                                      </p:cBhvr>
                                      <p:to>
                                        <p:strVal val="visible"/>
                                      </p:to>
                                    </p:set>
                                    <p:animEffect transition="in" filter="circle(in)">
                                      <p:cBhvr>
                                        <p:cTn id="30" dur="2000"/>
                                        <p:tgtEl>
                                          <p:spTgt spid="4">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nodeType="clickEffect">
                                  <p:stCondLst>
                                    <p:cond delay="0"/>
                                  </p:stCondLst>
                                  <p:childTnLst>
                                    <p:set>
                                      <p:cBhvr>
                                        <p:cTn id="34" dur="1" fill="hold">
                                          <p:stCondLst>
                                            <p:cond delay="0"/>
                                          </p:stCondLst>
                                        </p:cTn>
                                        <p:tgtEl>
                                          <p:spTgt spid="4">
                                            <p:txEl>
                                              <p:pRg st="2" end="2"/>
                                            </p:txEl>
                                          </p:spTgt>
                                        </p:tgtEl>
                                        <p:attrNameLst>
                                          <p:attrName>style.visibility</p:attrName>
                                        </p:attrNameLst>
                                      </p:cBhvr>
                                      <p:to>
                                        <p:strVal val="visible"/>
                                      </p:to>
                                    </p:set>
                                    <p:animEffect transition="in" filter="circle(in)">
                                      <p:cBhvr>
                                        <p:cTn id="35" dur="2000"/>
                                        <p:tgtEl>
                                          <p:spTgt spid="4">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6" presetClass="entr" presetSubtype="16" fill="hold" nodeType="clickEffect">
                                  <p:stCondLst>
                                    <p:cond delay="0"/>
                                  </p:stCondLst>
                                  <p:childTnLst>
                                    <p:set>
                                      <p:cBhvr>
                                        <p:cTn id="39" dur="1" fill="hold">
                                          <p:stCondLst>
                                            <p:cond delay="0"/>
                                          </p:stCondLst>
                                        </p:cTn>
                                        <p:tgtEl>
                                          <p:spTgt spid="4">
                                            <p:txEl>
                                              <p:pRg st="3" end="3"/>
                                            </p:txEl>
                                          </p:spTgt>
                                        </p:tgtEl>
                                        <p:attrNameLst>
                                          <p:attrName>style.visibility</p:attrName>
                                        </p:attrNameLst>
                                      </p:cBhvr>
                                      <p:to>
                                        <p:strVal val="visible"/>
                                      </p:to>
                                    </p:set>
                                    <p:animEffect transition="in" filter="circle(in)">
                                      <p:cBhvr>
                                        <p:cTn id="40" dur="2000"/>
                                        <p:tgtEl>
                                          <p:spTgt spid="4">
                                            <p:txEl>
                                              <p:pRg st="3" end="3"/>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6" presetClass="entr" presetSubtype="16" fill="hold" nodeType="clickEffect">
                                  <p:stCondLst>
                                    <p:cond delay="0"/>
                                  </p:stCondLst>
                                  <p:childTnLst>
                                    <p:set>
                                      <p:cBhvr>
                                        <p:cTn id="44" dur="1" fill="hold">
                                          <p:stCondLst>
                                            <p:cond delay="0"/>
                                          </p:stCondLst>
                                        </p:cTn>
                                        <p:tgtEl>
                                          <p:spTgt spid="4">
                                            <p:txEl>
                                              <p:pRg st="4" end="4"/>
                                            </p:txEl>
                                          </p:spTgt>
                                        </p:tgtEl>
                                        <p:attrNameLst>
                                          <p:attrName>style.visibility</p:attrName>
                                        </p:attrNameLst>
                                      </p:cBhvr>
                                      <p:to>
                                        <p:strVal val="visible"/>
                                      </p:to>
                                    </p:set>
                                    <p:animEffect transition="in" filter="circle(in)">
                                      <p:cBhvr>
                                        <p:cTn id="45" dur="2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3963" y="1035170"/>
            <a:ext cx="7228936" cy="3416320"/>
          </a:xfrm>
          <a:prstGeom prst="rect">
            <a:avLst/>
          </a:prstGeom>
        </p:spPr>
        <p:txBody>
          <a:bodyPr wrap="square">
            <a:spAutoFit/>
          </a:bodyPr>
          <a:lstStyle/>
          <a:p>
            <a:pPr algn="just"/>
            <a:r>
              <a:rPr lang="bn-BD" sz="5400" dirty="0" smtClean="0">
                <a:latin typeface="NikoshBAN" panose="02000000000000000000" pitchFamily="2" charset="0"/>
                <a:cs typeface="NikoshBAN" panose="02000000000000000000" pitchFamily="2" charset="0"/>
              </a:rPr>
              <a:t>৬</a:t>
            </a:r>
            <a:r>
              <a:rPr lang="bn-BD" sz="5400" dirty="0" smtClean="0">
                <a:solidFill>
                  <a:srgbClr val="00B050"/>
                </a:solidFill>
                <a:latin typeface="NikoshBAN" panose="02000000000000000000" pitchFamily="2" charset="0"/>
                <a:cs typeface="NikoshBAN" panose="02000000000000000000" pitchFamily="2" charset="0"/>
              </a:rPr>
              <a:t>। আর্থ্রেয়াপেডা</a:t>
            </a:r>
            <a:endParaRPr lang="bn-BD" sz="5400" dirty="0">
              <a:solidFill>
                <a:srgbClr val="00B050"/>
              </a:solidFill>
              <a:latin typeface="NikoshBAN" panose="02000000000000000000" pitchFamily="2" charset="0"/>
              <a:cs typeface="NikoshBAN" panose="02000000000000000000" pitchFamily="2" charset="0"/>
            </a:endParaRPr>
          </a:p>
          <a:p>
            <a:pPr algn="just"/>
            <a:r>
              <a:rPr lang="bn-BD" sz="5400" dirty="0" smtClean="0">
                <a:solidFill>
                  <a:srgbClr val="00B050"/>
                </a:solidFill>
                <a:latin typeface="NikoshBAN" panose="02000000000000000000" pitchFamily="2" charset="0"/>
                <a:cs typeface="NikoshBAN" panose="02000000000000000000" pitchFamily="2" charset="0"/>
              </a:rPr>
              <a:t>৭। মলাস্কা</a:t>
            </a:r>
            <a:endParaRPr lang="bn-BD" sz="5400" dirty="0">
              <a:solidFill>
                <a:srgbClr val="00B050"/>
              </a:solidFill>
              <a:latin typeface="NikoshBAN" panose="02000000000000000000" pitchFamily="2" charset="0"/>
              <a:cs typeface="NikoshBAN" panose="02000000000000000000" pitchFamily="2" charset="0"/>
            </a:endParaRPr>
          </a:p>
          <a:p>
            <a:pPr algn="just"/>
            <a:r>
              <a:rPr lang="bn-BD" sz="5400" dirty="0" smtClean="0">
                <a:solidFill>
                  <a:srgbClr val="00B050"/>
                </a:solidFill>
                <a:latin typeface="NikoshBAN" panose="02000000000000000000" pitchFamily="2" charset="0"/>
                <a:cs typeface="NikoshBAN" panose="02000000000000000000" pitchFamily="2" charset="0"/>
              </a:rPr>
              <a:t>৮। আকাইনডারমাটা</a:t>
            </a:r>
            <a:endParaRPr lang="bn-BD" sz="5400" dirty="0">
              <a:solidFill>
                <a:srgbClr val="00B050"/>
              </a:solidFill>
              <a:latin typeface="NikoshBAN" panose="02000000000000000000" pitchFamily="2" charset="0"/>
              <a:cs typeface="NikoshBAN" panose="02000000000000000000" pitchFamily="2" charset="0"/>
            </a:endParaRPr>
          </a:p>
          <a:p>
            <a:pPr algn="just"/>
            <a:r>
              <a:rPr lang="bn-BD" sz="5400" dirty="0" smtClean="0">
                <a:solidFill>
                  <a:srgbClr val="00B050"/>
                </a:solidFill>
                <a:latin typeface="NikoshBAN" panose="02000000000000000000" pitchFamily="2" charset="0"/>
                <a:cs typeface="NikoshBAN" panose="02000000000000000000" pitchFamily="2" charset="0"/>
              </a:rPr>
              <a:t>৯। কর্ডাটা</a:t>
            </a:r>
            <a:endParaRPr lang="en-US" sz="5400" dirty="0">
              <a:solidFill>
                <a:srgbClr val="00B050"/>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1689605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circle(in)">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circle(in)">
                                      <p:cBhvr>
                                        <p:cTn id="22" dur="2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528" y="2240981"/>
            <a:ext cx="3795623" cy="2900362"/>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88921" y="2240981"/>
            <a:ext cx="3795621" cy="2900362"/>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05312" y="2240981"/>
            <a:ext cx="3997985" cy="2900362"/>
          </a:xfrm>
          <a:prstGeom prst="rect">
            <a:avLst/>
          </a:prstGeom>
        </p:spPr>
      </p:pic>
      <p:sp>
        <p:nvSpPr>
          <p:cNvPr id="5" name="TextBox 4"/>
          <p:cNvSpPr txBox="1"/>
          <p:nvPr/>
        </p:nvSpPr>
        <p:spPr>
          <a:xfrm>
            <a:off x="431321" y="241540"/>
            <a:ext cx="11571976" cy="1323439"/>
          </a:xfrm>
          <a:prstGeom prst="rect">
            <a:avLst/>
          </a:prstGeom>
          <a:noFill/>
        </p:spPr>
        <p:txBody>
          <a:bodyPr wrap="square" rtlCol="0">
            <a:spAutoFit/>
          </a:bodyPr>
          <a:lstStyle/>
          <a:p>
            <a:r>
              <a:rPr lang="bn-BD" sz="8000" dirty="0" smtClean="0">
                <a:solidFill>
                  <a:srgbClr val="C00000"/>
                </a:solidFill>
                <a:latin typeface="NikoshBAN" panose="02000000000000000000" pitchFamily="2" charset="0"/>
                <a:cs typeface="NikoshBAN" panose="02000000000000000000" pitchFamily="2" charset="0"/>
              </a:rPr>
              <a:t>নিচের ছবি গুলো দেখ এবং চিন্তা কর-</a:t>
            </a:r>
            <a:endParaRPr lang="en-US" sz="8000" dirty="0">
              <a:solidFill>
                <a:srgbClr val="C00000"/>
              </a:solidFill>
              <a:latin typeface="NikoshBAN" panose="02000000000000000000" pitchFamily="2" charset="0"/>
              <a:cs typeface="NikoshBAN" panose="02000000000000000000" pitchFamily="2" charset="0"/>
            </a:endParaRPr>
          </a:p>
        </p:txBody>
      </p:sp>
      <p:sp>
        <p:nvSpPr>
          <p:cNvPr id="6" name="TextBox 5"/>
          <p:cNvSpPr txBox="1"/>
          <p:nvPr/>
        </p:nvSpPr>
        <p:spPr>
          <a:xfrm>
            <a:off x="293298" y="5434642"/>
            <a:ext cx="11709999" cy="769441"/>
          </a:xfrm>
          <a:prstGeom prst="rect">
            <a:avLst/>
          </a:prstGeom>
          <a:noFill/>
        </p:spPr>
        <p:txBody>
          <a:bodyPr wrap="square" rtlCol="0">
            <a:spAutoFit/>
          </a:bodyPr>
          <a:lstStyle/>
          <a:p>
            <a:r>
              <a:rPr lang="bn-BD" sz="4400" dirty="0" smtClean="0">
                <a:latin typeface="NikoshBAN" panose="02000000000000000000" pitchFamily="2" charset="0"/>
                <a:cs typeface="NikoshBAN" panose="02000000000000000000" pitchFamily="2" charset="0"/>
              </a:rPr>
              <a:t> </a:t>
            </a:r>
            <a:endParaRPr lang="en-US" sz="4400" dirty="0">
              <a:latin typeface="NikoshBAN" panose="02000000000000000000" pitchFamily="2" charset="0"/>
              <a:cs typeface="NikoshBAN" panose="02000000000000000000" pitchFamily="2" charset="0"/>
            </a:endParaRPr>
          </a:p>
        </p:txBody>
      </p:sp>
      <p:sp>
        <p:nvSpPr>
          <p:cNvPr id="7" name="TextBox 6"/>
          <p:cNvSpPr txBox="1"/>
          <p:nvPr/>
        </p:nvSpPr>
        <p:spPr>
          <a:xfrm>
            <a:off x="293298" y="5432624"/>
            <a:ext cx="11709999" cy="769441"/>
          </a:xfrm>
          <a:prstGeom prst="rect">
            <a:avLst/>
          </a:prstGeom>
          <a:noFill/>
        </p:spPr>
        <p:txBody>
          <a:bodyPr wrap="square" rtlCol="0">
            <a:spAutoFit/>
          </a:bodyPr>
          <a:lstStyle/>
          <a:p>
            <a:r>
              <a:rPr lang="bn-BD" sz="4400" dirty="0" smtClean="0">
                <a:latin typeface="NikoshBAN" panose="02000000000000000000" pitchFamily="2" charset="0"/>
                <a:cs typeface="NikoshBAN" panose="02000000000000000000" pitchFamily="2" charset="0"/>
              </a:rPr>
              <a:t> </a:t>
            </a:r>
            <a:endParaRPr lang="en-US" sz="4400" dirty="0">
              <a:latin typeface="NikoshBAN" panose="02000000000000000000" pitchFamily="2" charset="0"/>
              <a:cs typeface="NikoshBAN" panose="02000000000000000000" pitchFamily="2" charset="0"/>
            </a:endParaRPr>
          </a:p>
        </p:txBody>
      </p:sp>
      <p:pic>
        <p:nvPicPr>
          <p:cNvPr id="8" name="Picture 7"/>
          <p:cNvPicPr>
            <a:picLocks noChangeAspect="1"/>
          </p:cNvPicPr>
          <p:nvPr/>
        </p:nvPicPr>
        <p:blipFill>
          <a:blip r:embed="rId5"/>
          <a:stretch>
            <a:fillRect/>
          </a:stretch>
        </p:blipFill>
        <p:spPr>
          <a:xfrm>
            <a:off x="6019800" y="3352800"/>
            <a:ext cx="152400" cy="152400"/>
          </a:xfrm>
          <a:prstGeom prst="rect">
            <a:avLst/>
          </a:prstGeom>
        </p:spPr>
      </p:pic>
      <p:sp>
        <p:nvSpPr>
          <p:cNvPr id="9" name="TextBox 8"/>
          <p:cNvSpPr txBox="1"/>
          <p:nvPr/>
        </p:nvSpPr>
        <p:spPr>
          <a:xfrm>
            <a:off x="445698" y="5585024"/>
            <a:ext cx="11709999" cy="769441"/>
          </a:xfrm>
          <a:prstGeom prst="rect">
            <a:avLst/>
          </a:prstGeom>
          <a:noFill/>
        </p:spPr>
        <p:txBody>
          <a:bodyPr wrap="square" rtlCol="0">
            <a:spAutoFit/>
          </a:bodyPr>
          <a:lstStyle/>
          <a:p>
            <a:r>
              <a:rPr lang="bn-BD" sz="4400" dirty="0" smtClean="0">
                <a:latin typeface="NikoshBAN" panose="02000000000000000000" pitchFamily="2" charset="0"/>
                <a:cs typeface="NikoshBAN" panose="02000000000000000000" pitchFamily="2" charset="0"/>
              </a:rPr>
              <a:t> </a:t>
            </a:r>
            <a:endParaRPr lang="en-US" sz="4400" dirty="0">
              <a:latin typeface="NikoshBAN" panose="02000000000000000000" pitchFamily="2" charset="0"/>
              <a:cs typeface="NikoshBAN" panose="02000000000000000000" pitchFamily="2" charset="0"/>
            </a:endParaRPr>
          </a:p>
        </p:txBody>
      </p:sp>
      <p:sp>
        <p:nvSpPr>
          <p:cNvPr id="10" name="TextBox 9"/>
          <p:cNvSpPr txBox="1"/>
          <p:nvPr/>
        </p:nvSpPr>
        <p:spPr>
          <a:xfrm>
            <a:off x="293298" y="5432624"/>
            <a:ext cx="11559396" cy="830997"/>
          </a:xfrm>
          <a:prstGeom prst="rect">
            <a:avLst/>
          </a:prstGeom>
          <a:noFill/>
        </p:spPr>
        <p:txBody>
          <a:bodyPr wrap="square" rtlCol="0">
            <a:spAutoFit/>
          </a:bodyPr>
          <a:lstStyle/>
          <a:p>
            <a:r>
              <a:rPr lang="bn-BD" sz="4800" dirty="0" smtClean="0">
                <a:solidFill>
                  <a:srgbClr val="0070C0"/>
                </a:solidFill>
                <a:latin typeface="NikoshBAN" panose="02000000000000000000" pitchFamily="2" charset="0"/>
                <a:cs typeface="NikoshBAN" panose="02000000000000000000" pitchFamily="2" charset="0"/>
              </a:rPr>
              <a:t>দলীও কাজঃ জীব্জগতের শ্রেনী বিন্যাসের প্রয়জনীয়তা লিখ?</a:t>
            </a:r>
            <a:endParaRPr lang="en-US" sz="4800" dirty="0">
              <a:solidFill>
                <a:srgbClr val="0070C0"/>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1121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circle(in)">
                                      <p:cBhvr>
                                        <p:cTn id="25" dur="2000"/>
                                        <p:tgtEl>
                                          <p:spTgt spid="2"/>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wipe(down)">
                                      <p:cBhvr>
                                        <p:cTn id="30" dur="500"/>
                                        <p:tgtEl>
                                          <p:spTgt spid="3"/>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circle(in)">
                                      <p:cBhvr>
                                        <p:cTn id="35" dur="2000"/>
                                        <p:tgtEl>
                                          <p:spTgt spid="4"/>
                                        </p:tgtEl>
                                      </p:cBhvr>
                                    </p:animEffect>
                                  </p:childTnLst>
                                </p:cTn>
                              </p:par>
                            </p:childTnLst>
                          </p:cTn>
                        </p:par>
                      </p:childTnLst>
                    </p:cTn>
                  </p:par>
                  <p:par>
                    <p:cTn id="36" fill="hold">
                      <p:stCondLst>
                        <p:cond delay="indefinite"/>
                      </p:stCondLst>
                      <p:childTnLst>
                        <p:par>
                          <p:cTn id="37" fill="hold">
                            <p:stCondLst>
                              <p:cond delay="0"/>
                            </p:stCondLst>
                            <p:childTnLst>
                              <p:par>
                                <p:cTn id="38" presetID="26" presetClass="entr" presetSubtype="0" fill="hold" grpId="0" nodeType="click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wipe(down)">
                                      <p:cBhvr>
                                        <p:cTn id="40" dur="580">
                                          <p:stCondLst>
                                            <p:cond delay="0"/>
                                          </p:stCondLst>
                                        </p:cTn>
                                        <p:tgtEl>
                                          <p:spTgt spid="9"/>
                                        </p:tgtEl>
                                      </p:cBhvr>
                                    </p:animEffect>
                                    <p:anim calcmode="lin" valueType="num">
                                      <p:cBhvr>
                                        <p:cTn id="41"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42"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43"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44"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45"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46" dur="26">
                                          <p:stCondLst>
                                            <p:cond delay="650"/>
                                          </p:stCondLst>
                                        </p:cTn>
                                        <p:tgtEl>
                                          <p:spTgt spid="9"/>
                                        </p:tgtEl>
                                      </p:cBhvr>
                                      <p:to x="100000" y="60000"/>
                                    </p:animScale>
                                    <p:animScale>
                                      <p:cBhvr>
                                        <p:cTn id="47" dur="166" decel="50000">
                                          <p:stCondLst>
                                            <p:cond delay="676"/>
                                          </p:stCondLst>
                                        </p:cTn>
                                        <p:tgtEl>
                                          <p:spTgt spid="9"/>
                                        </p:tgtEl>
                                      </p:cBhvr>
                                      <p:to x="100000" y="100000"/>
                                    </p:animScale>
                                    <p:animScale>
                                      <p:cBhvr>
                                        <p:cTn id="48" dur="26">
                                          <p:stCondLst>
                                            <p:cond delay="1312"/>
                                          </p:stCondLst>
                                        </p:cTn>
                                        <p:tgtEl>
                                          <p:spTgt spid="9"/>
                                        </p:tgtEl>
                                      </p:cBhvr>
                                      <p:to x="100000" y="80000"/>
                                    </p:animScale>
                                    <p:animScale>
                                      <p:cBhvr>
                                        <p:cTn id="49" dur="166" decel="50000">
                                          <p:stCondLst>
                                            <p:cond delay="1338"/>
                                          </p:stCondLst>
                                        </p:cTn>
                                        <p:tgtEl>
                                          <p:spTgt spid="9"/>
                                        </p:tgtEl>
                                      </p:cBhvr>
                                      <p:to x="100000" y="100000"/>
                                    </p:animScale>
                                    <p:animScale>
                                      <p:cBhvr>
                                        <p:cTn id="50" dur="26">
                                          <p:stCondLst>
                                            <p:cond delay="1642"/>
                                          </p:stCondLst>
                                        </p:cTn>
                                        <p:tgtEl>
                                          <p:spTgt spid="9"/>
                                        </p:tgtEl>
                                      </p:cBhvr>
                                      <p:to x="100000" y="90000"/>
                                    </p:animScale>
                                    <p:animScale>
                                      <p:cBhvr>
                                        <p:cTn id="51" dur="166" decel="50000">
                                          <p:stCondLst>
                                            <p:cond delay="1668"/>
                                          </p:stCondLst>
                                        </p:cTn>
                                        <p:tgtEl>
                                          <p:spTgt spid="9"/>
                                        </p:tgtEl>
                                      </p:cBhvr>
                                      <p:to x="100000" y="100000"/>
                                    </p:animScale>
                                    <p:animScale>
                                      <p:cBhvr>
                                        <p:cTn id="52" dur="26">
                                          <p:stCondLst>
                                            <p:cond delay="1808"/>
                                          </p:stCondLst>
                                        </p:cTn>
                                        <p:tgtEl>
                                          <p:spTgt spid="9"/>
                                        </p:tgtEl>
                                      </p:cBhvr>
                                      <p:to x="100000" y="95000"/>
                                    </p:animScale>
                                    <p:animScale>
                                      <p:cBhvr>
                                        <p:cTn id="53"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55607" y="465825"/>
            <a:ext cx="8660921" cy="1323439"/>
          </a:xfrm>
          <a:prstGeom prst="rect">
            <a:avLst/>
          </a:prstGeom>
          <a:noFill/>
        </p:spPr>
        <p:txBody>
          <a:bodyPr wrap="square" rtlCol="0">
            <a:spAutoFit/>
          </a:bodyPr>
          <a:lstStyle/>
          <a:p>
            <a:r>
              <a:rPr lang="bn-BD" sz="8000" dirty="0" smtClean="0">
                <a:solidFill>
                  <a:srgbClr val="C00000"/>
                </a:solidFill>
                <a:latin typeface="NikoshBAN" panose="02000000000000000000" pitchFamily="2" charset="0"/>
                <a:cs typeface="NikoshBAN" panose="02000000000000000000" pitchFamily="2" charset="0"/>
              </a:rPr>
              <a:t>সমাধানঃ</a:t>
            </a:r>
            <a:endParaRPr lang="en-US" sz="8000" dirty="0">
              <a:solidFill>
                <a:srgbClr val="C00000"/>
              </a:solidFill>
              <a:latin typeface="NikoshBAN" panose="02000000000000000000" pitchFamily="2" charset="0"/>
              <a:cs typeface="NikoshBAN" panose="02000000000000000000" pitchFamily="2" charset="0"/>
            </a:endParaRPr>
          </a:p>
        </p:txBody>
      </p:sp>
      <p:sp>
        <p:nvSpPr>
          <p:cNvPr id="3" name="TextBox 2"/>
          <p:cNvSpPr txBox="1"/>
          <p:nvPr/>
        </p:nvSpPr>
        <p:spPr>
          <a:xfrm>
            <a:off x="1690777" y="2156604"/>
            <a:ext cx="10006642" cy="369332"/>
          </a:xfrm>
          <a:prstGeom prst="rect">
            <a:avLst/>
          </a:prstGeom>
          <a:noFill/>
        </p:spPr>
        <p:txBody>
          <a:bodyPr wrap="square" rtlCol="0">
            <a:spAutoFit/>
          </a:bodyPr>
          <a:lstStyle/>
          <a:p>
            <a:endParaRPr lang="en-US">
              <a:latin typeface="NikoshBAN" panose="02000000000000000000" pitchFamily="2" charset="0"/>
              <a:cs typeface="NikoshBAN" panose="02000000000000000000" pitchFamily="2" charset="0"/>
            </a:endParaRPr>
          </a:p>
        </p:txBody>
      </p:sp>
      <p:sp>
        <p:nvSpPr>
          <p:cNvPr id="5" name="TextBox 4"/>
          <p:cNvSpPr txBox="1"/>
          <p:nvPr/>
        </p:nvSpPr>
        <p:spPr>
          <a:xfrm>
            <a:off x="1086928" y="2156604"/>
            <a:ext cx="11105072" cy="3600986"/>
          </a:xfrm>
          <a:prstGeom prst="rect">
            <a:avLst/>
          </a:prstGeom>
          <a:noFill/>
        </p:spPr>
        <p:txBody>
          <a:bodyPr wrap="square" rtlCol="0">
            <a:spAutoFit/>
          </a:bodyPr>
          <a:lstStyle/>
          <a:p>
            <a:pPr marL="285750" indent="-285750">
              <a:buFont typeface="Arial" panose="020B0604020202020204" pitchFamily="34" charset="0"/>
              <a:buChar char="•"/>
            </a:pPr>
            <a:r>
              <a:rPr lang="bn-BD" sz="4000" dirty="0" smtClean="0">
                <a:solidFill>
                  <a:srgbClr val="00B050"/>
                </a:solidFill>
                <a:latin typeface="NikoshBAN" panose="02000000000000000000" pitchFamily="2" charset="0"/>
                <a:cs typeface="NikoshBAN" panose="02000000000000000000" pitchFamily="2" charset="0"/>
              </a:rPr>
              <a:t>উদ্ভিদ ও প্রাণী সম্বন্ধে সহজে জানা যায়।</a:t>
            </a:r>
          </a:p>
          <a:p>
            <a:pPr marL="285750" indent="-285750">
              <a:buFont typeface="Arial" panose="020B0604020202020204" pitchFamily="34" charset="0"/>
              <a:buChar char="•"/>
            </a:pPr>
            <a:r>
              <a:rPr lang="bn-BD" sz="4000" dirty="0">
                <a:solidFill>
                  <a:srgbClr val="00B050"/>
                </a:solidFill>
                <a:latin typeface="NikoshBAN" panose="02000000000000000000" pitchFamily="2" charset="0"/>
                <a:cs typeface="NikoshBAN" panose="02000000000000000000" pitchFamily="2" charset="0"/>
              </a:rPr>
              <a:t>উদ্ভিদ ও প্রাণী সম্বন্ধে </a:t>
            </a:r>
            <a:r>
              <a:rPr lang="bn-BD" sz="4000" dirty="0" smtClean="0">
                <a:solidFill>
                  <a:srgbClr val="00B050"/>
                </a:solidFill>
                <a:latin typeface="NikoshBAN" panose="02000000000000000000" pitchFamily="2" charset="0"/>
                <a:cs typeface="NikoshBAN" panose="02000000000000000000" pitchFamily="2" charset="0"/>
              </a:rPr>
              <a:t>অল্প পরিশ্রমেও অল্প সময়ে জানা যায়।</a:t>
            </a:r>
          </a:p>
          <a:p>
            <a:pPr marL="285750" indent="-285750">
              <a:buFont typeface="Arial" panose="020B0604020202020204" pitchFamily="34" charset="0"/>
              <a:buChar char="•"/>
            </a:pPr>
            <a:r>
              <a:rPr lang="bn-BD" sz="4000" dirty="0">
                <a:solidFill>
                  <a:srgbClr val="00B050"/>
                </a:solidFill>
                <a:latin typeface="NikoshBAN" panose="02000000000000000000" pitchFamily="2" charset="0"/>
                <a:cs typeface="NikoshBAN" panose="02000000000000000000" pitchFamily="2" charset="0"/>
              </a:rPr>
              <a:t>উদ্ভিদ ও </a:t>
            </a:r>
            <a:r>
              <a:rPr lang="bn-BD" sz="4000" dirty="0" smtClean="0">
                <a:solidFill>
                  <a:srgbClr val="00B050"/>
                </a:solidFill>
                <a:latin typeface="NikoshBAN" panose="02000000000000000000" pitchFamily="2" charset="0"/>
                <a:cs typeface="NikoshBAN" panose="02000000000000000000" pitchFamily="2" charset="0"/>
              </a:rPr>
              <a:t>প্রাণী নতুন প্রজাতি শনাক্ত করতে শ্রেণিবিন্যাস অপরিহার্য।</a:t>
            </a:r>
          </a:p>
          <a:p>
            <a:pPr marL="285750" indent="-285750">
              <a:buFont typeface="Arial" panose="020B0604020202020204" pitchFamily="34" charset="0"/>
              <a:buChar char="•"/>
            </a:pPr>
            <a:r>
              <a:rPr lang="bn-BD" sz="4000" dirty="0" smtClean="0">
                <a:solidFill>
                  <a:srgbClr val="00B050"/>
                </a:solidFill>
                <a:latin typeface="NikoshBAN" panose="02000000000000000000" pitchFamily="2" charset="0"/>
                <a:cs typeface="NikoshBAN" panose="02000000000000000000" pitchFamily="2" charset="0"/>
              </a:rPr>
              <a:t>জীবের মধ্যে মিল-অমিলের ভিত্তিতে পরস্পরের মধ্যে সম্বন্ধ নির্ণয় করা যায়।</a:t>
            </a:r>
            <a:endParaRPr lang="en-US" sz="4000" dirty="0">
              <a:solidFill>
                <a:srgbClr val="00B050"/>
              </a:solidFill>
              <a:latin typeface="NikoshBAN" panose="02000000000000000000" pitchFamily="2" charset="0"/>
              <a:cs typeface="NikoshBAN" panose="02000000000000000000" pitchFamily="2" charset="0"/>
            </a:endParaRPr>
          </a:p>
          <a:p>
            <a:pPr marL="285750" indent="-285750">
              <a:buFont typeface="Arial" panose="020B0604020202020204" pitchFamily="34" charset="0"/>
              <a:buChar char="•"/>
            </a:pPr>
            <a:endParaRPr lang="en-US" sz="24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813941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80">
                                          <p:stCondLst>
                                            <p:cond delay="0"/>
                                          </p:stCondLst>
                                        </p:cTn>
                                        <p:tgtEl>
                                          <p:spTgt spid="5">
                                            <p:txEl>
                                              <p:pRg st="0" end="0"/>
                                            </p:txEl>
                                          </p:spTgt>
                                        </p:tgtEl>
                                      </p:cBhvr>
                                    </p:animEffect>
                                    <p:anim calcmode="lin" valueType="num">
                                      <p:cBhvr>
                                        <p:cTn id="8" dur="1822" tmFilter="0,0; 0.14,0.36; 0.43,0.73; 0.71,0.91; 1.0,1.0">
                                          <p:stCondLst>
                                            <p:cond delay="0"/>
                                          </p:stCondLst>
                                        </p:cTn>
                                        <p:tgtEl>
                                          <p:spTgt spid="5">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xEl>
                                              <p:pRg st="0" end="0"/>
                                            </p:txEl>
                                          </p:spTgt>
                                        </p:tgtEl>
                                      </p:cBhvr>
                                      <p:to x="100000" y="60000"/>
                                    </p:animScale>
                                    <p:animScale>
                                      <p:cBhvr>
                                        <p:cTn id="14" dur="166" decel="50000">
                                          <p:stCondLst>
                                            <p:cond delay="676"/>
                                          </p:stCondLst>
                                        </p:cTn>
                                        <p:tgtEl>
                                          <p:spTgt spid="5">
                                            <p:txEl>
                                              <p:pRg st="0" end="0"/>
                                            </p:txEl>
                                          </p:spTgt>
                                        </p:tgtEl>
                                      </p:cBhvr>
                                      <p:to x="100000" y="100000"/>
                                    </p:animScale>
                                    <p:animScale>
                                      <p:cBhvr>
                                        <p:cTn id="15" dur="26">
                                          <p:stCondLst>
                                            <p:cond delay="1312"/>
                                          </p:stCondLst>
                                        </p:cTn>
                                        <p:tgtEl>
                                          <p:spTgt spid="5">
                                            <p:txEl>
                                              <p:pRg st="0" end="0"/>
                                            </p:txEl>
                                          </p:spTgt>
                                        </p:tgtEl>
                                      </p:cBhvr>
                                      <p:to x="100000" y="80000"/>
                                    </p:animScale>
                                    <p:animScale>
                                      <p:cBhvr>
                                        <p:cTn id="16" dur="166" decel="50000">
                                          <p:stCondLst>
                                            <p:cond delay="1338"/>
                                          </p:stCondLst>
                                        </p:cTn>
                                        <p:tgtEl>
                                          <p:spTgt spid="5">
                                            <p:txEl>
                                              <p:pRg st="0" end="0"/>
                                            </p:txEl>
                                          </p:spTgt>
                                        </p:tgtEl>
                                      </p:cBhvr>
                                      <p:to x="100000" y="100000"/>
                                    </p:animScale>
                                    <p:animScale>
                                      <p:cBhvr>
                                        <p:cTn id="17" dur="26">
                                          <p:stCondLst>
                                            <p:cond delay="1642"/>
                                          </p:stCondLst>
                                        </p:cTn>
                                        <p:tgtEl>
                                          <p:spTgt spid="5">
                                            <p:txEl>
                                              <p:pRg st="0" end="0"/>
                                            </p:txEl>
                                          </p:spTgt>
                                        </p:tgtEl>
                                      </p:cBhvr>
                                      <p:to x="100000" y="90000"/>
                                    </p:animScale>
                                    <p:animScale>
                                      <p:cBhvr>
                                        <p:cTn id="18" dur="166" decel="50000">
                                          <p:stCondLst>
                                            <p:cond delay="1668"/>
                                          </p:stCondLst>
                                        </p:cTn>
                                        <p:tgtEl>
                                          <p:spTgt spid="5">
                                            <p:txEl>
                                              <p:pRg st="0" end="0"/>
                                            </p:txEl>
                                          </p:spTgt>
                                        </p:tgtEl>
                                      </p:cBhvr>
                                      <p:to x="100000" y="100000"/>
                                    </p:animScale>
                                    <p:animScale>
                                      <p:cBhvr>
                                        <p:cTn id="19" dur="26">
                                          <p:stCondLst>
                                            <p:cond delay="1808"/>
                                          </p:stCondLst>
                                        </p:cTn>
                                        <p:tgtEl>
                                          <p:spTgt spid="5">
                                            <p:txEl>
                                              <p:pRg st="0" end="0"/>
                                            </p:txEl>
                                          </p:spTgt>
                                        </p:tgtEl>
                                      </p:cBhvr>
                                      <p:to x="100000" y="95000"/>
                                    </p:animScale>
                                    <p:animScale>
                                      <p:cBhvr>
                                        <p:cTn id="20" dur="166" decel="50000">
                                          <p:stCondLst>
                                            <p:cond delay="1834"/>
                                          </p:stCondLst>
                                        </p:cTn>
                                        <p:tgtEl>
                                          <p:spTgt spid="5">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5">
                                            <p:txEl>
                                              <p:pRg st="1" end="1"/>
                                            </p:txEl>
                                          </p:spTgt>
                                        </p:tgtEl>
                                        <p:attrNameLst>
                                          <p:attrName>style.visibility</p:attrName>
                                        </p:attrNameLst>
                                      </p:cBhvr>
                                      <p:to>
                                        <p:strVal val="visible"/>
                                      </p:to>
                                    </p:set>
                                    <p:animEffect transition="in" filter="circle(in)">
                                      <p:cBhvr>
                                        <p:cTn id="25" dur="2000"/>
                                        <p:tgtEl>
                                          <p:spTgt spid="5">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5">
                                            <p:txEl>
                                              <p:pRg st="2" end="2"/>
                                            </p:txEl>
                                          </p:spTgt>
                                        </p:tgtEl>
                                        <p:attrNameLst>
                                          <p:attrName>style.visibility</p:attrName>
                                        </p:attrNameLst>
                                      </p:cBhvr>
                                      <p:to>
                                        <p:strVal val="visible"/>
                                      </p:to>
                                    </p:set>
                                    <p:animEffect transition="in" filter="circle(in)">
                                      <p:cBhvr>
                                        <p:cTn id="30" dur="2000"/>
                                        <p:tgtEl>
                                          <p:spTgt spid="5">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nodeType="clickEffect">
                                  <p:stCondLst>
                                    <p:cond delay="0"/>
                                  </p:stCondLst>
                                  <p:childTnLst>
                                    <p:set>
                                      <p:cBhvr>
                                        <p:cTn id="34" dur="1" fill="hold">
                                          <p:stCondLst>
                                            <p:cond delay="0"/>
                                          </p:stCondLst>
                                        </p:cTn>
                                        <p:tgtEl>
                                          <p:spTgt spid="5">
                                            <p:txEl>
                                              <p:pRg st="3" end="3"/>
                                            </p:txEl>
                                          </p:spTgt>
                                        </p:tgtEl>
                                        <p:attrNameLst>
                                          <p:attrName>style.visibility</p:attrName>
                                        </p:attrNameLst>
                                      </p:cBhvr>
                                      <p:to>
                                        <p:strVal val="visible"/>
                                      </p:to>
                                    </p:set>
                                    <p:animEffect transition="in" filter="circle(in)">
                                      <p:cBhvr>
                                        <p:cTn id="35" dur="2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07698" y="500332"/>
            <a:ext cx="8626415" cy="1323439"/>
          </a:xfrm>
          <a:prstGeom prst="rect">
            <a:avLst/>
          </a:prstGeom>
          <a:noFill/>
        </p:spPr>
        <p:txBody>
          <a:bodyPr wrap="square" rtlCol="0">
            <a:spAutoFit/>
          </a:bodyPr>
          <a:lstStyle/>
          <a:p>
            <a:r>
              <a:rPr lang="bn-BD" sz="8000" dirty="0" smtClean="0">
                <a:solidFill>
                  <a:srgbClr val="C00000"/>
                </a:solidFill>
                <a:latin typeface="NikoshBAN" panose="02000000000000000000" pitchFamily="2" charset="0"/>
                <a:cs typeface="NikoshBAN" panose="02000000000000000000" pitchFamily="2" charset="0"/>
              </a:rPr>
              <a:t>মূল্যায়নঃ</a:t>
            </a:r>
            <a:endParaRPr lang="en-US" sz="8000" dirty="0">
              <a:solidFill>
                <a:srgbClr val="C00000"/>
              </a:solidFill>
              <a:latin typeface="NikoshBAN" panose="02000000000000000000" pitchFamily="2" charset="0"/>
              <a:cs typeface="NikoshBAN" panose="02000000000000000000" pitchFamily="2" charset="0"/>
            </a:endParaRPr>
          </a:p>
        </p:txBody>
      </p:sp>
      <p:sp>
        <p:nvSpPr>
          <p:cNvPr id="3" name="TextBox 2"/>
          <p:cNvSpPr txBox="1"/>
          <p:nvPr/>
        </p:nvSpPr>
        <p:spPr>
          <a:xfrm>
            <a:off x="2139351" y="2294626"/>
            <a:ext cx="8747185" cy="2585323"/>
          </a:xfrm>
          <a:prstGeom prst="rect">
            <a:avLst/>
          </a:prstGeom>
          <a:noFill/>
        </p:spPr>
        <p:txBody>
          <a:bodyPr wrap="square" rtlCol="0">
            <a:spAutoFit/>
          </a:bodyPr>
          <a:lstStyle/>
          <a:p>
            <a:pPr marL="342900" indent="-342900">
              <a:buFont typeface="+mj-lt"/>
              <a:buAutoNum type="arabicPeriod"/>
            </a:pPr>
            <a:r>
              <a:rPr lang="bn-BD" sz="5400" dirty="0" smtClean="0">
                <a:solidFill>
                  <a:srgbClr val="0070C0"/>
                </a:solidFill>
                <a:latin typeface="NikoshBAN" panose="02000000000000000000" pitchFamily="2" charset="0"/>
                <a:cs typeface="NikoshBAN" panose="02000000000000000000" pitchFamily="2" charset="0"/>
              </a:rPr>
              <a:t>চিংড়ি কোন পর্বেব প্রাণী? </a:t>
            </a:r>
          </a:p>
          <a:p>
            <a:pPr marL="342900" indent="-342900">
              <a:buFont typeface="+mj-lt"/>
              <a:buAutoNum type="arabicPeriod"/>
            </a:pPr>
            <a:r>
              <a:rPr lang="bn-BD" sz="5400" dirty="0" smtClean="0">
                <a:solidFill>
                  <a:srgbClr val="0070C0"/>
                </a:solidFill>
                <a:latin typeface="NikoshBAN" panose="02000000000000000000" pitchFamily="2" charset="0"/>
                <a:cs typeface="NikoshBAN" panose="02000000000000000000" pitchFamily="2" charset="0"/>
              </a:rPr>
              <a:t>মলাস্কা পর্বের একটি প্রাণীর নাম বল?</a:t>
            </a:r>
          </a:p>
          <a:p>
            <a:pPr marL="342900" indent="-342900">
              <a:buFont typeface="+mj-lt"/>
              <a:buAutoNum type="arabicPeriod"/>
            </a:pPr>
            <a:r>
              <a:rPr lang="bn-BD" sz="5400" dirty="0" smtClean="0">
                <a:solidFill>
                  <a:srgbClr val="0070C0"/>
                </a:solidFill>
                <a:latin typeface="NikoshBAN" panose="02000000000000000000" pitchFamily="2" charset="0"/>
                <a:cs typeface="NikoshBAN" panose="02000000000000000000" pitchFamily="2" charset="0"/>
              </a:rPr>
              <a:t>ইলিশ মাছ কোন পর্বের প্রাণী?</a:t>
            </a:r>
            <a:endParaRPr lang="en-US" sz="5400" dirty="0">
              <a:solidFill>
                <a:srgbClr val="0070C0"/>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361214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circle(in)">
                                      <p:cBhvr>
                                        <p:cTn id="25" dur="20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wipe(down)">
                                      <p:cBhvr>
                                        <p:cTn id="30" dur="580">
                                          <p:stCondLst>
                                            <p:cond delay="0"/>
                                          </p:stCondLst>
                                        </p:cTn>
                                        <p:tgtEl>
                                          <p:spTgt spid="3">
                                            <p:txEl>
                                              <p:pRg st="2" end="2"/>
                                            </p:txEl>
                                          </p:spTgt>
                                        </p:tgtEl>
                                      </p:cBhvr>
                                    </p:animEffect>
                                    <p:anim calcmode="lin" valueType="num">
                                      <p:cBhvr>
                                        <p:cTn id="31"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3">
                                            <p:txEl>
                                              <p:pRg st="2" end="2"/>
                                            </p:txEl>
                                          </p:spTgt>
                                        </p:tgtEl>
                                      </p:cBhvr>
                                      <p:to x="100000" y="60000"/>
                                    </p:animScale>
                                    <p:animScale>
                                      <p:cBhvr>
                                        <p:cTn id="37" dur="166" decel="50000">
                                          <p:stCondLst>
                                            <p:cond delay="676"/>
                                          </p:stCondLst>
                                        </p:cTn>
                                        <p:tgtEl>
                                          <p:spTgt spid="3">
                                            <p:txEl>
                                              <p:pRg st="2" end="2"/>
                                            </p:txEl>
                                          </p:spTgt>
                                        </p:tgtEl>
                                      </p:cBhvr>
                                      <p:to x="100000" y="100000"/>
                                    </p:animScale>
                                    <p:animScale>
                                      <p:cBhvr>
                                        <p:cTn id="38" dur="26">
                                          <p:stCondLst>
                                            <p:cond delay="1312"/>
                                          </p:stCondLst>
                                        </p:cTn>
                                        <p:tgtEl>
                                          <p:spTgt spid="3">
                                            <p:txEl>
                                              <p:pRg st="2" end="2"/>
                                            </p:txEl>
                                          </p:spTgt>
                                        </p:tgtEl>
                                      </p:cBhvr>
                                      <p:to x="100000" y="80000"/>
                                    </p:animScale>
                                    <p:animScale>
                                      <p:cBhvr>
                                        <p:cTn id="39" dur="166" decel="50000">
                                          <p:stCondLst>
                                            <p:cond delay="1338"/>
                                          </p:stCondLst>
                                        </p:cTn>
                                        <p:tgtEl>
                                          <p:spTgt spid="3">
                                            <p:txEl>
                                              <p:pRg st="2" end="2"/>
                                            </p:txEl>
                                          </p:spTgt>
                                        </p:tgtEl>
                                      </p:cBhvr>
                                      <p:to x="100000" y="100000"/>
                                    </p:animScale>
                                    <p:animScale>
                                      <p:cBhvr>
                                        <p:cTn id="40" dur="26">
                                          <p:stCondLst>
                                            <p:cond delay="1642"/>
                                          </p:stCondLst>
                                        </p:cTn>
                                        <p:tgtEl>
                                          <p:spTgt spid="3">
                                            <p:txEl>
                                              <p:pRg st="2" end="2"/>
                                            </p:txEl>
                                          </p:spTgt>
                                        </p:tgtEl>
                                      </p:cBhvr>
                                      <p:to x="100000" y="90000"/>
                                    </p:animScale>
                                    <p:animScale>
                                      <p:cBhvr>
                                        <p:cTn id="41" dur="166" decel="50000">
                                          <p:stCondLst>
                                            <p:cond delay="1668"/>
                                          </p:stCondLst>
                                        </p:cTn>
                                        <p:tgtEl>
                                          <p:spTgt spid="3">
                                            <p:txEl>
                                              <p:pRg st="2" end="2"/>
                                            </p:txEl>
                                          </p:spTgt>
                                        </p:tgtEl>
                                      </p:cBhvr>
                                      <p:to x="100000" y="100000"/>
                                    </p:animScale>
                                    <p:animScale>
                                      <p:cBhvr>
                                        <p:cTn id="42" dur="26">
                                          <p:stCondLst>
                                            <p:cond delay="1808"/>
                                          </p:stCondLst>
                                        </p:cTn>
                                        <p:tgtEl>
                                          <p:spTgt spid="3">
                                            <p:txEl>
                                              <p:pRg st="2" end="2"/>
                                            </p:txEl>
                                          </p:spTgt>
                                        </p:tgtEl>
                                      </p:cBhvr>
                                      <p:to x="100000" y="95000"/>
                                    </p:animScale>
                                    <p:animScale>
                                      <p:cBhvr>
                                        <p:cTn id="43" dur="166" decel="50000">
                                          <p:stCondLst>
                                            <p:cond delay="1834"/>
                                          </p:stCondLst>
                                        </p:cTn>
                                        <p:tgtEl>
                                          <p:spTgt spid="3">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389" y="431321"/>
            <a:ext cx="9402792" cy="1323439"/>
          </a:xfrm>
          <a:prstGeom prst="rect">
            <a:avLst/>
          </a:prstGeom>
          <a:noFill/>
        </p:spPr>
        <p:txBody>
          <a:bodyPr wrap="square" rtlCol="0">
            <a:spAutoFit/>
          </a:bodyPr>
          <a:lstStyle/>
          <a:p>
            <a:r>
              <a:rPr lang="bn-BD" sz="8000" dirty="0" smtClean="0">
                <a:solidFill>
                  <a:srgbClr val="C00000"/>
                </a:solidFill>
                <a:latin typeface="NikoshBAN" panose="02000000000000000000" pitchFamily="2" charset="0"/>
                <a:cs typeface="NikoshBAN" panose="02000000000000000000" pitchFamily="2" charset="0"/>
              </a:rPr>
              <a:t>বাড়ীর কাজঃ</a:t>
            </a:r>
            <a:endParaRPr lang="en-US" sz="8000" dirty="0">
              <a:solidFill>
                <a:srgbClr val="C00000"/>
              </a:solidFill>
              <a:latin typeface="NikoshBAN" panose="02000000000000000000" pitchFamily="2" charset="0"/>
              <a:cs typeface="NikoshBAN" panose="02000000000000000000" pitchFamily="2" charset="0"/>
            </a:endParaRPr>
          </a:p>
        </p:txBody>
      </p:sp>
      <p:sp>
        <p:nvSpPr>
          <p:cNvPr id="3" name="TextBox 2"/>
          <p:cNvSpPr txBox="1"/>
          <p:nvPr/>
        </p:nvSpPr>
        <p:spPr>
          <a:xfrm>
            <a:off x="1000664" y="2173857"/>
            <a:ext cx="11059064" cy="3046988"/>
          </a:xfrm>
          <a:prstGeom prst="rect">
            <a:avLst/>
          </a:prstGeom>
          <a:noFill/>
        </p:spPr>
        <p:txBody>
          <a:bodyPr wrap="square" rtlCol="0">
            <a:spAutoFit/>
          </a:bodyPr>
          <a:lstStyle/>
          <a:p>
            <a:r>
              <a:rPr lang="bn-BD" sz="4800" dirty="0" smtClean="0">
                <a:solidFill>
                  <a:srgbClr val="00B050"/>
                </a:solidFill>
                <a:latin typeface="NikoshBAN" panose="02000000000000000000" pitchFamily="2" charset="0"/>
                <a:cs typeface="NikoshBAN" panose="02000000000000000000" pitchFamily="2" charset="0"/>
              </a:rPr>
              <a:t>জীম সুন্দর বনে বেড়াতে গেল এবং গহিন জঙ্গলে প্রবেশ করল ।দেখতে পেল একটি বাঘ আরও একটু  দূরে দেখল হরিনের দল।পরবর্তীতে সে পাঠ্যপুস্তকের  ঞানের আলকে প্রাণী দুইটির শ্রেনিগত অবস্থান বুঝতে চেষ্টা করল।</a:t>
            </a:r>
            <a:endParaRPr lang="en-US" sz="4800" dirty="0">
              <a:solidFill>
                <a:srgbClr val="00B050"/>
              </a:solidFill>
              <a:latin typeface="NikoshBAN" panose="02000000000000000000" pitchFamily="2" charset="0"/>
              <a:cs typeface="NikoshBAN" panose="02000000000000000000" pitchFamily="2" charset="0"/>
            </a:endParaRPr>
          </a:p>
        </p:txBody>
      </p:sp>
      <p:sp>
        <p:nvSpPr>
          <p:cNvPr id="5" name="TextBox 4"/>
          <p:cNvSpPr txBox="1"/>
          <p:nvPr/>
        </p:nvSpPr>
        <p:spPr>
          <a:xfrm>
            <a:off x="379562" y="5400136"/>
            <a:ext cx="11680166" cy="1446550"/>
          </a:xfrm>
          <a:prstGeom prst="rect">
            <a:avLst/>
          </a:prstGeom>
          <a:noFill/>
        </p:spPr>
        <p:txBody>
          <a:bodyPr wrap="square" rtlCol="0">
            <a:spAutoFit/>
          </a:bodyPr>
          <a:lstStyle/>
          <a:p>
            <a:r>
              <a:rPr lang="bn-BD" sz="4400" dirty="0" smtClean="0">
                <a:solidFill>
                  <a:srgbClr val="0070C0"/>
                </a:solidFill>
                <a:latin typeface="NikoshBAN" panose="02000000000000000000" pitchFamily="2" charset="0"/>
                <a:cs typeface="NikoshBAN" panose="02000000000000000000" pitchFamily="2" charset="0"/>
              </a:rPr>
              <a:t>প্রশ্নঃপ্রাণীটির</a:t>
            </a:r>
            <a:r>
              <a:rPr lang="bn-BD" sz="4400" dirty="0" smtClean="0">
                <a:latin typeface="NikoshBAN" panose="02000000000000000000" pitchFamily="2" charset="0"/>
                <a:cs typeface="NikoshBAN" panose="02000000000000000000" pitchFamily="2" charset="0"/>
              </a:rPr>
              <a:t> </a:t>
            </a:r>
            <a:r>
              <a:rPr lang="bn-BD" sz="4400" dirty="0" smtClean="0">
                <a:solidFill>
                  <a:srgbClr val="0070C0"/>
                </a:solidFill>
                <a:latin typeface="NikoshBAN" panose="02000000000000000000" pitchFamily="2" charset="0"/>
                <a:cs typeface="NikoshBAN" panose="02000000000000000000" pitchFamily="2" charset="0"/>
              </a:rPr>
              <a:t>শ্রেণিগত অবস্থান জানা জীমের জন্য প্রয়জন কেন? বিশ্লেষণ কর।</a:t>
            </a:r>
            <a:endParaRPr lang="en-US" sz="4400" dirty="0">
              <a:solidFill>
                <a:srgbClr val="0070C0"/>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8442305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4958" y="1552754"/>
            <a:ext cx="5578415" cy="4183811"/>
          </a:xfrm>
          <a:prstGeom prst="rect">
            <a:avLst/>
          </a:prstGeom>
        </p:spPr>
      </p:pic>
      <p:sp>
        <p:nvSpPr>
          <p:cNvPr id="3" name="TextBox 2"/>
          <p:cNvSpPr txBox="1"/>
          <p:nvPr/>
        </p:nvSpPr>
        <p:spPr>
          <a:xfrm>
            <a:off x="3019245" y="2622430"/>
            <a:ext cx="5382883" cy="2646878"/>
          </a:xfrm>
          <a:prstGeom prst="rect">
            <a:avLst/>
          </a:prstGeom>
          <a:noFill/>
        </p:spPr>
        <p:txBody>
          <a:bodyPr wrap="square" rtlCol="0">
            <a:spAutoFit/>
          </a:bodyPr>
          <a:lstStyle/>
          <a:p>
            <a:r>
              <a:rPr lang="bn-BD" sz="16600" dirty="0" smtClean="0">
                <a:solidFill>
                  <a:srgbClr val="C00000"/>
                </a:solidFill>
                <a:latin typeface="NikoshBAN" panose="02000000000000000000" pitchFamily="2" charset="0"/>
                <a:cs typeface="NikoshBAN" panose="02000000000000000000" pitchFamily="2" charset="0"/>
              </a:rPr>
              <a:t>ধন্যবাদ</a:t>
            </a:r>
            <a:endParaRPr lang="en-US" sz="16600" dirty="0">
              <a:solidFill>
                <a:srgbClr val="C00000"/>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4190368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circle(in)">
                                      <p:cBhvr>
                                        <p:cTn id="25"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46385" y="586596"/>
            <a:ext cx="7366958" cy="1323439"/>
          </a:xfrm>
          <a:prstGeom prst="rect">
            <a:avLst/>
          </a:prstGeom>
          <a:noFill/>
        </p:spPr>
        <p:txBody>
          <a:bodyPr wrap="square" rtlCol="0">
            <a:spAutoFit/>
          </a:bodyPr>
          <a:lstStyle/>
          <a:p>
            <a:pPr algn="ctr"/>
            <a:r>
              <a:rPr lang="bn-BD" sz="8000" dirty="0" smtClean="0">
                <a:solidFill>
                  <a:srgbClr val="FF0000"/>
                </a:solidFill>
                <a:latin typeface="NikoshBAN" panose="02000000000000000000" pitchFamily="2" charset="0"/>
                <a:cs typeface="NikoshBAN" panose="02000000000000000000" pitchFamily="2" charset="0"/>
              </a:rPr>
              <a:t>শিক্ষক পরিচিতি</a:t>
            </a:r>
            <a:endParaRPr lang="en-US" sz="8000" dirty="0">
              <a:solidFill>
                <a:srgbClr val="FF0000"/>
              </a:solidFill>
              <a:latin typeface="NikoshBAN" panose="02000000000000000000" pitchFamily="2" charset="0"/>
              <a:cs typeface="NikoshBAN" panose="02000000000000000000" pitchFamily="2" charset="0"/>
            </a:endParaRPr>
          </a:p>
        </p:txBody>
      </p:sp>
      <p:sp>
        <p:nvSpPr>
          <p:cNvPr id="3" name="TextBox 2"/>
          <p:cNvSpPr txBox="1"/>
          <p:nvPr/>
        </p:nvSpPr>
        <p:spPr>
          <a:xfrm>
            <a:off x="2725947" y="2484408"/>
            <a:ext cx="8402128" cy="3416320"/>
          </a:xfrm>
          <a:prstGeom prst="rect">
            <a:avLst/>
          </a:prstGeom>
          <a:noFill/>
        </p:spPr>
        <p:txBody>
          <a:bodyPr wrap="square" rtlCol="0">
            <a:spAutoFit/>
          </a:bodyPr>
          <a:lstStyle/>
          <a:p>
            <a:r>
              <a:rPr lang="bn-BD" sz="5400" dirty="0" smtClean="0">
                <a:solidFill>
                  <a:srgbClr val="002060"/>
                </a:solidFill>
                <a:latin typeface="NikoshBAN" panose="02000000000000000000" pitchFamily="2" charset="0"/>
                <a:cs typeface="NikoshBAN" panose="02000000000000000000" pitchFamily="2" charset="0"/>
              </a:rPr>
              <a:t>জামিন উদ্দিন</a:t>
            </a:r>
          </a:p>
          <a:p>
            <a:r>
              <a:rPr lang="bn-BD" sz="5400" dirty="0" smtClean="0">
                <a:solidFill>
                  <a:srgbClr val="002060"/>
                </a:solidFill>
                <a:latin typeface="NikoshBAN" panose="02000000000000000000" pitchFamily="2" charset="0"/>
                <a:cs typeface="NikoshBAN" panose="02000000000000000000" pitchFamily="2" charset="0"/>
              </a:rPr>
              <a:t>সহকারী শিক্ষক</a:t>
            </a:r>
          </a:p>
          <a:p>
            <a:r>
              <a:rPr lang="bn-BD" sz="5400" dirty="0" smtClean="0">
                <a:solidFill>
                  <a:srgbClr val="002060"/>
                </a:solidFill>
                <a:latin typeface="NikoshBAN" panose="02000000000000000000" pitchFamily="2" charset="0"/>
                <a:cs typeface="NikoshBAN" panose="02000000000000000000" pitchFamily="2" charset="0"/>
              </a:rPr>
              <a:t>জংলী আদর্শ বালিকা উচ্চ বিদ্যালয়</a:t>
            </a:r>
          </a:p>
          <a:p>
            <a:r>
              <a:rPr lang="bn-BD" sz="5400" dirty="0" smtClean="0">
                <a:solidFill>
                  <a:srgbClr val="002060"/>
                </a:solidFill>
                <a:latin typeface="NikoshBAN" panose="02000000000000000000" pitchFamily="2" charset="0"/>
                <a:cs typeface="NikoshBAN" panose="02000000000000000000" pitchFamily="2" charset="0"/>
              </a:rPr>
              <a:t>জংলী, নাটোর সদর ,নাটোর</a:t>
            </a:r>
            <a:endParaRPr lang="en-US" sz="5400" dirty="0">
              <a:solidFill>
                <a:srgbClr val="002060"/>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0607410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49570" y="552091"/>
            <a:ext cx="8695426" cy="1323439"/>
          </a:xfrm>
          <a:prstGeom prst="rect">
            <a:avLst/>
          </a:prstGeom>
          <a:noFill/>
        </p:spPr>
        <p:txBody>
          <a:bodyPr wrap="square" rtlCol="0">
            <a:spAutoFit/>
          </a:bodyPr>
          <a:lstStyle/>
          <a:p>
            <a:pPr algn="ctr"/>
            <a:r>
              <a:rPr lang="bn-BD" sz="8000" dirty="0" smtClean="0">
                <a:solidFill>
                  <a:srgbClr val="FF0000"/>
                </a:solidFill>
                <a:latin typeface="NikoshBAN" panose="02000000000000000000" pitchFamily="2" charset="0"/>
                <a:cs typeface="NikoshBAN" panose="02000000000000000000" pitchFamily="2" charset="0"/>
              </a:rPr>
              <a:t>পাঠ পরিচিতি</a:t>
            </a:r>
            <a:endParaRPr lang="en-US" sz="8000" dirty="0">
              <a:solidFill>
                <a:srgbClr val="FF0000"/>
              </a:solidFill>
              <a:latin typeface="NikoshBAN" panose="02000000000000000000" pitchFamily="2" charset="0"/>
              <a:cs typeface="NikoshBAN" panose="02000000000000000000" pitchFamily="2" charset="0"/>
            </a:endParaRPr>
          </a:p>
        </p:txBody>
      </p:sp>
      <p:sp>
        <p:nvSpPr>
          <p:cNvPr id="3" name="TextBox 2"/>
          <p:cNvSpPr txBox="1"/>
          <p:nvPr/>
        </p:nvSpPr>
        <p:spPr>
          <a:xfrm>
            <a:off x="3450567" y="2104845"/>
            <a:ext cx="8367622" cy="4801314"/>
          </a:xfrm>
          <a:prstGeom prst="rect">
            <a:avLst/>
          </a:prstGeom>
          <a:noFill/>
        </p:spPr>
        <p:txBody>
          <a:bodyPr wrap="square" rtlCol="0">
            <a:spAutoFit/>
          </a:bodyPr>
          <a:lstStyle/>
          <a:p>
            <a:r>
              <a:rPr lang="bn-BD" sz="4800" dirty="0" smtClean="0">
                <a:solidFill>
                  <a:srgbClr val="002060"/>
                </a:solidFill>
                <a:latin typeface="NikoshBAN" panose="02000000000000000000" pitchFamily="2" charset="0"/>
                <a:cs typeface="NikoshBAN" panose="02000000000000000000" pitchFamily="2" charset="0"/>
              </a:rPr>
              <a:t>বিষয়ঃবিজ্ঞান</a:t>
            </a:r>
          </a:p>
          <a:p>
            <a:r>
              <a:rPr lang="bn-BD" sz="4800" dirty="0" smtClean="0">
                <a:solidFill>
                  <a:srgbClr val="002060"/>
                </a:solidFill>
                <a:latin typeface="NikoshBAN" panose="02000000000000000000" pitchFamily="2" charset="0"/>
                <a:cs typeface="NikoshBAN" panose="02000000000000000000" pitchFamily="2" charset="0"/>
              </a:rPr>
              <a:t>শ্রেনিঃঅষ্টম</a:t>
            </a:r>
          </a:p>
          <a:p>
            <a:r>
              <a:rPr lang="bn-BD" sz="4800" dirty="0" smtClean="0">
                <a:solidFill>
                  <a:srgbClr val="002060"/>
                </a:solidFill>
                <a:latin typeface="NikoshBAN" panose="02000000000000000000" pitchFamily="2" charset="0"/>
                <a:cs typeface="NikoshBAN" panose="02000000000000000000" pitchFamily="2" charset="0"/>
              </a:rPr>
              <a:t>পাঠঃপ্রাণিজগতের শ্রেণিবিন্যাস</a:t>
            </a:r>
          </a:p>
          <a:p>
            <a:r>
              <a:rPr lang="bn-BD" sz="4800" dirty="0" smtClean="0">
                <a:solidFill>
                  <a:srgbClr val="002060"/>
                </a:solidFill>
                <a:latin typeface="NikoshBAN" panose="02000000000000000000" pitchFamily="2" charset="0"/>
                <a:cs typeface="NikoshBAN" panose="02000000000000000000" pitchFamily="2" charset="0"/>
              </a:rPr>
              <a:t>আধ্যায়ঃপ্রথম</a:t>
            </a:r>
          </a:p>
          <a:p>
            <a:r>
              <a:rPr lang="bn-BD" sz="4800" dirty="0" smtClean="0">
                <a:solidFill>
                  <a:srgbClr val="002060"/>
                </a:solidFill>
                <a:latin typeface="NikoshBAN" panose="02000000000000000000" pitchFamily="2" charset="0"/>
                <a:cs typeface="NikoshBAN" panose="02000000000000000000" pitchFamily="2" charset="0"/>
              </a:rPr>
              <a:t>সময়ঃ ৪০ মিনিট          তারিখঃ১৫/১১/২০১৩ইং</a:t>
            </a:r>
            <a:endParaRPr lang="en-US" dirty="0" smtClean="0">
              <a:solidFill>
                <a:srgbClr val="002060"/>
              </a:solidFill>
              <a:latin typeface="NikoshBAN" panose="02000000000000000000" pitchFamily="2" charset="0"/>
              <a:cs typeface="NikoshBAN" panose="02000000000000000000" pitchFamily="2" charset="0"/>
            </a:endParaRPr>
          </a:p>
          <a:p>
            <a:endParaRPr lang="bn-BD" dirty="0" smtClean="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7263598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0551" y="2121110"/>
            <a:ext cx="3191774" cy="3106497"/>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78370" y="2121110"/>
            <a:ext cx="4382219" cy="3106498"/>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436634" y="2121110"/>
            <a:ext cx="3571335" cy="3106497"/>
          </a:xfrm>
          <a:prstGeom prst="rect">
            <a:avLst/>
          </a:prstGeom>
        </p:spPr>
      </p:pic>
      <p:sp>
        <p:nvSpPr>
          <p:cNvPr id="5" name="TextBox 4"/>
          <p:cNvSpPr txBox="1"/>
          <p:nvPr/>
        </p:nvSpPr>
        <p:spPr>
          <a:xfrm>
            <a:off x="862642" y="258793"/>
            <a:ext cx="10783018" cy="1200329"/>
          </a:xfrm>
          <a:prstGeom prst="rect">
            <a:avLst/>
          </a:prstGeom>
          <a:noFill/>
        </p:spPr>
        <p:txBody>
          <a:bodyPr wrap="square" rtlCol="0">
            <a:spAutoFit/>
          </a:bodyPr>
          <a:lstStyle/>
          <a:p>
            <a:r>
              <a:rPr lang="bn-BD" sz="7200" dirty="0" smtClean="0">
                <a:solidFill>
                  <a:srgbClr val="C00000"/>
                </a:solidFill>
                <a:latin typeface="NikoshBAN" panose="02000000000000000000" pitchFamily="2" charset="0"/>
                <a:cs typeface="NikoshBAN" panose="02000000000000000000" pitchFamily="2" charset="0"/>
              </a:rPr>
              <a:t>নিচের ছবি গুলো দেখ এবং চিন্তা কর- </a:t>
            </a:r>
            <a:endParaRPr lang="en-US" sz="7200" dirty="0">
              <a:solidFill>
                <a:srgbClr val="C00000"/>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3760166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fade">
                                      <p:cBhvr>
                                        <p:cTn id="25" dur="2000"/>
                                        <p:tgtEl>
                                          <p:spTgt spid="2"/>
                                        </p:tgtEl>
                                      </p:cBhvr>
                                    </p:animEffect>
                                    <p:anim calcmode="lin" valueType="num">
                                      <p:cBhvr>
                                        <p:cTn id="26" dur="2000" fill="hold"/>
                                        <p:tgtEl>
                                          <p:spTgt spid="2"/>
                                        </p:tgtEl>
                                        <p:attrNameLst>
                                          <p:attrName>ppt_w</p:attrName>
                                        </p:attrNameLst>
                                      </p:cBhvr>
                                      <p:tavLst>
                                        <p:tav tm="0" fmla="#ppt_w*sin(2.5*pi*$)">
                                          <p:val>
                                            <p:fltVal val="0"/>
                                          </p:val>
                                        </p:tav>
                                        <p:tav tm="100000">
                                          <p:val>
                                            <p:fltVal val="1"/>
                                          </p:val>
                                        </p:tav>
                                      </p:tavLst>
                                    </p:anim>
                                    <p:anim calcmode="lin" valueType="num">
                                      <p:cBhvr>
                                        <p:cTn id="27"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circle(in)">
                                      <p:cBhvr>
                                        <p:cTn id="32" dur="2000"/>
                                        <p:tgtEl>
                                          <p:spTgt spid="3"/>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wheel(1)">
                                      <p:cBhvr>
                                        <p:cTn id="3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8024" y="2501660"/>
            <a:ext cx="11869946" cy="1569660"/>
          </a:xfrm>
          <a:prstGeom prst="rect">
            <a:avLst/>
          </a:prstGeom>
          <a:noFill/>
        </p:spPr>
        <p:txBody>
          <a:bodyPr wrap="square" rtlCol="0">
            <a:spAutoFit/>
          </a:bodyPr>
          <a:lstStyle/>
          <a:p>
            <a:pPr algn="ctr"/>
            <a:r>
              <a:rPr lang="bn-BD" sz="9600" dirty="0" smtClean="0">
                <a:solidFill>
                  <a:srgbClr val="00B050"/>
                </a:solidFill>
                <a:latin typeface="NikoshBAN" panose="02000000000000000000" pitchFamily="2" charset="0"/>
                <a:cs typeface="NikoshBAN" panose="02000000000000000000" pitchFamily="2" charset="0"/>
              </a:rPr>
              <a:t>প্রাণী জগতের শ্রেণিবিন্যাস</a:t>
            </a:r>
            <a:endParaRPr lang="en-US" sz="9600" dirty="0">
              <a:solidFill>
                <a:srgbClr val="00B050"/>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50306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52755" y="966158"/>
            <a:ext cx="9713343" cy="1323439"/>
          </a:xfrm>
          <a:prstGeom prst="rect">
            <a:avLst/>
          </a:prstGeom>
          <a:noFill/>
        </p:spPr>
        <p:txBody>
          <a:bodyPr wrap="square" rtlCol="0">
            <a:spAutoFit/>
          </a:bodyPr>
          <a:lstStyle/>
          <a:p>
            <a:r>
              <a:rPr lang="bn-BD" sz="8000" dirty="0" smtClean="0">
                <a:solidFill>
                  <a:srgbClr val="C00000"/>
                </a:solidFill>
                <a:latin typeface="NikoshBAN" panose="02000000000000000000" pitchFamily="2" charset="0"/>
                <a:cs typeface="NikoshBAN" panose="02000000000000000000" pitchFamily="2" charset="0"/>
              </a:rPr>
              <a:t>শিখন ফল-</a:t>
            </a:r>
            <a:endParaRPr lang="en-US" sz="8000" dirty="0">
              <a:solidFill>
                <a:srgbClr val="C00000"/>
              </a:solidFill>
              <a:latin typeface="NikoshBAN" panose="02000000000000000000" pitchFamily="2" charset="0"/>
              <a:cs typeface="NikoshBAN" panose="02000000000000000000" pitchFamily="2" charset="0"/>
            </a:endParaRPr>
          </a:p>
        </p:txBody>
      </p:sp>
      <p:sp>
        <p:nvSpPr>
          <p:cNvPr id="4" name="TextBox 3"/>
          <p:cNvSpPr txBox="1"/>
          <p:nvPr/>
        </p:nvSpPr>
        <p:spPr>
          <a:xfrm>
            <a:off x="2605177" y="2289597"/>
            <a:ext cx="9385540" cy="707886"/>
          </a:xfrm>
          <a:prstGeom prst="rect">
            <a:avLst/>
          </a:prstGeom>
          <a:noFill/>
        </p:spPr>
        <p:txBody>
          <a:bodyPr wrap="square" rtlCol="0">
            <a:spAutoFit/>
          </a:bodyPr>
          <a:lstStyle/>
          <a:p>
            <a:r>
              <a:rPr lang="bn-BD" sz="4000" dirty="0" smtClean="0">
                <a:solidFill>
                  <a:srgbClr val="0070C0"/>
                </a:solidFill>
                <a:latin typeface="NikoshBAN" panose="02000000000000000000" pitchFamily="2" charset="0"/>
                <a:cs typeface="NikoshBAN" panose="02000000000000000000" pitchFamily="2" charset="0"/>
              </a:rPr>
              <a:t>এই পাঠ শেষে শিখার্থীরা-</a:t>
            </a:r>
            <a:endParaRPr lang="en-US" sz="4000" dirty="0">
              <a:solidFill>
                <a:srgbClr val="0070C0"/>
              </a:solidFill>
              <a:latin typeface="NikoshBAN" panose="02000000000000000000" pitchFamily="2" charset="0"/>
              <a:cs typeface="NikoshBAN" panose="02000000000000000000" pitchFamily="2" charset="0"/>
            </a:endParaRPr>
          </a:p>
        </p:txBody>
      </p:sp>
      <p:sp>
        <p:nvSpPr>
          <p:cNvPr id="5" name="TextBox 4"/>
          <p:cNvSpPr txBox="1"/>
          <p:nvPr/>
        </p:nvSpPr>
        <p:spPr>
          <a:xfrm>
            <a:off x="2605177" y="3157268"/>
            <a:ext cx="9385540" cy="1754326"/>
          </a:xfrm>
          <a:prstGeom prst="rect">
            <a:avLst/>
          </a:prstGeom>
          <a:noFill/>
        </p:spPr>
        <p:txBody>
          <a:bodyPr wrap="square" rtlCol="0">
            <a:spAutoFit/>
          </a:bodyPr>
          <a:lstStyle/>
          <a:p>
            <a:pPr marL="285750" indent="-285750">
              <a:buFont typeface="Arial" panose="020B0604020202020204" pitchFamily="34" charset="0"/>
              <a:buChar char="•"/>
            </a:pPr>
            <a:r>
              <a:rPr lang="bn-BD" sz="3600" dirty="0" smtClean="0">
                <a:solidFill>
                  <a:srgbClr val="00B050"/>
                </a:solidFill>
                <a:latin typeface="NikoshBAN" panose="02000000000000000000" pitchFamily="2" charset="0"/>
                <a:cs typeface="NikoshBAN" panose="02000000000000000000" pitchFamily="2" charset="0"/>
              </a:rPr>
              <a:t>শ্রেণীবিন্যাস কাকে বলে তা বলতে পারবে।</a:t>
            </a:r>
          </a:p>
          <a:p>
            <a:pPr marL="285750" indent="-285750">
              <a:buFont typeface="Arial" panose="020B0604020202020204" pitchFamily="34" charset="0"/>
              <a:buChar char="•"/>
            </a:pPr>
            <a:r>
              <a:rPr lang="bn-BD" sz="3600" dirty="0" smtClean="0">
                <a:solidFill>
                  <a:srgbClr val="00B050"/>
                </a:solidFill>
                <a:latin typeface="NikoshBAN" panose="02000000000000000000" pitchFamily="2" charset="0"/>
                <a:cs typeface="NikoshBAN" panose="02000000000000000000" pitchFamily="2" charset="0"/>
              </a:rPr>
              <a:t>প্রাণী জগতের পর্ব গুলোর নাম লিখতে পারবে।</a:t>
            </a:r>
          </a:p>
          <a:p>
            <a:pPr marL="285750" indent="-285750">
              <a:buFont typeface="Arial" panose="020B0604020202020204" pitchFamily="34" charset="0"/>
              <a:buChar char="•"/>
            </a:pPr>
            <a:r>
              <a:rPr lang="bn-BD" sz="3600" dirty="0" smtClean="0">
                <a:solidFill>
                  <a:srgbClr val="00B050"/>
                </a:solidFill>
                <a:latin typeface="NikoshBAN" panose="02000000000000000000" pitchFamily="2" charset="0"/>
                <a:cs typeface="NikoshBAN" panose="02000000000000000000" pitchFamily="2" charset="0"/>
              </a:rPr>
              <a:t>জীবজগতের শ্রেনি বিন্যাসের প্রয়োজনীয়তা ব্যাখ্যা করতে পারবে।</a:t>
            </a:r>
            <a:endParaRPr lang="en-US" sz="3600" dirty="0">
              <a:solidFill>
                <a:srgbClr val="00B050"/>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5133593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0770" y="2241251"/>
            <a:ext cx="4347712" cy="3036498"/>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23758" y="2241251"/>
            <a:ext cx="3881887" cy="3036498"/>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60921" y="2241251"/>
            <a:ext cx="3381554" cy="3158885"/>
          </a:xfrm>
          <a:prstGeom prst="rect">
            <a:avLst/>
          </a:prstGeom>
        </p:spPr>
      </p:pic>
      <p:sp>
        <p:nvSpPr>
          <p:cNvPr id="5" name="TextBox 4"/>
          <p:cNvSpPr txBox="1"/>
          <p:nvPr/>
        </p:nvSpPr>
        <p:spPr>
          <a:xfrm>
            <a:off x="828136" y="362309"/>
            <a:ext cx="10558732" cy="1323439"/>
          </a:xfrm>
          <a:prstGeom prst="rect">
            <a:avLst/>
          </a:prstGeom>
          <a:noFill/>
        </p:spPr>
        <p:txBody>
          <a:bodyPr wrap="square" rtlCol="0">
            <a:spAutoFit/>
          </a:bodyPr>
          <a:lstStyle/>
          <a:p>
            <a:r>
              <a:rPr lang="bn-BD" sz="8000" dirty="0" smtClean="0">
                <a:solidFill>
                  <a:srgbClr val="C00000"/>
                </a:solidFill>
                <a:latin typeface="NikoshBAN" panose="02000000000000000000" pitchFamily="2" charset="0"/>
                <a:cs typeface="NikoshBAN" panose="02000000000000000000" pitchFamily="2" charset="0"/>
              </a:rPr>
              <a:t>ছবি গুল দেখ এবং চিন্তা কর- </a:t>
            </a:r>
            <a:endParaRPr lang="en-US" sz="8000" dirty="0">
              <a:solidFill>
                <a:srgbClr val="C00000"/>
              </a:solidFill>
              <a:latin typeface="NikoshBAN" panose="02000000000000000000" pitchFamily="2" charset="0"/>
              <a:cs typeface="NikoshBAN" panose="02000000000000000000" pitchFamily="2" charset="0"/>
            </a:endParaRPr>
          </a:p>
        </p:txBody>
      </p:sp>
      <p:sp>
        <p:nvSpPr>
          <p:cNvPr id="6" name="TextBox 5"/>
          <p:cNvSpPr txBox="1"/>
          <p:nvPr/>
        </p:nvSpPr>
        <p:spPr>
          <a:xfrm>
            <a:off x="120770" y="5727940"/>
            <a:ext cx="11921705" cy="1107996"/>
          </a:xfrm>
          <a:prstGeom prst="rect">
            <a:avLst/>
          </a:prstGeom>
          <a:noFill/>
        </p:spPr>
        <p:txBody>
          <a:bodyPr wrap="square" rtlCol="0">
            <a:spAutoFit/>
          </a:bodyPr>
          <a:lstStyle/>
          <a:p>
            <a:r>
              <a:rPr lang="bn-BD" sz="6600" dirty="0" smtClean="0">
                <a:solidFill>
                  <a:srgbClr val="0070C0"/>
                </a:solidFill>
                <a:latin typeface="NikoshBAN" panose="02000000000000000000" pitchFamily="2" charset="0"/>
                <a:cs typeface="NikoshBAN" panose="02000000000000000000" pitchFamily="2" charset="0"/>
              </a:rPr>
              <a:t>একক কাজঃ শ্রেনীবিন্যাস কাকে বলে লিখ?</a:t>
            </a:r>
            <a:endParaRPr lang="en-US" sz="6600" dirty="0">
              <a:solidFill>
                <a:srgbClr val="0070C0"/>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428296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5"/>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nodeType="clickEffect">
                                  <p:stCondLst>
                                    <p:cond delay="0"/>
                                  </p:stCondLst>
                                  <p:childTnLst>
                                    <p:animRot by="21600000">
                                      <p:cBhvr>
                                        <p:cTn id="10" dur="2000" fill="hold"/>
                                        <p:tgtEl>
                                          <p:spTgt spid="2"/>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80">
                                          <p:stCondLst>
                                            <p:cond delay="0"/>
                                          </p:stCondLst>
                                        </p:cTn>
                                        <p:tgtEl>
                                          <p:spTgt spid="3"/>
                                        </p:tgtEl>
                                      </p:cBhvr>
                                    </p:animEffect>
                                    <p:anim calcmode="lin" valueType="num">
                                      <p:cBhvr>
                                        <p:cTn id="16"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1" dur="26">
                                          <p:stCondLst>
                                            <p:cond delay="650"/>
                                          </p:stCondLst>
                                        </p:cTn>
                                        <p:tgtEl>
                                          <p:spTgt spid="3"/>
                                        </p:tgtEl>
                                      </p:cBhvr>
                                      <p:to x="100000" y="60000"/>
                                    </p:animScale>
                                    <p:animScale>
                                      <p:cBhvr>
                                        <p:cTn id="22" dur="166" decel="50000">
                                          <p:stCondLst>
                                            <p:cond delay="676"/>
                                          </p:stCondLst>
                                        </p:cTn>
                                        <p:tgtEl>
                                          <p:spTgt spid="3"/>
                                        </p:tgtEl>
                                      </p:cBhvr>
                                      <p:to x="100000" y="100000"/>
                                    </p:animScale>
                                    <p:animScale>
                                      <p:cBhvr>
                                        <p:cTn id="23" dur="26">
                                          <p:stCondLst>
                                            <p:cond delay="1312"/>
                                          </p:stCondLst>
                                        </p:cTn>
                                        <p:tgtEl>
                                          <p:spTgt spid="3"/>
                                        </p:tgtEl>
                                      </p:cBhvr>
                                      <p:to x="100000" y="80000"/>
                                    </p:animScale>
                                    <p:animScale>
                                      <p:cBhvr>
                                        <p:cTn id="24" dur="166" decel="50000">
                                          <p:stCondLst>
                                            <p:cond delay="1338"/>
                                          </p:stCondLst>
                                        </p:cTn>
                                        <p:tgtEl>
                                          <p:spTgt spid="3"/>
                                        </p:tgtEl>
                                      </p:cBhvr>
                                      <p:to x="100000" y="100000"/>
                                    </p:animScale>
                                    <p:animScale>
                                      <p:cBhvr>
                                        <p:cTn id="25" dur="26">
                                          <p:stCondLst>
                                            <p:cond delay="1642"/>
                                          </p:stCondLst>
                                        </p:cTn>
                                        <p:tgtEl>
                                          <p:spTgt spid="3"/>
                                        </p:tgtEl>
                                      </p:cBhvr>
                                      <p:to x="100000" y="90000"/>
                                    </p:animScale>
                                    <p:animScale>
                                      <p:cBhvr>
                                        <p:cTn id="26" dur="166" decel="50000">
                                          <p:stCondLst>
                                            <p:cond delay="1668"/>
                                          </p:stCondLst>
                                        </p:cTn>
                                        <p:tgtEl>
                                          <p:spTgt spid="3"/>
                                        </p:tgtEl>
                                      </p:cBhvr>
                                      <p:to x="100000" y="100000"/>
                                    </p:animScale>
                                    <p:animScale>
                                      <p:cBhvr>
                                        <p:cTn id="27" dur="26">
                                          <p:stCondLst>
                                            <p:cond delay="1808"/>
                                          </p:stCondLst>
                                        </p:cTn>
                                        <p:tgtEl>
                                          <p:spTgt spid="3"/>
                                        </p:tgtEl>
                                      </p:cBhvr>
                                      <p:to x="100000" y="95000"/>
                                    </p:animScale>
                                    <p:animScale>
                                      <p:cBhvr>
                                        <p:cTn id="28" dur="166" decel="50000">
                                          <p:stCondLst>
                                            <p:cond delay="1834"/>
                                          </p:stCondLst>
                                        </p:cTn>
                                        <p:tgtEl>
                                          <p:spTgt spid="3"/>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nodeType="clickEffect">
                                  <p:stCondLst>
                                    <p:cond delay="0"/>
                                  </p:stCondLst>
                                  <p:childTnLst>
                                    <p:set>
                                      <p:cBhvr>
                                        <p:cTn id="32" dur="1" fill="hold">
                                          <p:stCondLst>
                                            <p:cond delay="0"/>
                                          </p:stCondLst>
                                        </p:cTn>
                                        <p:tgtEl>
                                          <p:spTgt spid="4"/>
                                        </p:tgtEl>
                                        <p:attrNameLst>
                                          <p:attrName>style.visibility</p:attrName>
                                        </p:attrNameLst>
                                      </p:cBhvr>
                                      <p:to>
                                        <p:strVal val="visible"/>
                                      </p:to>
                                    </p:set>
                                    <p:animEffect transition="in" filter="circle(in)">
                                      <p:cBhvr>
                                        <p:cTn id="33" dur="2000"/>
                                        <p:tgtEl>
                                          <p:spTgt spid="4"/>
                                        </p:tgtEl>
                                      </p:cBhvr>
                                    </p:animEffect>
                                  </p:childTnLst>
                                </p:cTn>
                              </p:par>
                            </p:childTnLst>
                          </p:cTn>
                        </p:par>
                      </p:childTnLst>
                    </p:cTn>
                  </p:par>
                  <p:par>
                    <p:cTn id="34" fill="hold">
                      <p:stCondLst>
                        <p:cond delay="indefinite"/>
                      </p:stCondLst>
                      <p:childTnLst>
                        <p:par>
                          <p:cTn id="35" fill="hold">
                            <p:stCondLst>
                              <p:cond delay="0"/>
                            </p:stCondLst>
                            <p:childTnLst>
                              <p:par>
                                <p:cTn id="36" presetID="26" presetClass="entr" presetSubtype="0" fill="hold" grpId="0" nodeType="clickEffect">
                                  <p:stCondLst>
                                    <p:cond delay="0"/>
                                  </p:stCondLst>
                                  <p:childTnLst>
                                    <p:set>
                                      <p:cBhvr>
                                        <p:cTn id="37" dur="1" fill="hold">
                                          <p:stCondLst>
                                            <p:cond delay="0"/>
                                          </p:stCondLst>
                                        </p:cTn>
                                        <p:tgtEl>
                                          <p:spTgt spid="6"/>
                                        </p:tgtEl>
                                        <p:attrNameLst>
                                          <p:attrName>style.visibility</p:attrName>
                                        </p:attrNameLst>
                                      </p:cBhvr>
                                      <p:to>
                                        <p:strVal val="visible"/>
                                      </p:to>
                                    </p:set>
                                    <p:animEffect transition="in" filter="wipe(down)">
                                      <p:cBhvr>
                                        <p:cTn id="38" dur="580">
                                          <p:stCondLst>
                                            <p:cond delay="0"/>
                                          </p:stCondLst>
                                        </p:cTn>
                                        <p:tgtEl>
                                          <p:spTgt spid="6"/>
                                        </p:tgtEl>
                                      </p:cBhvr>
                                    </p:animEffect>
                                    <p:anim calcmode="lin" valueType="num">
                                      <p:cBhvr>
                                        <p:cTn id="39"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40"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41"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42"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43"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44" dur="26">
                                          <p:stCondLst>
                                            <p:cond delay="650"/>
                                          </p:stCondLst>
                                        </p:cTn>
                                        <p:tgtEl>
                                          <p:spTgt spid="6"/>
                                        </p:tgtEl>
                                      </p:cBhvr>
                                      <p:to x="100000" y="60000"/>
                                    </p:animScale>
                                    <p:animScale>
                                      <p:cBhvr>
                                        <p:cTn id="45" dur="166" decel="50000">
                                          <p:stCondLst>
                                            <p:cond delay="676"/>
                                          </p:stCondLst>
                                        </p:cTn>
                                        <p:tgtEl>
                                          <p:spTgt spid="6"/>
                                        </p:tgtEl>
                                      </p:cBhvr>
                                      <p:to x="100000" y="100000"/>
                                    </p:animScale>
                                    <p:animScale>
                                      <p:cBhvr>
                                        <p:cTn id="46" dur="26">
                                          <p:stCondLst>
                                            <p:cond delay="1312"/>
                                          </p:stCondLst>
                                        </p:cTn>
                                        <p:tgtEl>
                                          <p:spTgt spid="6"/>
                                        </p:tgtEl>
                                      </p:cBhvr>
                                      <p:to x="100000" y="80000"/>
                                    </p:animScale>
                                    <p:animScale>
                                      <p:cBhvr>
                                        <p:cTn id="47" dur="166" decel="50000">
                                          <p:stCondLst>
                                            <p:cond delay="1338"/>
                                          </p:stCondLst>
                                        </p:cTn>
                                        <p:tgtEl>
                                          <p:spTgt spid="6"/>
                                        </p:tgtEl>
                                      </p:cBhvr>
                                      <p:to x="100000" y="100000"/>
                                    </p:animScale>
                                    <p:animScale>
                                      <p:cBhvr>
                                        <p:cTn id="48" dur="26">
                                          <p:stCondLst>
                                            <p:cond delay="1642"/>
                                          </p:stCondLst>
                                        </p:cTn>
                                        <p:tgtEl>
                                          <p:spTgt spid="6"/>
                                        </p:tgtEl>
                                      </p:cBhvr>
                                      <p:to x="100000" y="90000"/>
                                    </p:animScale>
                                    <p:animScale>
                                      <p:cBhvr>
                                        <p:cTn id="49" dur="166" decel="50000">
                                          <p:stCondLst>
                                            <p:cond delay="1668"/>
                                          </p:stCondLst>
                                        </p:cTn>
                                        <p:tgtEl>
                                          <p:spTgt spid="6"/>
                                        </p:tgtEl>
                                      </p:cBhvr>
                                      <p:to x="100000" y="100000"/>
                                    </p:animScale>
                                    <p:animScale>
                                      <p:cBhvr>
                                        <p:cTn id="50" dur="26">
                                          <p:stCondLst>
                                            <p:cond delay="1808"/>
                                          </p:stCondLst>
                                        </p:cTn>
                                        <p:tgtEl>
                                          <p:spTgt spid="6"/>
                                        </p:tgtEl>
                                      </p:cBhvr>
                                      <p:to x="100000" y="95000"/>
                                    </p:animScale>
                                    <p:animScale>
                                      <p:cBhvr>
                                        <p:cTn id="51"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10883" y="483079"/>
            <a:ext cx="3519577" cy="1323439"/>
          </a:xfrm>
          <a:prstGeom prst="rect">
            <a:avLst/>
          </a:prstGeom>
          <a:noFill/>
        </p:spPr>
        <p:txBody>
          <a:bodyPr wrap="square" rtlCol="0">
            <a:spAutoFit/>
          </a:bodyPr>
          <a:lstStyle/>
          <a:p>
            <a:r>
              <a:rPr lang="bn-BD" sz="8000" dirty="0" smtClean="0">
                <a:solidFill>
                  <a:srgbClr val="C00000"/>
                </a:solidFill>
                <a:latin typeface="NikoshBAN" panose="02000000000000000000" pitchFamily="2" charset="0"/>
                <a:cs typeface="NikoshBAN" panose="02000000000000000000" pitchFamily="2" charset="0"/>
              </a:rPr>
              <a:t>সমাধানঃ</a:t>
            </a:r>
            <a:endParaRPr lang="en-US" sz="8000" dirty="0">
              <a:solidFill>
                <a:srgbClr val="C00000"/>
              </a:solidFill>
              <a:latin typeface="NikoshBAN" panose="02000000000000000000" pitchFamily="2" charset="0"/>
              <a:cs typeface="NikoshBAN" panose="02000000000000000000" pitchFamily="2" charset="0"/>
            </a:endParaRPr>
          </a:p>
        </p:txBody>
      </p:sp>
      <p:sp>
        <p:nvSpPr>
          <p:cNvPr id="3" name="TextBox 2"/>
          <p:cNvSpPr txBox="1"/>
          <p:nvPr/>
        </p:nvSpPr>
        <p:spPr>
          <a:xfrm>
            <a:off x="569343" y="2656936"/>
            <a:ext cx="11455880" cy="2585323"/>
          </a:xfrm>
          <a:prstGeom prst="rect">
            <a:avLst/>
          </a:prstGeom>
          <a:noFill/>
        </p:spPr>
        <p:txBody>
          <a:bodyPr wrap="square" rtlCol="0">
            <a:spAutoFit/>
          </a:bodyPr>
          <a:lstStyle/>
          <a:p>
            <a:r>
              <a:rPr lang="bn-BD" sz="5400" dirty="0" smtClean="0">
                <a:solidFill>
                  <a:srgbClr val="00B050"/>
                </a:solidFill>
                <a:latin typeface="NikoshBAN" panose="02000000000000000000" pitchFamily="2" charset="0"/>
                <a:cs typeface="NikoshBAN" panose="02000000000000000000" pitchFamily="2" charset="0"/>
              </a:rPr>
              <a:t>সহজে সু-শৃঙ্খলভাবে বিশাল প্রাণিজগতকে জানার জন্য এর বিন্যস্তকরন প্রয়জন আর বিন্যাস্ত করার পদ্ধতিকে শ্রেনিবিন্যাস বলে।</a:t>
            </a:r>
            <a:endParaRPr lang="en-US" sz="5400" dirty="0">
              <a:solidFill>
                <a:srgbClr val="00B050"/>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478048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8676" y="2514148"/>
            <a:ext cx="3076395" cy="2492677"/>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63578" y="2514148"/>
            <a:ext cx="3609886" cy="2492677"/>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57600" y="2514148"/>
            <a:ext cx="4244196" cy="2492677"/>
          </a:xfrm>
          <a:prstGeom prst="rect">
            <a:avLst/>
          </a:prstGeom>
        </p:spPr>
      </p:pic>
      <p:sp>
        <p:nvSpPr>
          <p:cNvPr id="5" name="TextBox 4"/>
          <p:cNvSpPr txBox="1"/>
          <p:nvPr/>
        </p:nvSpPr>
        <p:spPr>
          <a:xfrm>
            <a:off x="1552755" y="517585"/>
            <a:ext cx="9989388" cy="1107996"/>
          </a:xfrm>
          <a:prstGeom prst="rect">
            <a:avLst/>
          </a:prstGeom>
          <a:noFill/>
        </p:spPr>
        <p:txBody>
          <a:bodyPr wrap="square" rtlCol="0">
            <a:spAutoFit/>
          </a:bodyPr>
          <a:lstStyle/>
          <a:p>
            <a:r>
              <a:rPr lang="bn-BD" sz="6600" dirty="0" smtClean="0">
                <a:solidFill>
                  <a:srgbClr val="C00000"/>
                </a:solidFill>
                <a:latin typeface="NikoshBAN" panose="02000000000000000000" pitchFamily="2" charset="0"/>
                <a:cs typeface="NikoshBAN" panose="02000000000000000000" pitchFamily="2" charset="0"/>
              </a:rPr>
              <a:t>নিচের ছবি গুলো দেখ এবং চিন্তা কর-</a:t>
            </a:r>
            <a:endParaRPr lang="en-US" sz="6600" dirty="0">
              <a:solidFill>
                <a:srgbClr val="C00000"/>
              </a:solidFill>
              <a:latin typeface="NikoshBAN" panose="02000000000000000000" pitchFamily="2" charset="0"/>
              <a:cs typeface="NikoshBAN" panose="02000000000000000000" pitchFamily="2" charset="0"/>
            </a:endParaRPr>
          </a:p>
        </p:txBody>
      </p:sp>
      <p:sp>
        <p:nvSpPr>
          <p:cNvPr id="7" name="TextBox 6"/>
          <p:cNvSpPr txBox="1"/>
          <p:nvPr/>
        </p:nvSpPr>
        <p:spPr>
          <a:xfrm>
            <a:off x="408676" y="5331125"/>
            <a:ext cx="11783324" cy="1015663"/>
          </a:xfrm>
          <a:prstGeom prst="rect">
            <a:avLst/>
          </a:prstGeom>
          <a:noFill/>
        </p:spPr>
        <p:txBody>
          <a:bodyPr wrap="square" rtlCol="0">
            <a:spAutoFit/>
          </a:bodyPr>
          <a:lstStyle/>
          <a:p>
            <a:r>
              <a:rPr lang="bn-BD" sz="6000" dirty="0" smtClean="0">
                <a:solidFill>
                  <a:srgbClr val="0070C0"/>
                </a:solidFill>
                <a:latin typeface="NikoshBAN" panose="02000000000000000000" pitchFamily="2" charset="0"/>
                <a:cs typeface="NikoshBAN" panose="02000000000000000000" pitchFamily="2" charset="0"/>
              </a:rPr>
              <a:t>জড়ায় কাজঃ প্রানী জগতের পর্ব গুলোর নাম লিখ?</a:t>
            </a:r>
            <a:endParaRPr lang="en-US" sz="6000" dirty="0">
              <a:solidFill>
                <a:srgbClr val="0070C0"/>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164398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circle(in)">
                                      <p:cBhvr>
                                        <p:cTn id="25" dur="2000"/>
                                        <p:tgtEl>
                                          <p:spTgt spid="2"/>
                                        </p:tgtEl>
                                      </p:cBhvr>
                                    </p:animEffect>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nodeType="click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wipe(down)">
                                      <p:cBhvr>
                                        <p:cTn id="30" dur="580">
                                          <p:stCondLst>
                                            <p:cond delay="0"/>
                                          </p:stCondLst>
                                        </p:cTn>
                                        <p:tgtEl>
                                          <p:spTgt spid="4"/>
                                        </p:tgtEl>
                                      </p:cBhvr>
                                    </p:animEffect>
                                    <p:anim calcmode="lin" valueType="num">
                                      <p:cBhvr>
                                        <p:cTn id="31"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6" dur="26">
                                          <p:stCondLst>
                                            <p:cond delay="650"/>
                                          </p:stCondLst>
                                        </p:cTn>
                                        <p:tgtEl>
                                          <p:spTgt spid="4"/>
                                        </p:tgtEl>
                                      </p:cBhvr>
                                      <p:to x="100000" y="60000"/>
                                    </p:animScale>
                                    <p:animScale>
                                      <p:cBhvr>
                                        <p:cTn id="37" dur="166" decel="50000">
                                          <p:stCondLst>
                                            <p:cond delay="676"/>
                                          </p:stCondLst>
                                        </p:cTn>
                                        <p:tgtEl>
                                          <p:spTgt spid="4"/>
                                        </p:tgtEl>
                                      </p:cBhvr>
                                      <p:to x="100000" y="100000"/>
                                    </p:animScale>
                                    <p:animScale>
                                      <p:cBhvr>
                                        <p:cTn id="38" dur="26">
                                          <p:stCondLst>
                                            <p:cond delay="1312"/>
                                          </p:stCondLst>
                                        </p:cTn>
                                        <p:tgtEl>
                                          <p:spTgt spid="4"/>
                                        </p:tgtEl>
                                      </p:cBhvr>
                                      <p:to x="100000" y="80000"/>
                                    </p:animScale>
                                    <p:animScale>
                                      <p:cBhvr>
                                        <p:cTn id="39" dur="166" decel="50000">
                                          <p:stCondLst>
                                            <p:cond delay="1338"/>
                                          </p:stCondLst>
                                        </p:cTn>
                                        <p:tgtEl>
                                          <p:spTgt spid="4"/>
                                        </p:tgtEl>
                                      </p:cBhvr>
                                      <p:to x="100000" y="100000"/>
                                    </p:animScale>
                                    <p:animScale>
                                      <p:cBhvr>
                                        <p:cTn id="40" dur="26">
                                          <p:stCondLst>
                                            <p:cond delay="1642"/>
                                          </p:stCondLst>
                                        </p:cTn>
                                        <p:tgtEl>
                                          <p:spTgt spid="4"/>
                                        </p:tgtEl>
                                      </p:cBhvr>
                                      <p:to x="100000" y="90000"/>
                                    </p:animScale>
                                    <p:animScale>
                                      <p:cBhvr>
                                        <p:cTn id="41" dur="166" decel="50000">
                                          <p:stCondLst>
                                            <p:cond delay="1668"/>
                                          </p:stCondLst>
                                        </p:cTn>
                                        <p:tgtEl>
                                          <p:spTgt spid="4"/>
                                        </p:tgtEl>
                                      </p:cBhvr>
                                      <p:to x="100000" y="100000"/>
                                    </p:animScale>
                                    <p:animScale>
                                      <p:cBhvr>
                                        <p:cTn id="42" dur="26">
                                          <p:stCondLst>
                                            <p:cond delay="1808"/>
                                          </p:stCondLst>
                                        </p:cTn>
                                        <p:tgtEl>
                                          <p:spTgt spid="4"/>
                                        </p:tgtEl>
                                      </p:cBhvr>
                                      <p:to x="100000" y="95000"/>
                                    </p:animScale>
                                    <p:animScale>
                                      <p:cBhvr>
                                        <p:cTn id="43" dur="166" decel="50000">
                                          <p:stCondLst>
                                            <p:cond delay="1834"/>
                                          </p:stCondLst>
                                        </p:cTn>
                                        <p:tgtEl>
                                          <p:spTgt spid="4"/>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6" presetClass="entr" presetSubtype="16" fill="hold" nodeType="clickEffect">
                                  <p:stCondLst>
                                    <p:cond delay="0"/>
                                  </p:stCondLst>
                                  <p:childTnLst>
                                    <p:set>
                                      <p:cBhvr>
                                        <p:cTn id="47" dur="1" fill="hold">
                                          <p:stCondLst>
                                            <p:cond delay="0"/>
                                          </p:stCondLst>
                                        </p:cTn>
                                        <p:tgtEl>
                                          <p:spTgt spid="3"/>
                                        </p:tgtEl>
                                        <p:attrNameLst>
                                          <p:attrName>style.visibility</p:attrName>
                                        </p:attrNameLst>
                                      </p:cBhvr>
                                      <p:to>
                                        <p:strVal val="visible"/>
                                      </p:to>
                                    </p:set>
                                    <p:animEffect transition="in" filter="circle(in)">
                                      <p:cBhvr>
                                        <p:cTn id="48" dur="2000"/>
                                        <p:tgtEl>
                                          <p:spTgt spid="3"/>
                                        </p:tgtEl>
                                      </p:cBhvr>
                                    </p:animEffect>
                                  </p:childTnLst>
                                </p:cTn>
                              </p:par>
                            </p:childTnLst>
                          </p:cTn>
                        </p:par>
                      </p:childTnLst>
                    </p:cTn>
                  </p:par>
                  <p:par>
                    <p:cTn id="49" fill="hold">
                      <p:stCondLst>
                        <p:cond delay="indefinite"/>
                      </p:stCondLst>
                      <p:childTnLst>
                        <p:par>
                          <p:cTn id="50" fill="hold">
                            <p:stCondLst>
                              <p:cond delay="0"/>
                            </p:stCondLst>
                            <p:childTnLst>
                              <p:par>
                                <p:cTn id="51" presetID="26" presetClass="entr" presetSubtype="0" fill="hold" grpId="0" nodeType="clickEffect">
                                  <p:stCondLst>
                                    <p:cond delay="0"/>
                                  </p:stCondLst>
                                  <p:childTnLst>
                                    <p:set>
                                      <p:cBhvr>
                                        <p:cTn id="52" dur="1" fill="hold">
                                          <p:stCondLst>
                                            <p:cond delay="0"/>
                                          </p:stCondLst>
                                        </p:cTn>
                                        <p:tgtEl>
                                          <p:spTgt spid="7"/>
                                        </p:tgtEl>
                                        <p:attrNameLst>
                                          <p:attrName>style.visibility</p:attrName>
                                        </p:attrNameLst>
                                      </p:cBhvr>
                                      <p:to>
                                        <p:strVal val="visible"/>
                                      </p:to>
                                    </p:set>
                                    <p:animEffect transition="in" filter="wipe(down)">
                                      <p:cBhvr>
                                        <p:cTn id="53" dur="580">
                                          <p:stCondLst>
                                            <p:cond delay="0"/>
                                          </p:stCondLst>
                                        </p:cTn>
                                        <p:tgtEl>
                                          <p:spTgt spid="7"/>
                                        </p:tgtEl>
                                      </p:cBhvr>
                                    </p:animEffect>
                                    <p:anim calcmode="lin" valueType="num">
                                      <p:cBhvr>
                                        <p:cTn id="54"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55"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56"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57"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58"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59" dur="26">
                                          <p:stCondLst>
                                            <p:cond delay="650"/>
                                          </p:stCondLst>
                                        </p:cTn>
                                        <p:tgtEl>
                                          <p:spTgt spid="7"/>
                                        </p:tgtEl>
                                      </p:cBhvr>
                                      <p:to x="100000" y="60000"/>
                                    </p:animScale>
                                    <p:animScale>
                                      <p:cBhvr>
                                        <p:cTn id="60" dur="166" decel="50000">
                                          <p:stCondLst>
                                            <p:cond delay="676"/>
                                          </p:stCondLst>
                                        </p:cTn>
                                        <p:tgtEl>
                                          <p:spTgt spid="7"/>
                                        </p:tgtEl>
                                      </p:cBhvr>
                                      <p:to x="100000" y="100000"/>
                                    </p:animScale>
                                    <p:animScale>
                                      <p:cBhvr>
                                        <p:cTn id="61" dur="26">
                                          <p:stCondLst>
                                            <p:cond delay="1312"/>
                                          </p:stCondLst>
                                        </p:cTn>
                                        <p:tgtEl>
                                          <p:spTgt spid="7"/>
                                        </p:tgtEl>
                                      </p:cBhvr>
                                      <p:to x="100000" y="80000"/>
                                    </p:animScale>
                                    <p:animScale>
                                      <p:cBhvr>
                                        <p:cTn id="62" dur="166" decel="50000">
                                          <p:stCondLst>
                                            <p:cond delay="1338"/>
                                          </p:stCondLst>
                                        </p:cTn>
                                        <p:tgtEl>
                                          <p:spTgt spid="7"/>
                                        </p:tgtEl>
                                      </p:cBhvr>
                                      <p:to x="100000" y="100000"/>
                                    </p:animScale>
                                    <p:animScale>
                                      <p:cBhvr>
                                        <p:cTn id="63" dur="26">
                                          <p:stCondLst>
                                            <p:cond delay="1642"/>
                                          </p:stCondLst>
                                        </p:cTn>
                                        <p:tgtEl>
                                          <p:spTgt spid="7"/>
                                        </p:tgtEl>
                                      </p:cBhvr>
                                      <p:to x="100000" y="90000"/>
                                    </p:animScale>
                                    <p:animScale>
                                      <p:cBhvr>
                                        <p:cTn id="64" dur="166" decel="50000">
                                          <p:stCondLst>
                                            <p:cond delay="1668"/>
                                          </p:stCondLst>
                                        </p:cTn>
                                        <p:tgtEl>
                                          <p:spTgt spid="7"/>
                                        </p:tgtEl>
                                      </p:cBhvr>
                                      <p:to x="100000" y="100000"/>
                                    </p:animScale>
                                    <p:animScale>
                                      <p:cBhvr>
                                        <p:cTn id="65" dur="26">
                                          <p:stCondLst>
                                            <p:cond delay="1808"/>
                                          </p:stCondLst>
                                        </p:cTn>
                                        <p:tgtEl>
                                          <p:spTgt spid="7"/>
                                        </p:tgtEl>
                                      </p:cBhvr>
                                      <p:to x="100000" y="95000"/>
                                    </p:animScale>
                                    <p:animScale>
                                      <p:cBhvr>
                                        <p:cTn id="66"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278</TotalTime>
  <Words>271</Words>
  <Application>Microsoft Office PowerPoint</Application>
  <PresentationFormat>Widescreen</PresentationFormat>
  <Paragraphs>54</Paragraphs>
  <Slides>16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NikoshBAN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DOEL</dc:creator>
  <cp:lastModifiedBy>DOEL</cp:lastModifiedBy>
  <cp:revision>43</cp:revision>
  <dcterms:created xsi:type="dcterms:W3CDTF">2013-11-15T15:02:50Z</dcterms:created>
  <dcterms:modified xsi:type="dcterms:W3CDTF">2013-12-02T18:47:15Z</dcterms:modified>
</cp:coreProperties>
</file>