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2" r:id="rId2"/>
    <p:sldId id="271" r:id="rId3"/>
    <p:sldId id="264" r:id="rId4"/>
    <p:sldId id="260" r:id="rId5"/>
    <p:sldId id="263" r:id="rId6"/>
    <p:sldId id="269" r:id="rId7"/>
    <p:sldId id="270" r:id="rId8"/>
    <p:sldId id="265" r:id="rId9"/>
    <p:sldId id="266" r:id="rId10"/>
    <p:sldId id="268" r:id="rId11"/>
    <p:sldId id="273" r:id="rId12"/>
    <p:sldId id="274" r:id="rId13"/>
    <p:sldId id="275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FF"/>
    <a:srgbClr val="9999FF"/>
    <a:srgbClr val="66FFFF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FA9E-C875-439C-AEA1-299CA7D4DAF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B761E-0D16-45F6-8E60-42B774317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960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-33248"/>
            <a:ext cx="48006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 সকাল</a:t>
            </a:r>
            <a:endParaRPr lang="en-US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fl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686037"/>
            <a:ext cx="6187420" cy="4990071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s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8000999" cy="51054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মূলরোম দ্বারা পানি শোষণ</a:t>
            </a:r>
            <a:endParaRPr lang="en-US" sz="7200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hapter 4.2-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7771066" cy="4800600"/>
          </a:xfrm>
        </p:spPr>
      </p:pic>
      <p:sp>
        <p:nvSpPr>
          <p:cNvPr id="7" name="TextBox 6"/>
          <p:cNvSpPr txBox="1"/>
          <p:nvPr/>
        </p:nvSpPr>
        <p:spPr>
          <a:xfrm>
            <a:off x="3810000" y="2362200"/>
            <a:ext cx="1295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পাসেস সেল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495800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কর্টেক্স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419600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এপিব্লেমা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40386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মূলরোম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800600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জাইলেম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18160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ফ্লোয়েম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726668"/>
            <a:ext cx="792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6019800"/>
            <a:ext cx="8001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1524000"/>
            <a:ext cx="16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এন্ডোডার্মিস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1905000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পেরিসাইকল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6019800"/>
            <a:ext cx="4267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 --- উদ্ভিদের পানি শোষণ প্রক্রিয়া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266700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পানি শোষণ প্রক্রিয়া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87060837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52" name="Packager Shell Object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562600" cy="1417638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88952"/>
            <a:ext cx="9144000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 – (ক)</a:t>
            </a:r>
            <a:r>
              <a:rPr lang="en-US" sz="6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ব্যাপন ও অভিস্রবন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			  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মধ্যে তুলনা কর।</a:t>
            </a:r>
            <a:endParaRPr lang="bn-BD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 – (খ)</a:t>
            </a:r>
            <a:r>
              <a:rPr lang="en-US" sz="6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অভিস্রবন ছাড়া ঊদ্ভিদে পানি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		       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শোষণ সম্ভব নয় – ব্যাখ্যা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			  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কর।                      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অভিস্রবন কী 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ব্যাপন কী 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অর্ধভেদ্য পর্দা কাকে বলে 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মূলরোম কোথায় থাকে ?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Root cap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এর কাজ কী ?</a:t>
            </a: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953000" cy="1417638"/>
          </a:xfrm>
          <a:solidFill>
            <a:srgbClr val="FFCCCC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 পানি শোষণ প্রক্রিয়ার চিহ্নিত চিত্র অঙ্কন কর।   </a:t>
            </a:r>
            <a:endParaRPr lang="en-US" sz="8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IP Digital (1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372" y="533400"/>
            <a:ext cx="7830223" cy="5748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2295824"/>
            <a:ext cx="76393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4648200" cy="1143000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>
              <a:buNone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ইমদাদুল হক</a:t>
            </a:r>
          </a:p>
          <a:p>
            <a:pPr>
              <a:buNone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,</a:t>
            </a:r>
          </a:p>
          <a:p>
            <a:pPr>
              <a:buNone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জি, কে পাইলট উচ্চ বিদ্যালয়</a:t>
            </a:r>
          </a:p>
          <a:p>
            <a:pPr>
              <a:buNone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শেরপুর টাউন, শেরপুর।  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– নবম</a:t>
            </a:r>
          </a:p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– জীববিজ্ঞান</a:t>
            </a:r>
          </a:p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– ০৬</a:t>
            </a:r>
          </a:p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– ০২ ও ০৩</a:t>
            </a:r>
          </a:p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7" descr="u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imatedTreechanging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357981"/>
            <a:ext cx="63246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52400"/>
            <a:ext cx="5562600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ব্যাপন   ও  অভিস্রবন</a:t>
            </a:r>
            <a:endParaRPr lang="en-US" sz="13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133600"/>
            <a:ext cx="8686800" cy="4114800"/>
          </a:xfrm>
          <a:solidFill>
            <a:schemeClr val="bg2">
              <a:lumMod val="5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র্থীরা -------------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অভিস্রবন ও  ব্যাপন কী তা বলতে পারবে।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 পরীক্ষা দ্বারা অভিস্রবন প্রক্রিয়া ব্যাখ্যা করতে পারবে।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দুই প্রক্রিয়ায় উদ্ভিদ কীভাবে মাটি থেকে পানি শোষণ করে তা ব্যাখ্যা করতে পারবে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143000" y="153650"/>
            <a:ext cx="6553200" cy="1524000"/>
          </a:xfrm>
          <a:prstGeom prst="ribbon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382250"/>
            <a:ext cx="3505200" cy="1446550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4800" y="25146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126468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2362200" y="70842"/>
            <a:ext cx="4114800" cy="1834158"/>
          </a:xfrm>
          <a:prstGeom prst="notchedRightArrow">
            <a:avLst>
              <a:gd name="adj1" fmla="val 50000"/>
              <a:gd name="adj2" fmla="val 7546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ব্যাপন কি ?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Content Placeholder 11" descr="diffusion-and-osmosis.png"/>
          <p:cNvPicPr>
            <a:picLocks noGrp="1" noChangeAspect="1"/>
          </p:cNvPicPr>
          <p:nvPr>
            <p:ph idx="1"/>
          </p:nvPr>
        </p:nvPicPr>
        <p:blipFill>
          <a:blip r:embed="rId3"/>
          <a:srcRect b="47692"/>
          <a:stretch>
            <a:fillRect/>
          </a:stretch>
        </p:blipFill>
        <p:spPr>
          <a:xfrm>
            <a:off x="838200" y="1905000"/>
            <a:ext cx="7391400" cy="4800600"/>
          </a:xfrm>
        </p:spPr>
      </p:pic>
      <p:sp>
        <p:nvSpPr>
          <p:cNvPr id="13" name="TextBox 12"/>
          <p:cNvSpPr txBox="1"/>
          <p:nvPr/>
        </p:nvSpPr>
        <p:spPr>
          <a:xfrm>
            <a:off x="3962400" y="1929825"/>
            <a:ext cx="1143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ব্যাপন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fusion--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609600"/>
            <a:ext cx="5844380" cy="584438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2055453131_1381090402.jpg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739" t="-4042" r="739" b="4042"/>
          <a:stretch/>
        </p:blipFill>
        <p:spPr>
          <a:xfrm>
            <a:off x="4743450" y="1823740"/>
            <a:ext cx="3867150" cy="4119860"/>
          </a:xfrm>
        </p:spPr>
      </p:pic>
      <p:sp>
        <p:nvSpPr>
          <p:cNvPr id="7" name="Rectangle 6"/>
          <p:cNvSpPr/>
          <p:nvPr/>
        </p:nvSpPr>
        <p:spPr>
          <a:xfrm>
            <a:off x="533400" y="152400"/>
            <a:ext cx="8153400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অভিস্রবন কী ?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994079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2209800"/>
            <a:ext cx="1447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অর্ধভেদ্য পর্দা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22098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চাপ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4876800"/>
            <a:ext cx="838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4876800"/>
            <a:ext cx="9906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4648200"/>
            <a:ext cx="914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5029200"/>
            <a:ext cx="914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464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লবনযুক্ত পানি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2963" y="5332926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5257800"/>
            <a:ext cx="1447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অর্ধভেদ্য পর্দা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6521" y="19928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19812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23622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14600" y="23622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76400" y="24384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23622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38600" y="31242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56" r="2000"/>
          <a:stretch/>
        </p:blipFill>
        <p:spPr bwMode="auto">
          <a:xfrm>
            <a:off x="533400" y="1905000"/>
            <a:ext cx="3895810" cy="413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2963" y="1981200"/>
            <a:ext cx="118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অর্ধভেধ্য পর্দা</a:t>
            </a:r>
            <a:r>
              <a:rPr lang="bn-BD" b="1" dirty="0" smtClean="0"/>
              <a:t> </a:t>
            </a:r>
            <a:endParaRPr lang="en-US" b="1" dirty="0"/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>
            <a:off x="2514600" y="216586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88842" y="2135088"/>
            <a:ext cx="114300" cy="3077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Freeform 2047"/>
          <p:cNvSpPr/>
          <p:nvPr/>
        </p:nvSpPr>
        <p:spPr>
          <a:xfrm>
            <a:off x="2613173" y="1983346"/>
            <a:ext cx="14117" cy="78652"/>
          </a:xfrm>
          <a:custGeom>
            <a:avLst/>
            <a:gdLst>
              <a:gd name="connsiteX0" fmla="*/ 1238 w 14117"/>
              <a:gd name="connsiteY0" fmla="*/ 0 h 78652"/>
              <a:gd name="connsiteX1" fmla="*/ 1238 w 14117"/>
              <a:gd name="connsiteY1" fmla="*/ 77274 h 78652"/>
              <a:gd name="connsiteX2" fmla="*/ 14117 w 14117"/>
              <a:gd name="connsiteY2" fmla="*/ 51516 h 78652"/>
              <a:gd name="connsiteX3" fmla="*/ 14117 w 14117"/>
              <a:gd name="connsiteY3" fmla="*/ 51516 h 78652"/>
              <a:gd name="connsiteX4" fmla="*/ 1238 w 14117"/>
              <a:gd name="connsiteY4" fmla="*/ 0 h 7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7" h="78652">
                <a:moveTo>
                  <a:pt x="1238" y="0"/>
                </a:moveTo>
                <a:cubicBezTo>
                  <a:pt x="165" y="34344"/>
                  <a:pt x="-908" y="68688"/>
                  <a:pt x="1238" y="77274"/>
                </a:cubicBezTo>
                <a:cubicBezTo>
                  <a:pt x="3384" y="85860"/>
                  <a:pt x="14117" y="51516"/>
                  <a:pt x="14117" y="51516"/>
                </a:cubicBezTo>
                <a:lnTo>
                  <a:pt x="14117" y="51516"/>
                </a:lnTo>
                <a:lnTo>
                  <a:pt x="1238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2548333" y="1918952"/>
            <a:ext cx="148232" cy="143013"/>
          </a:xfrm>
          <a:custGeom>
            <a:avLst/>
            <a:gdLst>
              <a:gd name="connsiteX0" fmla="*/ 66078 w 148232"/>
              <a:gd name="connsiteY0" fmla="*/ 0 h 143013"/>
              <a:gd name="connsiteX1" fmla="*/ 14563 w 148232"/>
              <a:gd name="connsiteY1" fmla="*/ 64394 h 143013"/>
              <a:gd name="connsiteX2" fmla="*/ 1684 w 148232"/>
              <a:gd name="connsiteY2" fmla="*/ 103031 h 143013"/>
              <a:gd name="connsiteX3" fmla="*/ 40321 w 148232"/>
              <a:gd name="connsiteY3" fmla="*/ 115910 h 143013"/>
              <a:gd name="connsiteX4" fmla="*/ 78957 w 148232"/>
              <a:gd name="connsiteY4" fmla="*/ 103031 h 143013"/>
              <a:gd name="connsiteX5" fmla="*/ 130473 w 148232"/>
              <a:gd name="connsiteY5" fmla="*/ 51516 h 143013"/>
              <a:gd name="connsiteX6" fmla="*/ 117594 w 148232"/>
              <a:gd name="connsiteY6" fmla="*/ 141668 h 143013"/>
              <a:gd name="connsiteX7" fmla="*/ 14563 w 148232"/>
              <a:gd name="connsiteY7" fmla="*/ 115910 h 143013"/>
              <a:gd name="connsiteX8" fmla="*/ 1684 w 148232"/>
              <a:gd name="connsiteY8" fmla="*/ 64394 h 143013"/>
              <a:gd name="connsiteX9" fmla="*/ 117594 w 148232"/>
              <a:gd name="connsiteY9" fmla="*/ 51516 h 143013"/>
              <a:gd name="connsiteX10" fmla="*/ 104715 w 148232"/>
              <a:gd name="connsiteY10" fmla="*/ 90152 h 143013"/>
              <a:gd name="connsiteX11" fmla="*/ 40321 w 148232"/>
              <a:gd name="connsiteY11" fmla="*/ 77273 h 143013"/>
              <a:gd name="connsiteX12" fmla="*/ 78957 w 148232"/>
              <a:gd name="connsiteY12" fmla="*/ 64394 h 143013"/>
              <a:gd name="connsiteX13" fmla="*/ 143352 w 148232"/>
              <a:gd name="connsiteY13" fmla="*/ 77273 h 143013"/>
              <a:gd name="connsiteX14" fmla="*/ 130473 w 148232"/>
              <a:gd name="connsiteY14" fmla="*/ 38637 h 143013"/>
              <a:gd name="connsiteX15" fmla="*/ 91836 w 148232"/>
              <a:gd name="connsiteY15" fmla="*/ 51516 h 143013"/>
              <a:gd name="connsiteX16" fmla="*/ 78957 w 148232"/>
              <a:gd name="connsiteY16" fmla="*/ 115910 h 143013"/>
              <a:gd name="connsiteX17" fmla="*/ 40321 w 148232"/>
              <a:gd name="connsiteY17" fmla="*/ 90152 h 143013"/>
              <a:gd name="connsiteX18" fmla="*/ 66078 w 148232"/>
              <a:gd name="connsiteY18" fmla="*/ 51516 h 143013"/>
              <a:gd name="connsiteX19" fmla="*/ 66078 w 148232"/>
              <a:gd name="connsiteY19" fmla="*/ 64394 h 14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232" h="143013">
                <a:moveTo>
                  <a:pt x="66078" y="0"/>
                </a:moveTo>
                <a:cubicBezTo>
                  <a:pt x="48906" y="21465"/>
                  <a:pt x="29132" y="41084"/>
                  <a:pt x="14563" y="64394"/>
                </a:cubicBezTo>
                <a:cubicBezTo>
                  <a:pt x="7368" y="75906"/>
                  <a:pt x="-4387" y="90889"/>
                  <a:pt x="1684" y="103031"/>
                </a:cubicBezTo>
                <a:cubicBezTo>
                  <a:pt x="7755" y="115173"/>
                  <a:pt x="27442" y="111617"/>
                  <a:pt x="40321" y="115910"/>
                </a:cubicBezTo>
                <a:cubicBezTo>
                  <a:pt x="53200" y="111617"/>
                  <a:pt x="71427" y="114326"/>
                  <a:pt x="78957" y="103031"/>
                </a:cubicBezTo>
                <a:cubicBezTo>
                  <a:pt x="124168" y="35215"/>
                  <a:pt x="52669" y="25581"/>
                  <a:pt x="130473" y="51516"/>
                </a:cubicBezTo>
                <a:cubicBezTo>
                  <a:pt x="126180" y="81567"/>
                  <a:pt x="139059" y="120203"/>
                  <a:pt x="117594" y="141668"/>
                </a:cubicBezTo>
                <a:cubicBezTo>
                  <a:pt x="109823" y="149439"/>
                  <a:pt x="30595" y="121254"/>
                  <a:pt x="14563" y="115910"/>
                </a:cubicBezTo>
                <a:cubicBezTo>
                  <a:pt x="10270" y="98738"/>
                  <a:pt x="-3913" y="81186"/>
                  <a:pt x="1684" y="64394"/>
                </a:cubicBezTo>
                <a:cubicBezTo>
                  <a:pt x="17569" y="16739"/>
                  <a:pt x="100092" y="48599"/>
                  <a:pt x="117594" y="51516"/>
                </a:cubicBezTo>
                <a:cubicBezTo>
                  <a:pt x="113301" y="64395"/>
                  <a:pt x="117594" y="85859"/>
                  <a:pt x="104715" y="90152"/>
                </a:cubicBezTo>
                <a:cubicBezTo>
                  <a:pt x="83948" y="97074"/>
                  <a:pt x="55799" y="92751"/>
                  <a:pt x="40321" y="77273"/>
                </a:cubicBezTo>
                <a:cubicBezTo>
                  <a:pt x="30722" y="67674"/>
                  <a:pt x="66078" y="68687"/>
                  <a:pt x="78957" y="64394"/>
                </a:cubicBezTo>
                <a:cubicBezTo>
                  <a:pt x="100422" y="68687"/>
                  <a:pt x="123773" y="87062"/>
                  <a:pt x="143352" y="77273"/>
                </a:cubicBezTo>
                <a:cubicBezTo>
                  <a:pt x="155494" y="71202"/>
                  <a:pt x="142615" y="44708"/>
                  <a:pt x="130473" y="38637"/>
                </a:cubicBezTo>
                <a:cubicBezTo>
                  <a:pt x="118330" y="32566"/>
                  <a:pt x="104715" y="47223"/>
                  <a:pt x="91836" y="51516"/>
                </a:cubicBezTo>
                <a:cubicBezTo>
                  <a:pt x="87543" y="72981"/>
                  <a:pt x="96469" y="102776"/>
                  <a:pt x="78957" y="115910"/>
                </a:cubicBezTo>
                <a:cubicBezTo>
                  <a:pt x="66574" y="125197"/>
                  <a:pt x="43357" y="105330"/>
                  <a:pt x="40321" y="90152"/>
                </a:cubicBezTo>
                <a:cubicBezTo>
                  <a:pt x="37285" y="74974"/>
                  <a:pt x="55133" y="62461"/>
                  <a:pt x="66078" y="51516"/>
                </a:cubicBezTo>
                <a:lnTo>
                  <a:pt x="66078" y="64394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/>
          <p:cNvSpPr/>
          <p:nvPr/>
        </p:nvSpPr>
        <p:spPr>
          <a:xfrm rot="10800000">
            <a:off x="457200" y="914400"/>
            <a:ext cx="2743200" cy="3505200"/>
          </a:xfrm>
          <a:prstGeom prst="blockArc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10800000">
            <a:off x="5029200" y="1143000"/>
            <a:ext cx="2743200" cy="3429000"/>
          </a:xfrm>
          <a:prstGeom prst="blockArc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8789" y="1964029"/>
            <a:ext cx="3612523" cy="2826911"/>
          </a:xfrm>
          <a:custGeom>
            <a:avLst/>
            <a:gdLst>
              <a:gd name="connsiteX0" fmla="*/ 0 w 3612523"/>
              <a:gd name="connsiteY0" fmla="*/ 225379 h 2826911"/>
              <a:gd name="connsiteX1" fmla="*/ 0 w 3612523"/>
              <a:gd name="connsiteY1" fmla="*/ 1049627 h 2826911"/>
              <a:gd name="connsiteX2" fmla="*/ 0 w 3612523"/>
              <a:gd name="connsiteY2" fmla="*/ 1513267 h 2826911"/>
              <a:gd name="connsiteX3" fmla="*/ 0 w 3612523"/>
              <a:gd name="connsiteY3" fmla="*/ 2170089 h 2826911"/>
              <a:gd name="connsiteX4" fmla="*/ 0 w 3612523"/>
              <a:gd name="connsiteY4" fmla="*/ 2427667 h 2826911"/>
              <a:gd name="connsiteX5" fmla="*/ 0 w 3612523"/>
              <a:gd name="connsiteY5" fmla="*/ 2389030 h 2826911"/>
              <a:gd name="connsiteX6" fmla="*/ 0 w 3612523"/>
              <a:gd name="connsiteY6" fmla="*/ 2414788 h 2826911"/>
              <a:gd name="connsiteX7" fmla="*/ 0 w 3612523"/>
              <a:gd name="connsiteY7" fmla="*/ 2414788 h 2826911"/>
              <a:gd name="connsiteX8" fmla="*/ 3374265 w 3612523"/>
              <a:gd name="connsiteY8" fmla="*/ 2466303 h 2826911"/>
              <a:gd name="connsiteX9" fmla="*/ 3374265 w 3612523"/>
              <a:gd name="connsiteY9" fmla="*/ 2466303 h 2826911"/>
              <a:gd name="connsiteX10" fmla="*/ 3374265 w 3612523"/>
              <a:gd name="connsiteY10" fmla="*/ 2466303 h 2826911"/>
              <a:gd name="connsiteX11" fmla="*/ 3374265 w 3612523"/>
              <a:gd name="connsiteY11" fmla="*/ 2466303 h 2826911"/>
              <a:gd name="connsiteX12" fmla="*/ 3580326 w 3612523"/>
              <a:gd name="connsiteY12" fmla="*/ 2466303 h 2826911"/>
              <a:gd name="connsiteX13" fmla="*/ 3567448 w 3612523"/>
              <a:gd name="connsiteY13" fmla="*/ 2466303 h 2826911"/>
              <a:gd name="connsiteX14" fmla="*/ 3593205 w 3612523"/>
              <a:gd name="connsiteY14" fmla="*/ 302653 h 2826911"/>
              <a:gd name="connsiteX15" fmla="*/ 3580326 w 3612523"/>
              <a:gd name="connsiteY15" fmla="*/ 650382 h 28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12523" h="2826911">
                <a:moveTo>
                  <a:pt x="0" y="225379"/>
                </a:moveTo>
                <a:lnTo>
                  <a:pt x="0" y="1049627"/>
                </a:lnTo>
                <a:lnTo>
                  <a:pt x="0" y="1513267"/>
                </a:lnTo>
                <a:lnTo>
                  <a:pt x="0" y="2170089"/>
                </a:lnTo>
                <a:lnTo>
                  <a:pt x="0" y="2427667"/>
                </a:lnTo>
                <a:lnTo>
                  <a:pt x="0" y="2389030"/>
                </a:lnTo>
                <a:lnTo>
                  <a:pt x="0" y="2414788"/>
                </a:lnTo>
                <a:lnTo>
                  <a:pt x="0" y="2414788"/>
                </a:lnTo>
                <a:lnTo>
                  <a:pt x="3374265" y="2466303"/>
                </a:lnTo>
                <a:lnTo>
                  <a:pt x="3374265" y="2466303"/>
                </a:lnTo>
                <a:lnTo>
                  <a:pt x="3374265" y="2466303"/>
                </a:lnTo>
                <a:lnTo>
                  <a:pt x="3374265" y="2466303"/>
                </a:lnTo>
                <a:lnTo>
                  <a:pt x="3580326" y="2466303"/>
                </a:lnTo>
                <a:cubicBezTo>
                  <a:pt x="3612523" y="2466303"/>
                  <a:pt x="3565302" y="2826911"/>
                  <a:pt x="3567448" y="2466303"/>
                </a:cubicBezTo>
                <a:cubicBezTo>
                  <a:pt x="3569595" y="2105695"/>
                  <a:pt x="3591059" y="605306"/>
                  <a:pt x="3593205" y="302653"/>
                </a:cubicBezTo>
                <a:cubicBezTo>
                  <a:pt x="3595351" y="0"/>
                  <a:pt x="3587838" y="325191"/>
                  <a:pt x="3580326" y="65038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17077" y="2116429"/>
            <a:ext cx="3612523" cy="2826911"/>
          </a:xfrm>
          <a:custGeom>
            <a:avLst/>
            <a:gdLst>
              <a:gd name="connsiteX0" fmla="*/ 0 w 3612523"/>
              <a:gd name="connsiteY0" fmla="*/ 225379 h 2826911"/>
              <a:gd name="connsiteX1" fmla="*/ 0 w 3612523"/>
              <a:gd name="connsiteY1" fmla="*/ 1049627 h 2826911"/>
              <a:gd name="connsiteX2" fmla="*/ 0 w 3612523"/>
              <a:gd name="connsiteY2" fmla="*/ 1513267 h 2826911"/>
              <a:gd name="connsiteX3" fmla="*/ 0 w 3612523"/>
              <a:gd name="connsiteY3" fmla="*/ 2170089 h 2826911"/>
              <a:gd name="connsiteX4" fmla="*/ 0 w 3612523"/>
              <a:gd name="connsiteY4" fmla="*/ 2427667 h 2826911"/>
              <a:gd name="connsiteX5" fmla="*/ 0 w 3612523"/>
              <a:gd name="connsiteY5" fmla="*/ 2389030 h 2826911"/>
              <a:gd name="connsiteX6" fmla="*/ 0 w 3612523"/>
              <a:gd name="connsiteY6" fmla="*/ 2414788 h 2826911"/>
              <a:gd name="connsiteX7" fmla="*/ 0 w 3612523"/>
              <a:gd name="connsiteY7" fmla="*/ 2414788 h 2826911"/>
              <a:gd name="connsiteX8" fmla="*/ 3374265 w 3612523"/>
              <a:gd name="connsiteY8" fmla="*/ 2466303 h 2826911"/>
              <a:gd name="connsiteX9" fmla="*/ 3374265 w 3612523"/>
              <a:gd name="connsiteY9" fmla="*/ 2466303 h 2826911"/>
              <a:gd name="connsiteX10" fmla="*/ 3374265 w 3612523"/>
              <a:gd name="connsiteY10" fmla="*/ 2466303 h 2826911"/>
              <a:gd name="connsiteX11" fmla="*/ 3374265 w 3612523"/>
              <a:gd name="connsiteY11" fmla="*/ 2466303 h 2826911"/>
              <a:gd name="connsiteX12" fmla="*/ 3580326 w 3612523"/>
              <a:gd name="connsiteY12" fmla="*/ 2466303 h 2826911"/>
              <a:gd name="connsiteX13" fmla="*/ 3567448 w 3612523"/>
              <a:gd name="connsiteY13" fmla="*/ 2466303 h 2826911"/>
              <a:gd name="connsiteX14" fmla="*/ 3593205 w 3612523"/>
              <a:gd name="connsiteY14" fmla="*/ 302653 h 2826911"/>
              <a:gd name="connsiteX15" fmla="*/ 3580326 w 3612523"/>
              <a:gd name="connsiteY15" fmla="*/ 650382 h 28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12523" h="2826911">
                <a:moveTo>
                  <a:pt x="0" y="225379"/>
                </a:moveTo>
                <a:lnTo>
                  <a:pt x="0" y="1049627"/>
                </a:lnTo>
                <a:lnTo>
                  <a:pt x="0" y="1513267"/>
                </a:lnTo>
                <a:lnTo>
                  <a:pt x="0" y="2170089"/>
                </a:lnTo>
                <a:lnTo>
                  <a:pt x="0" y="2427667"/>
                </a:lnTo>
                <a:lnTo>
                  <a:pt x="0" y="2389030"/>
                </a:lnTo>
                <a:lnTo>
                  <a:pt x="0" y="2414788"/>
                </a:lnTo>
                <a:lnTo>
                  <a:pt x="0" y="2414788"/>
                </a:lnTo>
                <a:lnTo>
                  <a:pt x="3374265" y="2466303"/>
                </a:lnTo>
                <a:lnTo>
                  <a:pt x="3374265" y="2466303"/>
                </a:lnTo>
                <a:lnTo>
                  <a:pt x="3374265" y="2466303"/>
                </a:lnTo>
                <a:lnTo>
                  <a:pt x="3374265" y="2466303"/>
                </a:lnTo>
                <a:lnTo>
                  <a:pt x="3580326" y="2466303"/>
                </a:lnTo>
                <a:cubicBezTo>
                  <a:pt x="3612523" y="2466303"/>
                  <a:pt x="3565302" y="2826911"/>
                  <a:pt x="3567448" y="2466303"/>
                </a:cubicBezTo>
                <a:cubicBezTo>
                  <a:pt x="3569595" y="2105695"/>
                  <a:pt x="3591059" y="605306"/>
                  <a:pt x="3593205" y="302653"/>
                </a:cubicBezTo>
                <a:cubicBezTo>
                  <a:pt x="3595351" y="0"/>
                  <a:pt x="3587838" y="325191"/>
                  <a:pt x="3580326" y="65038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41668" y="3011510"/>
            <a:ext cx="373487" cy="7942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52400" y="3276600"/>
            <a:ext cx="373487" cy="7942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52400" y="3810000"/>
            <a:ext cx="3581400" cy="7620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52400" y="4114800"/>
            <a:ext cx="3581400" cy="7620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315200" y="4114800"/>
            <a:ext cx="914400" cy="7620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00400" y="3276600"/>
            <a:ext cx="457200" cy="45719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200400" y="2971800"/>
            <a:ext cx="533400" cy="7620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52400" y="3581400"/>
            <a:ext cx="457200" cy="45719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971800" y="3581400"/>
            <a:ext cx="685800" cy="45719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648200" y="4038600"/>
            <a:ext cx="838200" cy="7620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648200" y="3810000"/>
            <a:ext cx="609600" cy="45719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648200" y="4343400"/>
            <a:ext cx="3581400" cy="7620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648200" y="3505200"/>
            <a:ext cx="457200" cy="45719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V="1">
            <a:off x="7620000" y="3581400"/>
            <a:ext cx="533400" cy="45719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943600" y="3505200"/>
            <a:ext cx="914400" cy="7620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543800" y="3810000"/>
            <a:ext cx="609600" cy="45719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172200" y="3657600"/>
            <a:ext cx="373487" cy="7942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715000" y="3048000"/>
            <a:ext cx="1371600" cy="7620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791200" y="3276600"/>
            <a:ext cx="1219200" cy="76200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715000" y="2895600"/>
            <a:ext cx="1371600" cy="45719"/>
          </a:xfrm>
          <a:custGeom>
            <a:avLst/>
            <a:gdLst>
              <a:gd name="connsiteX0" fmla="*/ 0 w 373487"/>
              <a:gd name="connsiteY0" fmla="*/ 53662 h 79420"/>
              <a:gd name="connsiteX1" fmla="*/ 154546 w 373487"/>
              <a:gd name="connsiteY1" fmla="*/ 2146 h 79420"/>
              <a:gd name="connsiteX2" fmla="*/ 193183 w 373487"/>
              <a:gd name="connsiteY2" fmla="*/ 66541 h 79420"/>
              <a:gd name="connsiteX3" fmla="*/ 270456 w 373487"/>
              <a:gd name="connsiteY3" fmla="*/ 66541 h 79420"/>
              <a:gd name="connsiteX4" fmla="*/ 334850 w 373487"/>
              <a:gd name="connsiteY4" fmla="*/ 40783 h 79420"/>
              <a:gd name="connsiteX5" fmla="*/ 360608 w 373487"/>
              <a:gd name="connsiteY5" fmla="*/ 53662 h 79420"/>
              <a:gd name="connsiteX6" fmla="*/ 257577 w 373487"/>
              <a:gd name="connsiteY6" fmla="*/ 79420 h 7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7" h="79420">
                <a:moveTo>
                  <a:pt x="0" y="53662"/>
                </a:moveTo>
                <a:cubicBezTo>
                  <a:pt x="61174" y="26831"/>
                  <a:pt x="122349" y="0"/>
                  <a:pt x="154546" y="2146"/>
                </a:cubicBezTo>
                <a:cubicBezTo>
                  <a:pt x="186743" y="4292"/>
                  <a:pt x="173865" y="55809"/>
                  <a:pt x="193183" y="66541"/>
                </a:cubicBezTo>
                <a:cubicBezTo>
                  <a:pt x="212501" y="77273"/>
                  <a:pt x="246845" y="70834"/>
                  <a:pt x="270456" y="66541"/>
                </a:cubicBezTo>
                <a:cubicBezTo>
                  <a:pt x="294067" y="62248"/>
                  <a:pt x="319825" y="42929"/>
                  <a:pt x="334850" y="40783"/>
                </a:cubicBezTo>
                <a:cubicBezTo>
                  <a:pt x="349875" y="38637"/>
                  <a:pt x="373487" y="47223"/>
                  <a:pt x="360608" y="53662"/>
                </a:cubicBezTo>
                <a:cubicBezTo>
                  <a:pt x="347729" y="60101"/>
                  <a:pt x="302653" y="69760"/>
                  <a:pt x="257577" y="794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233065" y="3276599"/>
            <a:ext cx="1175284" cy="509789"/>
          </a:xfrm>
          <a:custGeom>
            <a:avLst/>
            <a:gdLst>
              <a:gd name="connsiteX0" fmla="*/ 132096 w 1175284"/>
              <a:gd name="connsiteY0" fmla="*/ 321972 h 734096"/>
              <a:gd name="connsiteX1" fmla="*/ 170732 w 1175284"/>
              <a:gd name="connsiteY1" fmla="*/ 283335 h 734096"/>
              <a:gd name="connsiteX2" fmla="*/ 286642 w 1175284"/>
              <a:gd name="connsiteY2" fmla="*/ 257577 h 734096"/>
              <a:gd name="connsiteX3" fmla="*/ 479825 w 1175284"/>
              <a:gd name="connsiteY3" fmla="*/ 270456 h 734096"/>
              <a:gd name="connsiteX4" fmla="*/ 544220 w 1175284"/>
              <a:gd name="connsiteY4" fmla="*/ 283335 h 734096"/>
              <a:gd name="connsiteX5" fmla="*/ 557098 w 1175284"/>
              <a:gd name="connsiteY5" fmla="*/ 244699 h 734096"/>
              <a:gd name="connsiteX6" fmla="*/ 634372 w 1175284"/>
              <a:gd name="connsiteY6" fmla="*/ 193183 h 734096"/>
              <a:gd name="connsiteX7" fmla="*/ 788918 w 1175284"/>
              <a:gd name="connsiteY7" fmla="*/ 206062 h 734096"/>
              <a:gd name="connsiteX8" fmla="*/ 827555 w 1175284"/>
              <a:gd name="connsiteY8" fmla="*/ 231820 h 734096"/>
              <a:gd name="connsiteX9" fmla="*/ 814676 w 1175284"/>
              <a:gd name="connsiteY9" fmla="*/ 193183 h 734096"/>
              <a:gd name="connsiteX10" fmla="*/ 904828 w 1175284"/>
              <a:gd name="connsiteY10" fmla="*/ 218941 h 734096"/>
              <a:gd name="connsiteX11" fmla="*/ 1033617 w 1175284"/>
              <a:gd name="connsiteY11" fmla="*/ 218941 h 734096"/>
              <a:gd name="connsiteX12" fmla="*/ 1072253 w 1175284"/>
              <a:gd name="connsiteY12" fmla="*/ 244699 h 734096"/>
              <a:gd name="connsiteX13" fmla="*/ 1072253 w 1175284"/>
              <a:gd name="connsiteY13" fmla="*/ 334851 h 734096"/>
              <a:gd name="connsiteX14" fmla="*/ 1033617 w 1175284"/>
              <a:gd name="connsiteY14" fmla="*/ 347730 h 734096"/>
              <a:gd name="connsiteX15" fmla="*/ 1020738 w 1175284"/>
              <a:gd name="connsiteY15" fmla="*/ 386366 h 734096"/>
              <a:gd name="connsiteX16" fmla="*/ 1007859 w 1175284"/>
              <a:gd name="connsiteY16" fmla="*/ 463639 h 734096"/>
              <a:gd name="connsiteX17" fmla="*/ 904828 w 1175284"/>
              <a:gd name="connsiteY17" fmla="*/ 502276 h 734096"/>
              <a:gd name="connsiteX18" fmla="*/ 827555 w 1175284"/>
              <a:gd name="connsiteY18" fmla="*/ 566670 h 734096"/>
              <a:gd name="connsiteX19" fmla="*/ 788918 w 1175284"/>
              <a:gd name="connsiteY19" fmla="*/ 579549 h 734096"/>
              <a:gd name="connsiteX20" fmla="*/ 673008 w 1175284"/>
              <a:gd name="connsiteY20" fmla="*/ 631065 h 734096"/>
              <a:gd name="connsiteX21" fmla="*/ 569977 w 1175284"/>
              <a:gd name="connsiteY21" fmla="*/ 643944 h 734096"/>
              <a:gd name="connsiteX22" fmla="*/ 531341 w 1175284"/>
              <a:gd name="connsiteY22" fmla="*/ 631065 h 734096"/>
              <a:gd name="connsiteX23" fmla="*/ 441189 w 1175284"/>
              <a:gd name="connsiteY23" fmla="*/ 566670 h 734096"/>
              <a:gd name="connsiteX24" fmla="*/ 351036 w 1175284"/>
              <a:gd name="connsiteY24" fmla="*/ 476518 h 734096"/>
              <a:gd name="connsiteX25" fmla="*/ 273763 w 1175284"/>
              <a:gd name="connsiteY25" fmla="*/ 450761 h 734096"/>
              <a:gd name="connsiteX26" fmla="*/ 235127 w 1175284"/>
              <a:gd name="connsiteY26" fmla="*/ 437882 h 734096"/>
              <a:gd name="connsiteX27" fmla="*/ 248005 w 1175284"/>
              <a:gd name="connsiteY27" fmla="*/ 399245 h 734096"/>
              <a:gd name="connsiteX28" fmla="*/ 286642 w 1175284"/>
              <a:gd name="connsiteY28" fmla="*/ 373487 h 734096"/>
              <a:gd name="connsiteX29" fmla="*/ 557098 w 1175284"/>
              <a:gd name="connsiteY29" fmla="*/ 360608 h 734096"/>
              <a:gd name="connsiteX30" fmla="*/ 634372 w 1175284"/>
              <a:gd name="connsiteY30" fmla="*/ 373487 h 734096"/>
              <a:gd name="connsiteX31" fmla="*/ 621493 w 1175284"/>
              <a:gd name="connsiteY31" fmla="*/ 437882 h 734096"/>
              <a:gd name="connsiteX32" fmla="*/ 569977 w 1175284"/>
              <a:gd name="connsiteY32" fmla="*/ 515155 h 734096"/>
              <a:gd name="connsiteX33" fmla="*/ 505583 w 1175284"/>
              <a:gd name="connsiteY33" fmla="*/ 502276 h 734096"/>
              <a:gd name="connsiteX34" fmla="*/ 454067 w 1175284"/>
              <a:gd name="connsiteY34" fmla="*/ 412124 h 734096"/>
              <a:gd name="connsiteX35" fmla="*/ 441189 w 1175284"/>
              <a:gd name="connsiteY35" fmla="*/ 373487 h 734096"/>
              <a:gd name="connsiteX36" fmla="*/ 544220 w 1175284"/>
              <a:gd name="connsiteY36" fmla="*/ 386366 h 734096"/>
              <a:gd name="connsiteX37" fmla="*/ 595735 w 1175284"/>
              <a:gd name="connsiteY37" fmla="*/ 373487 h 734096"/>
              <a:gd name="connsiteX38" fmla="*/ 634372 w 1175284"/>
              <a:gd name="connsiteY38" fmla="*/ 347730 h 734096"/>
              <a:gd name="connsiteX39" fmla="*/ 685887 w 1175284"/>
              <a:gd name="connsiteY39" fmla="*/ 399245 h 734096"/>
              <a:gd name="connsiteX40" fmla="*/ 698766 w 1175284"/>
              <a:gd name="connsiteY40" fmla="*/ 437882 h 734096"/>
              <a:gd name="connsiteX41" fmla="*/ 505583 w 1175284"/>
              <a:gd name="connsiteY41" fmla="*/ 463639 h 734096"/>
              <a:gd name="connsiteX42" fmla="*/ 454067 w 1175284"/>
              <a:gd name="connsiteY42" fmla="*/ 450761 h 734096"/>
              <a:gd name="connsiteX43" fmla="*/ 415431 w 1175284"/>
              <a:gd name="connsiteY43" fmla="*/ 437882 h 734096"/>
              <a:gd name="connsiteX44" fmla="*/ 338158 w 1175284"/>
              <a:gd name="connsiteY44" fmla="*/ 425003 h 734096"/>
              <a:gd name="connsiteX45" fmla="*/ 273763 w 1175284"/>
              <a:gd name="connsiteY45" fmla="*/ 399245 h 734096"/>
              <a:gd name="connsiteX46" fmla="*/ 157853 w 1175284"/>
              <a:gd name="connsiteY46" fmla="*/ 334851 h 734096"/>
              <a:gd name="connsiteX47" fmla="*/ 119217 w 1175284"/>
              <a:gd name="connsiteY47" fmla="*/ 296214 h 734096"/>
              <a:gd name="connsiteX48" fmla="*/ 157853 w 1175284"/>
              <a:gd name="connsiteY48" fmla="*/ 309093 h 734096"/>
              <a:gd name="connsiteX49" fmla="*/ 222248 w 1175284"/>
              <a:gd name="connsiteY49" fmla="*/ 321972 h 734096"/>
              <a:gd name="connsiteX50" fmla="*/ 428310 w 1175284"/>
              <a:gd name="connsiteY50" fmla="*/ 334851 h 734096"/>
              <a:gd name="connsiteX51" fmla="*/ 582856 w 1175284"/>
              <a:gd name="connsiteY51" fmla="*/ 321972 h 734096"/>
              <a:gd name="connsiteX52" fmla="*/ 634372 w 1175284"/>
              <a:gd name="connsiteY52" fmla="*/ 309093 h 734096"/>
              <a:gd name="connsiteX53" fmla="*/ 788918 w 1175284"/>
              <a:gd name="connsiteY53" fmla="*/ 321972 h 734096"/>
              <a:gd name="connsiteX54" fmla="*/ 853312 w 1175284"/>
              <a:gd name="connsiteY54" fmla="*/ 373487 h 734096"/>
              <a:gd name="connsiteX55" fmla="*/ 891949 w 1175284"/>
              <a:gd name="connsiteY55" fmla="*/ 412124 h 734096"/>
              <a:gd name="connsiteX56" fmla="*/ 853312 w 1175284"/>
              <a:gd name="connsiteY56" fmla="*/ 476518 h 734096"/>
              <a:gd name="connsiteX57" fmla="*/ 763160 w 1175284"/>
              <a:gd name="connsiteY57" fmla="*/ 412124 h 734096"/>
              <a:gd name="connsiteX58" fmla="*/ 776039 w 1175284"/>
              <a:gd name="connsiteY58" fmla="*/ 360608 h 734096"/>
              <a:gd name="connsiteX59" fmla="*/ 853312 w 1175284"/>
              <a:gd name="connsiteY59" fmla="*/ 373487 h 734096"/>
              <a:gd name="connsiteX60" fmla="*/ 814676 w 1175284"/>
              <a:gd name="connsiteY60" fmla="*/ 399245 h 734096"/>
              <a:gd name="connsiteX61" fmla="*/ 711645 w 1175284"/>
              <a:gd name="connsiteY61" fmla="*/ 386366 h 734096"/>
              <a:gd name="connsiteX62" fmla="*/ 685887 w 1175284"/>
              <a:gd name="connsiteY62" fmla="*/ 283335 h 734096"/>
              <a:gd name="connsiteX63" fmla="*/ 724524 w 1175284"/>
              <a:gd name="connsiteY63" fmla="*/ 270456 h 734096"/>
              <a:gd name="connsiteX64" fmla="*/ 840434 w 1175284"/>
              <a:gd name="connsiteY64" fmla="*/ 283335 h 734096"/>
              <a:gd name="connsiteX65" fmla="*/ 853312 w 1175284"/>
              <a:gd name="connsiteY65" fmla="*/ 321972 h 734096"/>
              <a:gd name="connsiteX66" fmla="*/ 814676 w 1175284"/>
              <a:gd name="connsiteY66" fmla="*/ 334851 h 734096"/>
              <a:gd name="connsiteX67" fmla="*/ 904828 w 1175284"/>
              <a:gd name="connsiteY67" fmla="*/ 270456 h 734096"/>
              <a:gd name="connsiteX68" fmla="*/ 917707 w 1175284"/>
              <a:gd name="connsiteY68" fmla="*/ 321972 h 734096"/>
              <a:gd name="connsiteX69" fmla="*/ 956343 w 1175284"/>
              <a:gd name="connsiteY69" fmla="*/ 334851 h 734096"/>
              <a:gd name="connsiteX70" fmla="*/ 943465 w 1175284"/>
              <a:gd name="connsiteY70" fmla="*/ 412124 h 734096"/>
              <a:gd name="connsiteX71" fmla="*/ 930586 w 1175284"/>
              <a:gd name="connsiteY71" fmla="*/ 373487 h 734096"/>
              <a:gd name="connsiteX72" fmla="*/ 969222 w 1175284"/>
              <a:gd name="connsiteY72" fmla="*/ 347730 h 734096"/>
              <a:gd name="connsiteX73" fmla="*/ 982101 w 1175284"/>
              <a:gd name="connsiteY73" fmla="*/ 386366 h 734096"/>
              <a:gd name="connsiteX74" fmla="*/ 943465 w 1175284"/>
              <a:gd name="connsiteY74" fmla="*/ 399245 h 734096"/>
              <a:gd name="connsiteX75" fmla="*/ 891949 w 1175284"/>
              <a:gd name="connsiteY75" fmla="*/ 412124 h 734096"/>
              <a:gd name="connsiteX76" fmla="*/ 866191 w 1175284"/>
              <a:gd name="connsiteY76" fmla="*/ 450761 h 734096"/>
              <a:gd name="connsiteX77" fmla="*/ 750281 w 1175284"/>
              <a:gd name="connsiteY77" fmla="*/ 476518 h 734096"/>
              <a:gd name="connsiteX78" fmla="*/ 711645 w 1175284"/>
              <a:gd name="connsiteY78" fmla="*/ 489397 h 734096"/>
              <a:gd name="connsiteX79" fmla="*/ 698766 w 1175284"/>
              <a:gd name="connsiteY79" fmla="*/ 412124 h 734096"/>
              <a:gd name="connsiteX80" fmla="*/ 763160 w 1175284"/>
              <a:gd name="connsiteY80" fmla="*/ 399245 h 734096"/>
              <a:gd name="connsiteX81" fmla="*/ 776039 w 1175284"/>
              <a:gd name="connsiteY81" fmla="*/ 450761 h 734096"/>
              <a:gd name="connsiteX82" fmla="*/ 724524 w 1175284"/>
              <a:gd name="connsiteY82" fmla="*/ 476518 h 734096"/>
              <a:gd name="connsiteX83" fmla="*/ 518462 w 1175284"/>
              <a:gd name="connsiteY83" fmla="*/ 592428 h 734096"/>
              <a:gd name="connsiteX84" fmla="*/ 466946 w 1175284"/>
              <a:gd name="connsiteY84" fmla="*/ 605307 h 734096"/>
              <a:gd name="connsiteX85" fmla="*/ 531341 w 1175284"/>
              <a:gd name="connsiteY85" fmla="*/ 579549 h 734096"/>
              <a:gd name="connsiteX86" fmla="*/ 647250 w 1175284"/>
              <a:gd name="connsiteY86" fmla="*/ 605307 h 734096"/>
              <a:gd name="connsiteX87" fmla="*/ 621493 w 1175284"/>
              <a:gd name="connsiteY87" fmla="*/ 734096 h 734096"/>
              <a:gd name="connsiteX88" fmla="*/ 582856 w 1175284"/>
              <a:gd name="connsiteY88" fmla="*/ 721217 h 734096"/>
              <a:gd name="connsiteX89" fmla="*/ 595735 w 1175284"/>
              <a:gd name="connsiteY89" fmla="*/ 566670 h 734096"/>
              <a:gd name="connsiteX90" fmla="*/ 621493 w 1175284"/>
              <a:gd name="connsiteY90" fmla="*/ 528034 h 734096"/>
              <a:gd name="connsiteX91" fmla="*/ 582856 w 1175284"/>
              <a:gd name="connsiteY91" fmla="*/ 540913 h 734096"/>
              <a:gd name="connsiteX92" fmla="*/ 415431 w 1175284"/>
              <a:gd name="connsiteY92" fmla="*/ 553792 h 734096"/>
              <a:gd name="connsiteX93" fmla="*/ 363915 w 1175284"/>
              <a:gd name="connsiteY93" fmla="*/ 540913 h 734096"/>
              <a:gd name="connsiteX94" fmla="*/ 325279 w 1175284"/>
              <a:gd name="connsiteY94" fmla="*/ 515155 h 734096"/>
              <a:gd name="connsiteX95" fmla="*/ 286642 w 1175284"/>
              <a:gd name="connsiteY95" fmla="*/ 502276 h 734096"/>
              <a:gd name="connsiteX96" fmla="*/ 286642 w 1175284"/>
              <a:gd name="connsiteY96" fmla="*/ 515155 h 734096"/>
              <a:gd name="connsiteX97" fmla="*/ 209369 w 1175284"/>
              <a:gd name="connsiteY97" fmla="*/ 437882 h 734096"/>
              <a:gd name="connsiteX98" fmla="*/ 196490 w 1175284"/>
              <a:gd name="connsiteY98" fmla="*/ 399245 h 734096"/>
              <a:gd name="connsiteX99" fmla="*/ 312400 w 1175284"/>
              <a:gd name="connsiteY99" fmla="*/ 347730 h 734096"/>
              <a:gd name="connsiteX100" fmla="*/ 557098 w 1175284"/>
              <a:gd name="connsiteY100" fmla="*/ 399245 h 734096"/>
              <a:gd name="connsiteX101" fmla="*/ 698766 w 1175284"/>
              <a:gd name="connsiteY101" fmla="*/ 437882 h 734096"/>
              <a:gd name="connsiteX102" fmla="*/ 673008 w 1175284"/>
              <a:gd name="connsiteY102" fmla="*/ 489397 h 734096"/>
              <a:gd name="connsiteX103" fmla="*/ 544220 w 1175284"/>
              <a:gd name="connsiteY103" fmla="*/ 528034 h 734096"/>
              <a:gd name="connsiteX104" fmla="*/ 479825 w 1175284"/>
              <a:gd name="connsiteY104" fmla="*/ 553792 h 734096"/>
              <a:gd name="connsiteX105" fmla="*/ 376794 w 1175284"/>
              <a:gd name="connsiteY105" fmla="*/ 489397 h 734096"/>
              <a:gd name="connsiteX106" fmla="*/ 441189 w 1175284"/>
              <a:gd name="connsiteY106" fmla="*/ 437882 h 734096"/>
              <a:gd name="connsiteX107" fmla="*/ 621493 w 1175284"/>
              <a:gd name="connsiteY107" fmla="*/ 450761 h 734096"/>
              <a:gd name="connsiteX108" fmla="*/ 634372 w 1175284"/>
              <a:gd name="connsiteY108" fmla="*/ 489397 h 734096"/>
              <a:gd name="connsiteX109" fmla="*/ 557098 w 1175284"/>
              <a:gd name="connsiteY109" fmla="*/ 528034 h 734096"/>
              <a:gd name="connsiteX110" fmla="*/ 441189 w 1175284"/>
              <a:gd name="connsiteY110" fmla="*/ 579549 h 734096"/>
              <a:gd name="connsiteX111" fmla="*/ 363915 w 1175284"/>
              <a:gd name="connsiteY111" fmla="*/ 566670 h 734096"/>
              <a:gd name="connsiteX112" fmla="*/ 376794 w 1175284"/>
              <a:gd name="connsiteY112" fmla="*/ 528034 h 734096"/>
              <a:gd name="connsiteX113" fmla="*/ 415431 w 1175284"/>
              <a:gd name="connsiteY113" fmla="*/ 515155 h 734096"/>
              <a:gd name="connsiteX114" fmla="*/ 569977 w 1175284"/>
              <a:gd name="connsiteY114" fmla="*/ 540913 h 734096"/>
              <a:gd name="connsiteX115" fmla="*/ 544220 w 1175284"/>
              <a:gd name="connsiteY115" fmla="*/ 605307 h 734096"/>
              <a:gd name="connsiteX116" fmla="*/ 492704 w 1175284"/>
              <a:gd name="connsiteY116" fmla="*/ 631065 h 734096"/>
              <a:gd name="connsiteX117" fmla="*/ 557098 w 1175284"/>
              <a:gd name="connsiteY117" fmla="*/ 566670 h 734096"/>
              <a:gd name="connsiteX118" fmla="*/ 595735 w 1175284"/>
              <a:gd name="connsiteY118" fmla="*/ 566670 h 734096"/>
              <a:gd name="connsiteX119" fmla="*/ 634372 w 1175284"/>
              <a:gd name="connsiteY119" fmla="*/ 515155 h 734096"/>
              <a:gd name="connsiteX120" fmla="*/ 737403 w 1175284"/>
              <a:gd name="connsiteY120" fmla="*/ 515155 h 734096"/>
              <a:gd name="connsiteX121" fmla="*/ 750281 w 1175284"/>
              <a:gd name="connsiteY121" fmla="*/ 553792 h 734096"/>
              <a:gd name="connsiteX122" fmla="*/ 711645 w 1175284"/>
              <a:gd name="connsiteY122" fmla="*/ 579549 h 734096"/>
              <a:gd name="connsiteX123" fmla="*/ 750281 w 1175284"/>
              <a:gd name="connsiteY123" fmla="*/ 566670 h 734096"/>
              <a:gd name="connsiteX124" fmla="*/ 621493 w 1175284"/>
              <a:gd name="connsiteY124" fmla="*/ 579549 h 734096"/>
              <a:gd name="connsiteX125" fmla="*/ 660129 w 1175284"/>
              <a:gd name="connsiteY125" fmla="*/ 605307 h 734096"/>
              <a:gd name="connsiteX126" fmla="*/ 711645 w 1175284"/>
              <a:gd name="connsiteY126" fmla="*/ 579549 h 734096"/>
              <a:gd name="connsiteX127" fmla="*/ 673008 w 1175284"/>
              <a:gd name="connsiteY127" fmla="*/ 566670 h 734096"/>
              <a:gd name="connsiteX128" fmla="*/ 634372 w 1175284"/>
              <a:gd name="connsiteY128" fmla="*/ 579549 h 734096"/>
              <a:gd name="connsiteX129" fmla="*/ 711645 w 1175284"/>
              <a:gd name="connsiteY129" fmla="*/ 515155 h 734096"/>
              <a:gd name="connsiteX130" fmla="*/ 776039 w 1175284"/>
              <a:gd name="connsiteY130" fmla="*/ 425003 h 734096"/>
              <a:gd name="connsiteX131" fmla="*/ 801797 w 1175284"/>
              <a:gd name="connsiteY131" fmla="*/ 386366 h 734096"/>
              <a:gd name="connsiteX132" fmla="*/ 685887 w 1175284"/>
              <a:gd name="connsiteY132" fmla="*/ 592428 h 734096"/>
              <a:gd name="connsiteX133" fmla="*/ 711645 w 1175284"/>
              <a:gd name="connsiteY133" fmla="*/ 553792 h 734096"/>
              <a:gd name="connsiteX134" fmla="*/ 879070 w 1175284"/>
              <a:gd name="connsiteY134" fmla="*/ 412124 h 734096"/>
              <a:gd name="connsiteX135" fmla="*/ 814676 w 1175284"/>
              <a:gd name="connsiteY135" fmla="*/ 528034 h 734096"/>
              <a:gd name="connsiteX136" fmla="*/ 853312 w 1175284"/>
              <a:gd name="connsiteY136" fmla="*/ 515155 h 734096"/>
              <a:gd name="connsiteX137" fmla="*/ 930586 w 1175284"/>
              <a:gd name="connsiteY137" fmla="*/ 502276 h 734096"/>
              <a:gd name="connsiteX138" fmla="*/ 982101 w 1175284"/>
              <a:gd name="connsiteY138" fmla="*/ 425003 h 734096"/>
              <a:gd name="connsiteX139" fmla="*/ 1007859 w 1175284"/>
              <a:gd name="connsiteY139" fmla="*/ 386366 h 734096"/>
              <a:gd name="connsiteX140" fmla="*/ 917707 w 1175284"/>
              <a:gd name="connsiteY140" fmla="*/ 270456 h 734096"/>
              <a:gd name="connsiteX141" fmla="*/ 840434 w 1175284"/>
              <a:gd name="connsiteY141" fmla="*/ 244699 h 734096"/>
              <a:gd name="connsiteX142" fmla="*/ 801797 w 1175284"/>
              <a:gd name="connsiteY142" fmla="*/ 283335 h 734096"/>
              <a:gd name="connsiteX143" fmla="*/ 788918 w 1175284"/>
              <a:gd name="connsiteY143" fmla="*/ 321972 h 734096"/>
              <a:gd name="connsiteX144" fmla="*/ 750281 w 1175284"/>
              <a:gd name="connsiteY144" fmla="*/ 283335 h 734096"/>
              <a:gd name="connsiteX145" fmla="*/ 698766 w 1175284"/>
              <a:gd name="connsiteY145" fmla="*/ 257577 h 734096"/>
              <a:gd name="connsiteX146" fmla="*/ 621493 w 1175284"/>
              <a:gd name="connsiteY146" fmla="*/ 231820 h 734096"/>
              <a:gd name="connsiteX147" fmla="*/ 531341 w 1175284"/>
              <a:gd name="connsiteY147" fmla="*/ 244699 h 734096"/>
              <a:gd name="connsiteX148" fmla="*/ 492704 w 1175284"/>
              <a:gd name="connsiteY148" fmla="*/ 218941 h 734096"/>
              <a:gd name="connsiteX149" fmla="*/ 312400 w 1175284"/>
              <a:gd name="connsiteY149" fmla="*/ 206062 h 734096"/>
              <a:gd name="connsiteX150" fmla="*/ 273763 w 1175284"/>
              <a:gd name="connsiteY150" fmla="*/ 180304 h 734096"/>
              <a:gd name="connsiteX151" fmla="*/ 235127 w 1175284"/>
              <a:gd name="connsiteY151" fmla="*/ 193183 h 734096"/>
              <a:gd name="connsiteX152" fmla="*/ 144974 w 1175284"/>
              <a:gd name="connsiteY152" fmla="*/ 206062 h 734096"/>
              <a:gd name="connsiteX153" fmla="*/ 106338 w 1175284"/>
              <a:gd name="connsiteY153" fmla="*/ 231820 h 734096"/>
              <a:gd name="connsiteX154" fmla="*/ 157853 w 1175284"/>
              <a:gd name="connsiteY154" fmla="*/ 283335 h 734096"/>
              <a:gd name="connsiteX155" fmla="*/ 209369 w 1175284"/>
              <a:gd name="connsiteY155" fmla="*/ 257577 h 734096"/>
              <a:gd name="connsiteX156" fmla="*/ 286642 w 1175284"/>
              <a:gd name="connsiteY156" fmla="*/ 231820 h 734096"/>
              <a:gd name="connsiteX157" fmla="*/ 325279 w 1175284"/>
              <a:gd name="connsiteY157" fmla="*/ 206062 h 734096"/>
              <a:gd name="connsiteX158" fmla="*/ 544220 w 1175284"/>
              <a:gd name="connsiteY158" fmla="*/ 193183 h 734096"/>
              <a:gd name="connsiteX159" fmla="*/ 814676 w 1175284"/>
              <a:gd name="connsiteY159" fmla="*/ 218941 h 734096"/>
              <a:gd name="connsiteX160" fmla="*/ 879070 w 1175284"/>
              <a:gd name="connsiteY160" fmla="*/ 244699 h 734096"/>
              <a:gd name="connsiteX161" fmla="*/ 827555 w 1175284"/>
              <a:gd name="connsiteY161" fmla="*/ 231820 h 734096"/>
              <a:gd name="connsiteX162" fmla="*/ 737403 w 1175284"/>
              <a:gd name="connsiteY162" fmla="*/ 244699 h 734096"/>
              <a:gd name="connsiteX163" fmla="*/ 776039 w 1175284"/>
              <a:gd name="connsiteY163" fmla="*/ 309093 h 734096"/>
              <a:gd name="connsiteX164" fmla="*/ 1046496 w 1175284"/>
              <a:gd name="connsiteY164" fmla="*/ 270456 h 734096"/>
              <a:gd name="connsiteX165" fmla="*/ 969222 w 1175284"/>
              <a:gd name="connsiteY165" fmla="*/ 321972 h 734096"/>
              <a:gd name="connsiteX166" fmla="*/ 917707 w 1175284"/>
              <a:gd name="connsiteY166" fmla="*/ 334851 h 734096"/>
              <a:gd name="connsiteX167" fmla="*/ 853312 w 1175284"/>
              <a:gd name="connsiteY167" fmla="*/ 412124 h 734096"/>
              <a:gd name="connsiteX168" fmla="*/ 621493 w 1175284"/>
              <a:gd name="connsiteY168" fmla="*/ 450761 h 734096"/>
              <a:gd name="connsiteX169" fmla="*/ 428310 w 1175284"/>
              <a:gd name="connsiteY169" fmla="*/ 437882 h 734096"/>
              <a:gd name="connsiteX170" fmla="*/ 363915 w 1175284"/>
              <a:gd name="connsiteY170" fmla="*/ 399245 h 734096"/>
              <a:gd name="connsiteX171" fmla="*/ 325279 w 1175284"/>
              <a:gd name="connsiteY171" fmla="*/ 386366 h 734096"/>
              <a:gd name="connsiteX172" fmla="*/ 235127 w 1175284"/>
              <a:gd name="connsiteY172" fmla="*/ 231820 h 734096"/>
              <a:gd name="connsiteX173" fmla="*/ 338158 w 1175284"/>
              <a:gd name="connsiteY173" fmla="*/ 115910 h 734096"/>
              <a:gd name="connsiteX174" fmla="*/ 518462 w 1175284"/>
              <a:gd name="connsiteY174" fmla="*/ 0 h 734096"/>
              <a:gd name="connsiteX175" fmla="*/ 531341 w 1175284"/>
              <a:gd name="connsiteY175" fmla="*/ 257577 h 734096"/>
              <a:gd name="connsiteX176" fmla="*/ 492704 w 1175284"/>
              <a:gd name="connsiteY176" fmla="*/ 270456 h 734096"/>
              <a:gd name="connsiteX177" fmla="*/ 441189 w 1175284"/>
              <a:gd name="connsiteY177" fmla="*/ 296214 h 734096"/>
              <a:gd name="connsiteX178" fmla="*/ 402552 w 1175284"/>
              <a:gd name="connsiteY178" fmla="*/ 283335 h 734096"/>
              <a:gd name="connsiteX179" fmla="*/ 376794 w 1175284"/>
              <a:gd name="connsiteY179" fmla="*/ 244699 h 734096"/>
              <a:gd name="connsiteX180" fmla="*/ 415431 w 1175284"/>
              <a:gd name="connsiteY180" fmla="*/ 218941 h 734096"/>
              <a:gd name="connsiteX181" fmla="*/ 505583 w 1175284"/>
              <a:gd name="connsiteY181" fmla="*/ 206062 h 734096"/>
              <a:gd name="connsiteX182" fmla="*/ 557098 w 1175284"/>
              <a:gd name="connsiteY182" fmla="*/ 231820 h 734096"/>
              <a:gd name="connsiteX183" fmla="*/ 518462 w 1175284"/>
              <a:gd name="connsiteY183" fmla="*/ 309093 h 734096"/>
              <a:gd name="connsiteX184" fmla="*/ 402552 w 1175284"/>
              <a:gd name="connsiteY184" fmla="*/ 360608 h 734096"/>
              <a:gd name="connsiteX185" fmla="*/ 299521 w 1175284"/>
              <a:gd name="connsiteY185" fmla="*/ 347730 h 734096"/>
              <a:gd name="connsiteX186" fmla="*/ 183611 w 1175284"/>
              <a:gd name="connsiteY186" fmla="*/ 257577 h 734096"/>
              <a:gd name="connsiteX187" fmla="*/ 170732 w 1175284"/>
              <a:gd name="connsiteY187" fmla="*/ 206062 h 734096"/>
              <a:gd name="connsiteX188" fmla="*/ 235127 w 1175284"/>
              <a:gd name="connsiteY188" fmla="*/ 180304 h 734096"/>
              <a:gd name="connsiteX189" fmla="*/ 157853 w 1175284"/>
              <a:gd name="connsiteY189" fmla="*/ 128789 h 734096"/>
              <a:gd name="connsiteX190" fmla="*/ 106338 w 1175284"/>
              <a:gd name="connsiteY190" fmla="*/ 218941 h 734096"/>
              <a:gd name="connsiteX191" fmla="*/ 144974 w 1175284"/>
              <a:gd name="connsiteY191" fmla="*/ 231820 h 734096"/>
              <a:gd name="connsiteX192" fmla="*/ 183611 w 1175284"/>
              <a:gd name="connsiteY192" fmla="*/ 218941 h 734096"/>
              <a:gd name="connsiteX193" fmla="*/ 260884 w 1175284"/>
              <a:gd name="connsiteY193" fmla="*/ 180304 h 734096"/>
              <a:gd name="connsiteX194" fmla="*/ 170732 w 1175284"/>
              <a:gd name="connsiteY194" fmla="*/ 115910 h 734096"/>
              <a:gd name="connsiteX195" fmla="*/ 119217 w 1175284"/>
              <a:gd name="connsiteY195" fmla="*/ 90152 h 734096"/>
              <a:gd name="connsiteX196" fmla="*/ 67701 w 1175284"/>
              <a:gd name="connsiteY196" fmla="*/ 180304 h 734096"/>
              <a:gd name="connsiteX197" fmla="*/ 119217 w 1175284"/>
              <a:gd name="connsiteY197" fmla="*/ 206062 h 734096"/>
              <a:gd name="connsiteX198" fmla="*/ 196490 w 1175284"/>
              <a:gd name="connsiteY198" fmla="*/ 193183 h 734096"/>
              <a:gd name="connsiteX199" fmla="*/ 119217 w 1175284"/>
              <a:gd name="connsiteY199" fmla="*/ 141668 h 734096"/>
              <a:gd name="connsiteX200" fmla="*/ 144974 w 1175284"/>
              <a:gd name="connsiteY200" fmla="*/ 206062 h 734096"/>
              <a:gd name="connsiteX201" fmla="*/ 183611 w 1175284"/>
              <a:gd name="connsiteY201" fmla="*/ 180304 h 734096"/>
              <a:gd name="connsiteX202" fmla="*/ 260884 w 1175284"/>
              <a:gd name="connsiteY202" fmla="*/ 141668 h 734096"/>
              <a:gd name="connsiteX203" fmla="*/ 389673 w 1175284"/>
              <a:gd name="connsiteY203" fmla="*/ 103031 h 734096"/>
              <a:gd name="connsiteX204" fmla="*/ 351036 w 1175284"/>
              <a:gd name="connsiteY204" fmla="*/ 77273 h 734096"/>
              <a:gd name="connsiteX205" fmla="*/ 235127 w 1175284"/>
              <a:gd name="connsiteY205" fmla="*/ 103031 h 734096"/>
              <a:gd name="connsiteX206" fmla="*/ 196490 w 1175284"/>
              <a:gd name="connsiteY206" fmla="*/ 128789 h 734096"/>
              <a:gd name="connsiteX207" fmla="*/ 389673 w 1175284"/>
              <a:gd name="connsiteY207" fmla="*/ 115910 h 734096"/>
              <a:gd name="connsiteX208" fmla="*/ 144974 w 1175284"/>
              <a:gd name="connsiteY208" fmla="*/ 257577 h 734096"/>
              <a:gd name="connsiteX209" fmla="*/ 80580 w 1175284"/>
              <a:gd name="connsiteY209" fmla="*/ 231820 h 734096"/>
              <a:gd name="connsiteX210" fmla="*/ 132096 w 1175284"/>
              <a:gd name="connsiteY210" fmla="*/ 218941 h 734096"/>
              <a:gd name="connsiteX211" fmla="*/ 363915 w 1175284"/>
              <a:gd name="connsiteY211" fmla="*/ 141668 h 734096"/>
              <a:gd name="connsiteX212" fmla="*/ 402552 w 1175284"/>
              <a:gd name="connsiteY212" fmla="*/ 128789 h 734096"/>
              <a:gd name="connsiteX213" fmla="*/ 325279 w 1175284"/>
              <a:gd name="connsiteY213" fmla="*/ 115910 h 734096"/>
              <a:gd name="connsiteX214" fmla="*/ 531341 w 1175284"/>
              <a:gd name="connsiteY214" fmla="*/ 154546 h 734096"/>
              <a:gd name="connsiteX215" fmla="*/ 569977 w 1175284"/>
              <a:gd name="connsiteY215" fmla="*/ 167425 h 734096"/>
              <a:gd name="connsiteX216" fmla="*/ 621493 w 1175284"/>
              <a:gd name="connsiteY216" fmla="*/ 180304 h 734096"/>
              <a:gd name="connsiteX217" fmla="*/ 582856 w 1175284"/>
              <a:gd name="connsiteY217" fmla="*/ 193183 h 734096"/>
              <a:gd name="connsiteX218" fmla="*/ 544220 w 1175284"/>
              <a:gd name="connsiteY218" fmla="*/ 154546 h 734096"/>
              <a:gd name="connsiteX219" fmla="*/ 685887 w 1175284"/>
              <a:gd name="connsiteY219" fmla="*/ 180304 h 734096"/>
              <a:gd name="connsiteX220" fmla="*/ 634372 w 1175284"/>
              <a:gd name="connsiteY220" fmla="*/ 193183 h 734096"/>
              <a:gd name="connsiteX221" fmla="*/ 312400 w 1175284"/>
              <a:gd name="connsiteY221" fmla="*/ 231820 h 734096"/>
              <a:gd name="connsiteX222" fmla="*/ 428310 w 1175284"/>
              <a:gd name="connsiteY222" fmla="*/ 270456 h 734096"/>
              <a:gd name="connsiteX223" fmla="*/ 466946 w 1175284"/>
              <a:gd name="connsiteY223" fmla="*/ 244699 h 734096"/>
              <a:gd name="connsiteX224" fmla="*/ 492704 w 1175284"/>
              <a:gd name="connsiteY224" fmla="*/ 206062 h 734096"/>
              <a:gd name="connsiteX225" fmla="*/ 466946 w 1175284"/>
              <a:gd name="connsiteY225" fmla="*/ 167425 h 734096"/>
              <a:gd name="connsiteX226" fmla="*/ 557098 w 1175284"/>
              <a:gd name="connsiteY226" fmla="*/ 141668 h 734096"/>
              <a:gd name="connsiteX227" fmla="*/ 698766 w 1175284"/>
              <a:gd name="connsiteY227" fmla="*/ 218941 h 734096"/>
              <a:gd name="connsiteX228" fmla="*/ 763160 w 1175284"/>
              <a:gd name="connsiteY228" fmla="*/ 244699 h 734096"/>
              <a:gd name="connsiteX229" fmla="*/ 814676 w 1175284"/>
              <a:gd name="connsiteY229" fmla="*/ 270456 h 734096"/>
              <a:gd name="connsiteX230" fmla="*/ 544220 w 1175284"/>
              <a:gd name="connsiteY230" fmla="*/ 231820 h 734096"/>
              <a:gd name="connsiteX231" fmla="*/ 428310 w 1175284"/>
              <a:gd name="connsiteY231" fmla="*/ 193183 h 734096"/>
              <a:gd name="connsiteX232" fmla="*/ 325279 w 1175284"/>
              <a:gd name="connsiteY232" fmla="*/ 128789 h 734096"/>
              <a:gd name="connsiteX233" fmla="*/ 595735 w 1175284"/>
              <a:gd name="connsiteY233" fmla="*/ 77273 h 734096"/>
              <a:gd name="connsiteX234" fmla="*/ 634372 w 1175284"/>
              <a:gd name="connsiteY234" fmla="*/ 90152 h 734096"/>
              <a:gd name="connsiteX235" fmla="*/ 582856 w 1175284"/>
              <a:gd name="connsiteY235" fmla="*/ 193183 h 734096"/>
              <a:gd name="connsiteX236" fmla="*/ 750281 w 1175284"/>
              <a:gd name="connsiteY236" fmla="*/ 206062 h 734096"/>
              <a:gd name="connsiteX237" fmla="*/ 660129 w 1175284"/>
              <a:gd name="connsiteY237" fmla="*/ 218941 h 734096"/>
              <a:gd name="connsiteX238" fmla="*/ 582856 w 1175284"/>
              <a:gd name="connsiteY238" fmla="*/ 193183 h 734096"/>
              <a:gd name="connsiteX239" fmla="*/ 634372 w 1175284"/>
              <a:gd name="connsiteY239" fmla="*/ 167425 h 734096"/>
              <a:gd name="connsiteX240" fmla="*/ 788918 w 1175284"/>
              <a:gd name="connsiteY240" fmla="*/ 218941 h 734096"/>
              <a:gd name="connsiteX241" fmla="*/ 776039 w 1175284"/>
              <a:gd name="connsiteY241" fmla="*/ 270456 h 734096"/>
              <a:gd name="connsiteX242" fmla="*/ 724524 w 1175284"/>
              <a:gd name="connsiteY242" fmla="*/ 218941 h 734096"/>
              <a:gd name="connsiteX243" fmla="*/ 763160 w 1175284"/>
              <a:gd name="connsiteY243" fmla="*/ 180304 h 734096"/>
              <a:gd name="connsiteX244" fmla="*/ 866191 w 1175284"/>
              <a:gd name="connsiteY244" fmla="*/ 141668 h 734096"/>
              <a:gd name="connsiteX245" fmla="*/ 969222 w 1175284"/>
              <a:gd name="connsiteY245" fmla="*/ 154546 h 734096"/>
              <a:gd name="connsiteX246" fmla="*/ 982101 w 1175284"/>
              <a:gd name="connsiteY246" fmla="*/ 231820 h 734096"/>
              <a:gd name="connsiteX247" fmla="*/ 943465 w 1175284"/>
              <a:gd name="connsiteY247" fmla="*/ 244699 h 734096"/>
              <a:gd name="connsiteX248" fmla="*/ 956343 w 1175284"/>
              <a:gd name="connsiteY248" fmla="*/ 193183 h 734096"/>
              <a:gd name="connsiteX249" fmla="*/ 1020738 w 1175284"/>
              <a:gd name="connsiteY249" fmla="*/ 180304 h 734096"/>
              <a:gd name="connsiteX250" fmla="*/ 1098011 w 1175284"/>
              <a:gd name="connsiteY250" fmla="*/ 167425 h 734096"/>
              <a:gd name="connsiteX251" fmla="*/ 969222 w 1175284"/>
              <a:gd name="connsiteY251" fmla="*/ 283335 h 734096"/>
              <a:gd name="connsiteX252" fmla="*/ 994980 w 1175284"/>
              <a:gd name="connsiteY252" fmla="*/ 244699 h 734096"/>
              <a:gd name="connsiteX253" fmla="*/ 1033617 w 1175284"/>
              <a:gd name="connsiteY253" fmla="*/ 231820 h 734096"/>
              <a:gd name="connsiteX254" fmla="*/ 982101 w 1175284"/>
              <a:gd name="connsiteY254" fmla="*/ 270456 h 734096"/>
              <a:gd name="connsiteX255" fmla="*/ 917707 w 1175284"/>
              <a:gd name="connsiteY255" fmla="*/ 206062 h 734096"/>
              <a:gd name="connsiteX256" fmla="*/ 904828 w 1175284"/>
              <a:gd name="connsiteY256" fmla="*/ 167425 h 734096"/>
              <a:gd name="connsiteX257" fmla="*/ 698766 w 1175284"/>
              <a:gd name="connsiteY257" fmla="*/ 77273 h 734096"/>
              <a:gd name="connsiteX258" fmla="*/ 647250 w 1175284"/>
              <a:gd name="connsiteY258" fmla="*/ 90152 h 734096"/>
              <a:gd name="connsiteX259" fmla="*/ 582856 w 1175284"/>
              <a:gd name="connsiteY259" fmla="*/ 103031 h 734096"/>
              <a:gd name="connsiteX260" fmla="*/ 569977 w 1175284"/>
              <a:gd name="connsiteY260" fmla="*/ 141668 h 734096"/>
              <a:gd name="connsiteX261" fmla="*/ 711645 w 1175284"/>
              <a:gd name="connsiteY261" fmla="*/ 154546 h 734096"/>
              <a:gd name="connsiteX262" fmla="*/ 788918 w 1175284"/>
              <a:gd name="connsiteY262" fmla="*/ 128789 h 734096"/>
              <a:gd name="connsiteX263" fmla="*/ 801797 w 1175284"/>
              <a:gd name="connsiteY263" fmla="*/ 90152 h 734096"/>
              <a:gd name="connsiteX264" fmla="*/ 685887 w 1175284"/>
              <a:gd name="connsiteY264" fmla="*/ 77273 h 734096"/>
              <a:gd name="connsiteX265" fmla="*/ 982101 w 1175284"/>
              <a:gd name="connsiteY265" fmla="*/ 90152 h 734096"/>
              <a:gd name="connsiteX266" fmla="*/ 1059374 w 1175284"/>
              <a:gd name="connsiteY266" fmla="*/ 141668 h 734096"/>
              <a:gd name="connsiteX267" fmla="*/ 1149527 w 1175284"/>
              <a:gd name="connsiteY267" fmla="*/ 167425 h 734096"/>
              <a:gd name="connsiteX268" fmla="*/ 1162405 w 1175284"/>
              <a:gd name="connsiteY268" fmla="*/ 206062 h 734096"/>
              <a:gd name="connsiteX269" fmla="*/ 1110890 w 1175284"/>
              <a:gd name="connsiteY269" fmla="*/ 180304 h 734096"/>
              <a:gd name="connsiteX270" fmla="*/ 1033617 w 1175284"/>
              <a:gd name="connsiteY270" fmla="*/ 141668 h 734096"/>
              <a:gd name="connsiteX271" fmla="*/ 982101 w 1175284"/>
              <a:gd name="connsiteY271" fmla="*/ 154546 h 734096"/>
              <a:gd name="connsiteX272" fmla="*/ 943465 w 1175284"/>
              <a:gd name="connsiteY272" fmla="*/ 167425 h 734096"/>
              <a:gd name="connsiteX273" fmla="*/ 904828 w 1175284"/>
              <a:gd name="connsiteY273" fmla="*/ 154546 h 734096"/>
              <a:gd name="connsiteX274" fmla="*/ 917707 w 1175284"/>
              <a:gd name="connsiteY274" fmla="*/ 115910 h 734096"/>
              <a:gd name="connsiteX275" fmla="*/ 982101 w 1175284"/>
              <a:gd name="connsiteY275" fmla="*/ 167425 h 734096"/>
              <a:gd name="connsiteX276" fmla="*/ 994980 w 1175284"/>
              <a:gd name="connsiteY276" fmla="*/ 218941 h 734096"/>
              <a:gd name="connsiteX277" fmla="*/ 1046496 w 1175284"/>
              <a:gd name="connsiteY277" fmla="*/ 206062 h 734096"/>
              <a:gd name="connsiteX278" fmla="*/ 1059374 w 1175284"/>
              <a:gd name="connsiteY278" fmla="*/ 244699 h 734096"/>
              <a:gd name="connsiteX279" fmla="*/ 1020738 w 1175284"/>
              <a:gd name="connsiteY279" fmla="*/ 257577 h 734096"/>
              <a:gd name="connsiteX280" fmla="*/ 505583 w 1175284"/>
              <a:gd name="connsiteY280" fmla="*/ 270456 h 734096"/>
              <a:gd name="connsiteX281" fmla="*/ 518462 w 1175284"/>
              <a:gd name="connsiteY281" fmla="*/ 360608 h 734096"/>
              <a:gd name="connsiteX282" fmla="*/ 673008 w 1175284"/>
              <a:gd name="connsiteY282" fmla="*/ 347730 h 734096"/>
              <a:gd name="connsiteX283" fmla="*/ 801797 w 1175284"/>
              <a:gd name="connsiteY283" fmla="*/ 334851 h 734096"/>
              <a:gd name="connsiteX284" fmla="*/ 930586 w 1175284"/>
              <a:gd name="connsiteY284" fmla="*/ 309093 h 734096"/>
              <a:gd name="connsiteX285" fmla="*/ 1033617 w 1175284"/>
              <a:gd name="connsiteY285" fmla="*/ 296214 h 734096"/>
              <a:gd name="connsiteX286" fmla="*/ 994980 w 1175284"/>
              <a:gd name="connsiteY286" fmla="*/ 283335 h 734096"/>
              <a:gd name="connsiteX287" fmla="*/ 608614 w 1175284"/>
              <a:gd name="connsiteY287" fmla="*/ 283335 h 734096"/>
              <a:gd name="connsiteX288" fmla="*/ 557098 w 1175284"/>
              <a:gd name="connsiteY288" fmla="*/ 309093 h 734096"/>
              <a:gd name="connsiteX289" fmla="*/ 595735 w 1175284"/>
              <a:gd name="connsiteY289" fmla="*/ 334851 h 734096"/>
              <a:gd name="connsiteX290" fmla="*/ 724524 w 1175284"/>
              <a:gd name="connsiteY290" fmla="*/ 321972 h 734096"/>
              <a:gd name="connsiteX291" fmla="*/ 853312 w 1175284"/>
              <a:gd name="connsiteY291" fmla="*/ 296214 h 734096"/>
              <a:gd name="connsiteX292" fmla="*/ 891949 w 1175284"/>
              <a:gd name="connsiteY292" fmla="*/ 283335 h 734096"/>
              <a:gd name="connsiteX293" fmla="*/ 853312 w 1175284"/>
              <a:gd name="connsiteY293" fmla="*/ 231820 h 734096"/>
              <a:gd name="connsiteX294" fmla="*/ 647250 w 1175284"/>
              <a:gd name="connsiteY294" fmla="*/ 193183 h 734096"/>
              <a:gd name="connsiteX295" fmla="*/ 441189 w 1175284"/>
              <a:gd name="connsiteY295" fmla="*/ 206062 h 734096"/>
              <a:gd name="connsiteX296" fmla="*/ 376794 w 1175284"/>
              <a:gd name="connsiteY296" fmla="*/ 244699 h 734096"/>
              <a:gd name="connsiteX297" fmla="*/ 454067 w 1175284"/>
              <a:gd name="connsiteY297" fmla="*/ 309093 h 734096"/>
              <a:gd name="connsiteX298" fmla="*/ 582856 w 1175284"/>
              <a:gd name="connsiteY298" fmla="*/ 283335 h 734096"/>
              <a:gd name="connsiteX299" fmla="*/ 557098 w 1175284"/>
              <a:gd name="connsiteY299" fmla="*/ 231820 h 734096"/>
              <a:gd name="connsiteX300" fmla="*/ 479825 w 1175284"/>
              <a:gd name="connsiteY300" fmla="*/ 180304 h 734096"/>
              <a:gd name="connsiteX301" fmla="*/ 338158 w 1175284"/>
              <a:gd name="connsiteY301" fmla="*/ 218941 h 734096"/>
              <a:gd name="connsiteX302" fmla="*/ 260884 w 1175284"/>
              <a:gd name="connsiteY302" fmla="*/ 334851 h 734096"/>
              <a:gd name="connsiteX303" fmla="*/ 312400 w 1175284"/>
              <a:gd name="connsiteY303" fmla="*/ 360608 h 734096"/>
              <a:gd name="connsiteX304" fmla="*/ 518462 w 1175284"/>
              <a:gd name="connsiteY304" fmla="*/ 296214 h 734096"/>
              <a:gd name="connsiteX305" fmla="*/ 569977 w 1175284"/>
              <a:gd name="connsiteY305" fmla="*/ 244699 h 734096"/>
              <a:gd name="connsiteX306" fmla="*/ 582856 w 1175284"/>
              <a:gd name="connsiteY306" fmla="*/ 180304 h 734096"/>
              <a:gd name="connsiteX307" fmla="*/ 389673 w 1175284"/>
              <a:gd name="connsiteY307" fmla="*/ 167425 h 734096"/>
              <a:gd name="connsiteX308" fmla="*/ 454067 w 1175284"/>
              <a:gd name="connsiteY308" fmla="*/ 206062 h 734096"/>
              <a:gd name="connsiteX309" fmla="*/ 492704 w 1175284"/>
              <a:gd name="connsiteY309" fmla="*/ 128789 h 734096"/>
              <a:gd name="connsiteX310" fmla="*/ 376794 w 1175284"/>
              <a:gd name="connsiteY310" fmla="*/ 90152 h 734096"/>
              <a:gd name="connsiteX311" fmla="*/ 299521 w 1175284"/>
              <a:gd name="connsiteY311" fmla="*/ 103031 h 734096"/>
              <a:gd name="connsiteX312" fmla="*/ 235127 w 1175284"/>
              <a:gd name="connsiteY312" fmla="*/ 141668 h 734096"/>
              <a:gd name="connsiteX313" fmla="*/ 183611 w 1175284"/>
              <a:gd name="connsiteY313" fmla="*/ 167425 h 734096"/>
              <a:gd name="connsiteX314" fmla="*/ 170732 w 1175284"/>
              <a:gd name="connsiteY314" fmla="*/ 218941 h 734096"/>
              <a:gd name="connsiteX315" fmla="*/ 312400 w 1175284"/>
              <a:gd name="connsiteY315" fmla="*/ 206062 h 734096"/>
              <a:gd name="connsiteX316" fmla="*/ 351036 w 1175284"/>
              <a:gd name="connsiteY316" fmla="*/ 193183 h 734096"/>
              <a:gd name="connsiteX317" fmla="*/ 363915 w 1175284"/>
              <a:gd name="connsiteY317" fmla="*/ 154546 h 734096"/>
              <a:gd name="connsiteX318" fmla="*/ 299521 w 1175284"/>
              <a:gd name="connsiteY318" fmla="*/ 167425 h 734096"/>
              <a:gd name="connsiteX319" fmla="*/ 222248 w 1175284"/>
              <a:gd name="connsiteY319" fmla="*/ 128789 h 734096"/>
              <a:gd name="connsiteX320" fmla="*/ 144974 w 1175284"/>
              <a:gd name="connsiteY320" fmla="*/ 141668 h 734096"/>
              <a:gd name="connsiteX321" fmla="*/ 67701 w 1175284"/>
              <a:gd name="connsiteY321" fmla="*/ 154546 h 734096"/>
              <a:gd name="connsiteX322" fmla="*/ 29065 w 1175284"/>
              <a:gd name="connsiteY322" fmla="*/ 141668 h 734096"/>
              <a:gd name="connsiteX323" fmla="*/ 41943 w 1175284"/>
              <a:gd name="connsiteY323" fmla="*/ 283335 h 734096"/>
              <a:gd name="connsiteX324" fmla="*/ 54822 w 1175284"/>
              <a:gd name="connsiteY324" fmla="*/ 321972 h 734096"/>
              <a:gd name="connsiteX325" fmla="*/ 106338 w 1175284"/>
              <a:gd name="connsiteY325" fmla="*/ 334851 h 734096"/>
              <a:gd name="connsiteX326" fmla="*/ 144974 w 1175284"/>
              <a:gd name="connsiteY326" fmla="*/ 347730 h 734096"/>
              <a:gd name="connsiteX327" fmla="*/ 196490 w 1175284"/>
              <a:gd name="connsiteY327" fmla="*/ 334851 h 734096"/>
              <a:gd name="connsiteX328" fmla="*/ 235127 w 1175284"/>
              <a:gd name="connsiteY328" fmla="*/ 309093 h 734096"/>
              <a:gd name="connsiteX329" fmla="*/ 132096 w 1175284"/>
              <a:gd name="connsiteY329" fmla="*/ 244699 h 734096"/>
              <a:gd name="connsiteX330" fmla="*/ 196490 w 1175284"/>
              <a:gd name="connsiteY330" fmla="*/ 321972 h 734096"/>
              <a:gd name="connsiteX331" fmla="*/ 209369 w 1175284"/>
              <a:gd name="connsiteY331" fmla="*/ 360608 h 734096"/>
              <a:gd name="connsiteX332" fmla="*/ 248005 w 1175284"/>
              <a:gd name="connsiteY332" fmla="*/ 373487 h 734096"/>
              <a:gd name="connsiteX333" fmla="*/ 338158 w 1175284"/>
              <a:gd name="connsiteY333" fmla="*/ 334851 h 734096"/>
              <a:gd name="connsiteX334" fmla="*/ 299521 w 1175284"/>
              <a:gd name="connsiteY334" fmla="*/ 309093 h 734096"/>
              <a:gd name="connsiteX335" fmla="*/ 376794 w 1175284"/>
              <a:gd name="connsiteY335" fmla="*/ 334851 h 734096"/>
              <a:gd name="connsiteX336" fmla="*/ 441189 w 1175284"/>
              <a:gd name="connsiteY336" fmla="*/ 347730 h 734096"/>
              <a:gd name="connsiteX337" fmla="*/ 492704 w 1175284"/>
              <a:gd name="connsiteY337" fmla="*/ 489397 h 734096"/>
              <a:gd name="connsiteX338" fmla="*/ 557098 w 1175284"/>
              <a:gd name="connsiteY338" fmla="*/ 515155 h 734096"/>
              <a:gd name="connsiteX339" fmla="*/ 492704 w 1175284"/>
              <a:gd name="connsiteY339" fmla="*/ 502276 h 734096"/>
              <a:gd name="connsiteX340" fmla="*/ 338158 w 1175284"/>
              <a:gd name="connsiteY340" fmla="*/ 309093 h 734096"/>
              <a:gd name="connsiteX341" fmla="*/ 286642 w 1175284"/>
              <a:gd name="connsiteY341" fmla="*/ 270456 h 734096"/>
              <a:gd name="connsiteX342" fmla="*/ 248005 w 1175284"/>
              <a:gd name="connsiteY342" fmla="*/ 231820 h 734096"/>
              <a:gd name="connsiteX343" fmla="*/ 273763 w 1175284"/>
              <a:gd name="connsiteY343" fmla="*/ 502276 h 734096"/>
              <a:gd name="connsiteX344" fmla="*/ 312400 w 1175284"/>
              <a:gd name="connsiteY344" fmla="*/ 553792 h 734096"/>
              <a:gd name="connsiteX345" fmla="*/ 351036 w 1175284"/>
              <a:gd name="connsiteY345" fmla="*/ 566670 h 734096"/>
              <a:gd name="connsiteX346" fmla="*/ 286642 w 1175284"/>
              <a:gd name="connsiteY346" fmla="*/ 489397 h 734096"/>
              <a:gd name="connsiteX347" fmla="*/ 273763 w 1175284"/>
              <a:gd name="connsiteY347" fmla="*/ 437882 h 734096"/>
              <a:gd name="connsiteX348" fmla="*/ 196490 w 1175284"/>
              <a:gd name="connsiteY348" fmla="*/ 399245 h 734096"/>
              <a:gd name="connsiteX349" fmla="*/ 209369 w 1175284"/>
              <a:gd name="connsiteY349" fmla="*/ 437882 h 734096"/>
              <a:gd name="connsiteX350" fmla="*/ 235127 w 1175284"/>
              <a:gd name="connsiteY350" fmla="*/ 476518 h 734096"/>
              <a:gd name="connsiteX351" fmla="*/ 312400 w 1175284"/>
              <a:gd name="connsiteY351" fmla="*/ 528034 h 734096"/>
              <a:gd name="connsiteX352" fmla="*/ 569977 w 1175284"/>
              <a:gd name="connsiteY352" fmla="*/ 515155 h 734096"/>
              <a:gd name="connsiteX353" fmla="*/ 608614 w 1175284"/>
              <a:gd name="connsiteY353" fmla="*/ 502276 h 734096"/>
              <a:gd name="connsiteX354" fmla="*/ 647250 w 1175284"/>
              <a:gd name="connsiteY354" fmla="*/ 463639 h 734096"/>
              <a:gd name="connsiteX355" fmla="*/ 479825 w 1175284"/>
              <a:gd name="connsiteY355" fmla="*/ 450761 h 734096"/>
              <a:gd name="connsiteX356" fmla="*/ 569977 w 1175284"/>
              <a:gd name="connsiteY356" fmla="*/ 437882 h 734096"/>
              <a:gd name="connsiteX357" fmla="*/ 466946 w 1175284"/>
              <a:gd name="connsiteY357" fmla="*/ 425003 h 734096"/>
              <a:gd name="connsiteX358" fmla="*/ 763160 w 1175284"/>
              <a:gd name="connsiteY358" fmla="*/ 399245 h 734096"/>
              <a:gd name="connsiteX359" fmla="*/ 801797 w 1175284"/>
              <a:gd name="connsiteY359" fmla="*/ 412124 h 734096"/>
              <a:gd name="connsiteX360" fmla="*/ 788918 w 1175284"/>
              <a:gd name="connsiteY360" fmla="*/ 450761 h 734096"/>
              <a:gd name="connsiteX361" fmla="*/ 788918 w 1175284"/>
              <a:gd name="connsiteY361" fmla="*/ 489397 h 734096"/>
              <a:gd name="connsiteX362" fmla="*/ 763160 w 1175284"/>
              <a:gd name="connsiteY362" fmla="*/ 605307 h 734096"/>
              <a:gd name="connsiteX363" fmla="*/ 750281 w 1175284"/>
              <a:gd name="connsiteY363" fmla="*/ 708338 h 734096"/>
              <a:gd name="connsiteX364" fmla="*/ 711645 w 1175284"/>
              <a:gd name="connsiteY364" fmla="*/ 682580 h 734096"/>
              <a:gd name="connsiteX365" fmla="*/ 698766 w 1175284"/>
              <a:gd name="connsiteY365" fmla="*/ 643944 h 734096"/>
              <a:gd name="connsiteX366" fmla="*/ 660129 w 1175284"/>
              <a:gd name="connsiteY366" fmla="*/ 656822 h 734096"/>
              <a:gd name="connsiteX367" fmla="*/ 776039 w 1175284"/>
              <a:gd name="connsiteY367" fmla="*/ 643944 h 734096"/>
              <a:gd name="connsiteX368" fmla="*/ 840434 w 1175284"/>
              <a:gd name="connsiteY368" fmla="*/ 553792 h 734096"/>
              <a:gd name="connsiteX369" fmla="*/ 853312 w 1175284"/>
              <a:gd name="connsiteY369" fmla="*/ 515155 h 734096"/>
              <a:gd name="connsiteX370" fmla="*/ 891949 w 1175284"/>
              <a:gd name="connsiteY370" fmla="*/ 528034 h 734096"/>
              <a:gd name="connsiteX371" fmla="*/ 866191 w 1175284"/>
              <a:gd name="connsiteY371" fmla="*/ 566670 h 734096"/>
              <a:gd name="connsiteX372" fmla="*/ 956343 w 1175284"/>
              <a:gd name="connsiteY372" fmla="*/ 476518 h 734096"/>
              <a:gd name="connsiteX373" fmla="*/ 982101 w 1175284"/>
              <a:gd name="connsiteY373" fmla="*/ 437882 h 734096"/>
              <a:gd name="connsiteX374" fmla="*/ 943465 w 1175284"/>
              <a:gd name="connsiteY374" fmla="*/ 309093 h 734096"/>
              <a:gd name="connsiteX375" fmla="*/ 904828 w 1175284"/>
              <a:gd name="connsiteY375" fmla="*/ 270456 h 734096"/>
              <a:gd name="connsiteX376" fmla="*/ 840434 w 1175284"/>
              <a:gd name="connsiteY376" fmla="*/ 180304 h 734096"/>
              <a:gd name="connsiteX377" fmla="*/ 763160 w 1175284"/>
              <a:gd name="connsiteY377" fmla="*/ 103031 h 734096"/>
              <a:gd name="connsiteX378" fmla="*/ 454067 w 1175284"/>
              <a:gd name="connsiteY378" fmla="*/ 77273 h 734096"/>
              <a:gd name="connsiteX379" fmla="*/ 569977 w 1175284"/>
              <a:gd name="connsiteY379" fmla="*/ 90152 h 734096"/>
              <a:gd name="connsiteX380" fmla="*/ 608614 w 1175284"/>
              <a:gd name="connsiteY380" fmla="*/ 115910 h 734096"/>
              <a:gd name="connsiteX381" fmla="*/ 737403 w 1175284"/>
              <a:gd name="connsiteY381" fmla="*/ 154546 h 734096"/>
              <a:gd name="connsiteX382" fmla="*/ 776039 w 1175284"/>
              <a:gd name="connsiteY382" fmla="*/ 180304 h 734096"/>
              <a:gd name="connsiteX383" fmla="*/ 737403 w 1175284"/>
              <a:gd name="connsiteY383" fmla="*/ 115910 h 734096"/>
              <a:gd name="connsiteX384" fmla="*/ 698766 w 1175284"/>
              <a:gd name="connsiteY384" fmla="*/ 90152 h 734096"/>
              <a:gd name="connsiteX385" fmla="*/ 518462 w 1175284"/>
              <a:gd name="connsiteY385" fmla="*/ 51515 h 734096"/>
              <a:gd name="connsiteX386" fmla="*/ 608614 w 1175284"/>
              <a:gd name="connsiteY386" fmla="*/ 90152 h 734096"/>
              <a:gd name="connsiteX387" fmla="*/ 724524 w 1175284"/>
              <a:gd name="connsiteY387" fmla="*/ 128789 h 734096"/>
              <a:gd name="connsiteX388" fmla="*/ 853312 w 1175284"/>
              <a:gd name="connsiteY388" fmla="*/ 141668 h 734096"/>
              <a:gd name="connsiteX389" fmla="*/ 891949 w 1175284"/>
              <a:gd name="connsiteY389" fmla="*/ 180304 h 734096"/>
              <a:gd name="connsiteX390" fmla="*/ 930586 w 1175284"/>
              <a:gd name="connsiteY390" fmla="*/ 206062 h 734096"/>
              <a:gd name="connsiteX391" fmla="*/ 956343 w 1175284"/>
              <a:gd name="connsiteY391" fmla="*/ 244699 h 734096"/>
              <a:gd name="connsiteX392" fmla="*/ 943465 w 1175284"/>
              <a:gd name="connsiteY392" fmla="*/ 334851 h 734096"/>
              <a:gd name="connsiteX393" fmla="*/ 982101 w 1175284"/>
              <a:gd name="connsiteY393" fmla="*/ 296214 h 734096"/>
              <a:gd name="connsiteX394" fmla="*/ 917707 w 1175284"/>
              <a:gd name="connsiteY394" fmla="*/ 244699 h 734096"/>
              <a:gd name="connsiteX395" fmla="*/ 827555 w 1175284"/>
              <a:gd name="connsiteY395" fmla="*/ 206062 h 734096"/>
              <a:gd name="connsiteX396" fmla="*/ 776039 w 1175284"/>
              <a:gd name="connsiteY396" fmla="*/ 167425 h 734096"/>
              <a:gd name="connsiteX397" fmla="*/ 685887 w 1175284"/>
              <a:gd name="connsiteY397" fmla="*/ 180304 h 734096"/>
              <a:gd name="connsiteX398" fmla="*/ 518462 w 1175284"/>
              <a:gd name="connsiteY398" fmla="*/ 193183 h 734096"/>
              <a:gd name="connsiteX399" fmla="*/ 441189 w 1175284"/>
              <a:gd name="connsiteY399" fmla="*/ 218941 h 734096"/>
              <a:gd name="connsiteX400" fmla="*/ 402552 w 1175284"/>
              <a:gd name="connsiteY400" fmla="*/ 231820 h 734096"/>
              <a:gd name="connsiteX401" fmla="*/ 351036 w 1175284"/>
              <a:gd name="connsiteY401" fmla="*/ 309093 h 734096"/>
              <a:gd name="connsiteX402" fmla="*/ 363915 w 1175284"/>
              <a:gd name="connsiteY402" fmla="*/ 347730 h 734096"/>
              <a:gd name="connsiteX403" fmla="*/ 338158 w 1175284"/>
              <a:gd name="connsiteY403" fmla="*/ 386366 h 734096"/>
              <a:gd name="connsiteX404" fmla="*/ 299521 w 1175284"/>
              <a:gd name="connsiteY404" fmla="*/ 412124 h 734096"/>
              <a:gd name="connsiteX405" fmla="*/ 260884 w 1175284"/>
              <a:gd name="connsiteY405" fmla="*/ 450761 h 734096"/>
              <a:gd name="connsiteX406" fmla="*/ 273763 w 1175284"/>
              <a:gd name="connsiteY406" fmla="*/ 528034 h 734096"/>
              <a:gd name="connsiteX407" fmla="*/ 351036 w 1175284"/>
              <a:gd name="connsiteY407" fmla="*/ 553792 h 734096"/>
              <a:gd name="connsiteX408" fmla="*/ 634372 w 1175284"/>
              <a:gd name="connsiteY408" fmla="*/ 540913 h 734096"/>
              <a:gd name="connsiteX409" fmla="*/ 879070 w 1175284"/>
              <a:gd name="connsiteY409" fmla="*/ 515155 h 734096"/>
              <a:gd name="connsiteX410" fmla="*/ 891949 w 1175284"/>
              <a:gd name="connsiteY410" fmla="*/ 476518 h 734096"/>
              <a:gd name="connsiteX411" fmla="*/ 930586 w 1175284"/>
              <a:gd name="connsiteY411" fmla="*/ 463639 h 734096"/>
              <a:gd name="connsiteX412" fmla="*/ 904828 w 1175284"/>
              <a:gd name="connsiteY412" fmla="*/ 309093 h 7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</a:cxnLst>
            <a:rect l="l" t="t" r="r" b="b"/>
            <a:pathLst>
              <a:path w="1175284" h="734096">
                <a:moveTo>
                  <a:pt x="132096" y="321972"/>
                </a:moveTo>
                <a:cubicBezTo>
                  <a:pt x="144975" y="309093"/>
                  <a:pt x="154918" y="292371"/>
                  <a:pt x="170732" y="283335"/>
                </a:cubicBezTo>
                <a:cubicBezTo>
                  <a:pt x="180525" y="277739"/>
                  <a:pt x="282751" y="258355"/>
                  <a:pt x="286642" y="257577"/>
                </a:cubicBezTo>
                <a:cubicBezTo>
                  <a:pt x="351036" y="261870"/>
                  <a:pt x="415608" y="264034"/>
                  <a:pt x="479825" y="270456"/>
                </a:cubicBezTo>
                <a:cubicBezTo>
                  <a:pt x="501606" y="272634"/>
                  <a:pt x="523453" y="290257"/>
                  <a:pt x="544220" y="283335"/>
                </a:cubicBezTo>
                <a:cubicBezTo>
                  <a:pt x="557099" y="279042"/>
                  <a:pt x="549568" y="255994"/>
                  <a:pt x="557098" y="244699"/>
                </a:cubicBezTo>
                <a:cubicBezTo>
                  <a:pt x="584661" y="203354"/>
                  <a:pt x="593865" y="206685"/>
                  <a:pt x="634372" y="193183"/>
                </a:cubicBezTo>
                <a:cubicBezTo>
                  <a:pt x="685887" y="197476"/>
                  <a:pt x="738228" y="195924"/>
                  <a:pt x="788918" y="206062"/>
                </a:cubicBezTo>
                <a:cubicBezTo>
                  <a:pt x="804096" y="209098"/>
                  <a:pt x="813710" y="238742"/>
                  <a:pt x="827555" y="231820"/>
                </a:cubicBezTo>
                <a:cubicBezTo>
                  <a:pt x="839697" y="225749"/>
                  <a:pt x="803380" y="200714"/>
                  <a:pt x="814676" y="193183"/>
                </a:cubicBezTo>
                <a:cubicBezTo>
                  <a:pt x="820066" y="189590"/>
                  <a:pt x="894877" y="215624"/>
                  <a:pt x="904828" y="218941"/>
                </a:cubicBezTo>
                <a:cubicBezTo>
                  <a:pt x="969325" y="209727"/>
                  <a:pt x="983666" y="193965"/>
                  <a:pt x="1033617" y="218941"/>
                </a:cubicBezTo>
                <a:cubicBezTo>
                  <a:pt x="1047461" y="225863"/>
                  <a:pt x="1059374" y="236113"/>
                  <a:pt x="1072253" y="244699"/>
                </a:cubicBezTo>
                <a:cubicBezTo>
                  <a:pt x="1082704" y="276052"/>
                  <a:pt x="1098888" y="301556"/>
                  <a:pt x="1072253" y="334851"/>
                </a:cubicBezTo>
                <a:cubicBezTo>
                  <a:pt x="1063773" y="345452"/>
                  <a:pt x="1046496" y="343437"/>
                  <a:pt x="1033617" y="347730"/>
                </a:cubicBezTo>
                <a:cubicBezTo>
                  <a:pt x="1029324" y="360609"/>
                  <a:pt x="1023683" y="373114"/>
                  <a:pt x="1020738" y="386366"/>
                </a:cubicBezTo>
                <a:cubicBezTo>
                  <a:pt x="1015073" y="411857"/>
                  <a:pt x="1019537" y="440283"/>
                  <a:pt x="1007859" y="463639"/>
                </a:cubicBezTo>
                <a:cubicBezTo>
                  <a:pt x="993120" y="493117"/>
                  <a:pt x="924847" y="498272"/>
                  <a:pt x="904828" y="502276"/>
                </a:cubicBezTo>
                <a:cubicBezTo>
                  <a:pt x="876345" y="530759"/>
                  <a:pt x="863416" y="548740"/>
                  <a:pt x="827555" y="566670"/>
                </a:cubicBezTo>
                <a:cubicBezTo>
                  <a:pt x="815413" y="572741"/>
                  <a:pt x="801060" y="573478"/>
                  <a:pt x="788918" y="579549"/>
                </a:cubicBezTo>
                <a:cubicBezTo>
                  <a:pt x="729603" y="609207"/>
                  <a:pt x="761610" y="619990"/>
                  <a:pt x="673008" y="631065"/>
                </a:cubicBezTo>
                <a:lnTo>
                  <a:pt x="569977" y="643944"/>
                </a:lnTo>
                <a:cubicBezTo>
                  <a:pt x="557098" y="639651"/>
                  <a:pt x="543483" y="637136"/>
                  <a:pt x="531341" y="631065"/>
                </a:cubicBezTo>
                <a:cubicBezTo>
                  <a:pt x="512506" y="621647"/>
                  <a:pt x="452860" y="575423"/>
                  <a:pt x="441189" y="566670"/>
                </a:cubicBezTo>
                <a:cubicBezTo>
                  <a:pt x="423375" y="513231"/>
                  <a:pt x="428534" y="502350"/>
                  <a:pt x="351036" y="476518"/>
                </a:cubicBezTo>
                <a:lnTo>
                  <a:pt x="273763" y="450761"/>
                </a:lnTo>
                <a:lnTo>
                  <a:pt x="235127" y="437882"/>
                </a:lnTo>
                <a:cubicBezTo>
                  <a:pt x="239420" y="425003"/>
                  <a:pt x="239525" y="409846"/>
                  <a:pt x="248005" y="399245"/>
                </a:cubicBezTo>
                <a:cubicBezTo>
                  <a:pt x="257674" y="387158"/>
                  <a:pt x="271283" y="375407"/>
                  <a:pt x="286642" y="373487"/>
                </a:cubicBezTo>
                <a:cubicBezTo>
                  <a:pt x="376199" y="362292"/>
                  <a:pt x="466946" y="364901"/>
                  <a:pt x="557098" y="360608"/>
                </a:cubicBezTo>
                <a:cubicBezTo>
                  <a:pt x="582856" y="364901"/>
                  <a:pt x="617655" y="353426"/>
                  <a:pt x="634372" y="373487"/>
                </a:cubicBezTo>
                <a:cubicBezTo>
                  <a:pt x="648386" y="390303"/>
                  <a:pt x="626242" y="416513"/>
                  <a:pt x="621493" y="437882"/>
                </a:cubicBezTo>
                <a:cubicBezTo>
                  <a:pt x="607030" y="502967"/>
                  <a:pt x="621444" y="480844"/>
                  <a:pt x="569977" y="515155"/>
                </a:cubicBezTo>
                <a:cubicBezTo>
                  <a:pt x="548512" y="510862"/>
                  <a:pt x="524589" y="513136"/>
                  <a:pt x="505583" y="502276"/>
                </a:cubicBezTo>
                <a:cubicBezTo>
                  <a:pt x="493349" y="495285"/>
                  <a:pt x="456765" y="418419"/>
                  <a:pt x="454067" y="412124"/>
                </a:cubicBezTo>
                <a:cubicBezTo>
                  <a:pt x="448719" y="399646"/>
                  <a:pt x="428136" y="377216"/>
                  <a:pt x="441189" y="373487"/>
                </a:cubicBezTo>
                <a:cubicBezTo>
                  <a:pt x="474468" y="363979"/>
                  <a:pt x="509876" y="382073"/>
                  <a:pt x="544220" y="386366"/>
                </a:cubicBezTo>
                <a:cubicBezTo>
                  <a:pt x="561392" y="382073"/>
                  <a:pt x="579466" y="380459"/>
                  <a:pt x="595735" y="373487"/>
                </a:cubicBezTo>
                <a:cubicBezTo>
                  <a:pt x="609962" y="367390"/>
                  <a:pt x="619489" y="343478"/>
                  <a:pt x="634372" y="347730"/>
                </a:cubicBezTo>
                <a:cubicBezTo>
                  <a:pt x="657722" y="354402"/>
                  <a:pt x="668715" y="382073"/>
                  <a:pt x="685887" y="399245"/>
                </a:cubicBezTo>
                <a:cubicBezTo>
                  <a:pt x="690180" y="412124"/>
                  <a:pt x="703059" y="425003"/>
                  <a:pt x="698766" y="437882"/>
                </a:cubicBezTo>
                <a:cubicBezTo>
                  <a:pt x="672348" y="517135"/>
                  <a:pt x="539852" y="466495"/>
                  <a:pt x="505583" y="463639"/>
                </a:cubicBezTo>
                <a:cubicBezTo>
                  <a:pt x="488411" y="459346"/>
                  <a:pt x="471086" y="455624"/>
                  <a:pt x="454067" y="450761"/>
                </a:cubicBezTo>
                <a:cubicBezTo>
                  <a:pt x="441014" y="447032"/>
                  <a:pt x="428683" y="440827"/>
                  <a:pt x="415431" y="437882"/>
                </a:cubicBezTo>
                <a:cubicBezTo>
                  <a:pt x="389940" y="432217"/>
                  <a:pt x="363916" y="429296"/>
                  <a:pt x="338158" y="425003"/>
                </a:cubicBezTo>
                <a:cubicBezTo>
                  <a:pt x="316693" y="416417"/>
                  <a:pt x="295410" y="407363"/>
                  <a:pt x="273763" y="399245"/>
                </a:cubicBezTo>
                <a:cubicBezTo>
                  <a:pt x="221942" y="379812"/>
                  <a:pt x="209518" y="386518"/>
                  <a:pt x="157853" y="334851"/>
                </a:cubicBezTo>
                <a:cubicBezTo>
                  <a:pt x="144974" y="321972"/>
                  <a:pt x="119217" y="314427"/>
                  <a:pt x="119217" y="296214"/>
                </a:cubicBezTo>
                <a:cubicBezTo>
                  <a:pt x="119217" y="282639"/>
                  <a:pt x="144683" y="305800"/>
                  <a:pt x="157853" y="309093"/>
                </a:cubicBezTo>
                <a:cubicBezTo>
                  <a:pt x="179089" y="314402"/>
                  <a:pt x="200457" y="319897"/>
                  <a:pt x="222248" y="321972"/>
                </a:cubicBezTo>
                <a:cubicBezTo>
                  <a:pt x="290759" y="328497"/>
                  <a:pt x="359623" y="330558"/>
                  <a:pt x="428310" y="334851"/>
                </a:cubicBezTo>
                <a:cubicBezTo>
                  <a:pt x="479825" y="330558"/>
                  <a:pt x="531561" y="328384"/>
                  <a:pt x="582856" y="321972"/>
                </a:cubicBezTo>
                <a:cubicBezTo>
                  <a:pt x="600420" y="319777"/>
                  <a:pt x="616672" y="309093"/>
                  <a:pt x="634372" y="309093"/>
                </a:cubicBezTo>
                <a:cubicBezTo>
                  <a:pt x="686066" y="309093"/>
                  <a:pt x="737403" y="317679"/>
                  <a:pt x="788918" y="321972"/>
                </a:cubicBezTo>
                <a:cubicBezTo>
                  <a:pt x="810383" y="339144"/>
                  <a:pt x="832625" y="355386"/>
                  <a:pt x="853312" y="373487"/>
                </a:cubicBezTo>
                <a:cubicBezTo>
                  <a:pt x="867019" y="385481"/>
                  <a:pt x="891949" y="393910"/>
                  <a:pt x="891949" y="412124"/>
                </a:cubicBezTo>
                <a:cubicBezTo>
                  <a:pt x="891949" y="437156"/>
                  <a:pt x="866191" y="455053"/>
                  <a:pt x="853312" y="476518"/>
                </a:cubicBezTo>
                <a:cubicBezTo>
                  <a:pt x="831369" y="465547"/>
                  <a:pt x="771862" y="442582"/>
                  <a:pt x="763160" y="412124"/>
                </a:cubicBezTo>
                <a:cubicBezTo>
                  <a:pt x="758297" y="395105"/>
                  <a:pt x="771746" y="377780"/>
                  <a:pt x="776039" y="360608"/>
                </a:cubicBezTo>
                <a:cubicBezTo>
                  <a:pt x="801797" y="364901"/>
                  <a:pt x="834847" y="355022"/>
                  <a:pt x="853312" y="373487"/>
                </a:cubicBezTo>
                <a:cubicBezTo>
                  <a:pt x="864257" y="384432"/>
                  <a:pt x="830091" y="397844"/>
                  <a:pt x="814676" y="399245"/>
                </a:cubicBezTo>
                <a:cubicBezTo>
                  <a:pt x="780207" y="402379"/>
                  <a:pt x="745989" y="390659"/>
                  <a:pt x="711645" y="386366"/>
                </a:cubicBezTo>
                <a:cubicBezTo>
                  <a:pt x="676692" y="351414"/>
                  <a:pt x="646404" y="342559"/>
                  <a:pt x="685887" y="283335"/>
                </a:cubicBezTo>
                <a:cubicBezTo>
                  <a:pt x="693417" y="272039"/>
                  <a:pt x="711645" y="274749"/>
                  <a:pt x="724524" y="270456"/>
                </a:cubicBezTo>
                <a:cubicBezTo>
                  <a:pt x="763161" y="274749"/>
                  <a:pt x="804340" y="268897"/>
                  <a:pt x="840434" y="283335"/>
                </a:cubicBezTo>
                <a:cubicBezTo>
                  <a:pt x="853039" y="288377"/>
                  <a:pt x="859383" y="309830"/>
                  <a:pt x="853312" y="321972"/>
                </a:cubicBezTo>
                <a:cubicBezTo>
                  <a:pt x="847241" y="334114"/>
                  <a:pt x="827555" y="330558"/>
                  <a:pt x="814676" y="334851"/>
                </a:cubicBezTo>
                <a:cubicBezTo>
                  <a:pt x="825364" y="320599"/>
                  <a:pt x="864292" y="246134"/>
                  <a:pt x="904828" y="270456"/>
                </a:cubicBezTo>
                <a:cubicBezTo>
                  <a:pt x="920006" y="279563"/>
                  <a:pt x="913414" y="304800"/>
                  <a:pt x="917707" y="321972"/>
                </a:cubicBezTo>
                <a:lnTo>
                  <a:pt x="956343" y="334851"/>
                </a:lnTo>
                <a:cubicBezTo>
                  <a:pt x="952050" y="360609"/>
                  <a:pt x="957950" y="390397"/>
                  <a:pt x="943465" y="412124"/>
                </a:cubicBezTo>
                <a:cubicBezTo>
                  <a:pt x="935935" y="423420"/>
                  <a:pt x="925544" y="386092"/>
                  <a:pt x="930586" y="373487"/>
                </a:cubicBezTo>
                <a:cubicBezTo>
                  <a:pt x="936334" y="359116"/>
                  <a:pt x="956343" y="356316"/>
                  <a:pt x="969222" y="347730"/>
                </a:cubicBezTo>
                <a:cubicBezTo>
                  <a:pt x="973515" y="360609"/>
                  <a:pt x="988172" y="374224"/>
                  <a:pt x="982101" y="386366"/>
                </a:cubicBezTo>
                <a:cubicBezTo>
                  <a:pt x="976030" y="398508"/>
                  <a:pt x="956518" y="395516"/>
                  <a:pt x="943465" y="399245"/>
                </a:cubicBezTo>
                <a:cubicBezTo>
                  <a:pt x="926446" y="404108"/>
                  <a:pt x="909121" y="407831"/>
                  <a:pt x="891949" y="412124"/>
                </a:cubicBezTo>
                <a:cubicBezTo>
                  <a:pt x="883363" y="425003"/>
                  <a:pt x="878278" y="441092"/>
                  <a:pt x="866191" y="450761"/>
                </a:cubicBezTo>
                <a:cubicBezTo>
                  <a:pt x="849506" y="464109"/>
                  <a:pt x="751067" y="476387"/>
                  <a:pt x="750281" y="476518"/>
                </a:cubicBezTo>
                <a:cubicBezTo>
                  <a:pt x="737402" y="480811"/>
                  <a:pt x="724249" y="494439"/>
                  <a:pt x="711645" y="489397"/>
                </a:cubicBezTo>
                <a:cubicBezTo>
                  <a:pt x="688358" y="480082"/>
                  <a:pt x="672221" y="429821"/>
                  <a:pt x="698766" y="412124"/>
                </a:cubicBezTo>
                <a:cubicBezTo>
                  <a:pt x="716979" y="399982"/>
                  <a:pt x="741695" y="403538"/>
                  <a:pt x="763160" y="399245"/>
                </a:cubicBezTo>
                <a:cubicBezTo>
                  <a:pt x="767453" y="416417"/>
                  <a:pt x="783955" y="434929"/>
                  <a:pt x="776039" y="450761"/>
                </a:cubicBezTo>
                <a:cubicBezTo>
                  <a:pt x="767453" y="467933"/>
                  <a:pt x="741346" y="467266"/>
                  <a:pt x="724524" y="476518"/>
                </a:cubicBezTo>
                <a:cubicBezTo>
                  <a:pt x="655471" y="514497"/>
                  <a:pt x="594917" y="573314"/>
                  <a:pt x="518462" y="592428"/>
                </a:cubicBezTo>
                <a:cubicBezTo>
                  <a:pt x="501290" y="596721"/>
                  <a:pt x="454430" y="617823"/>
                  <a:pt x="466946" y="605307"/>
                </a:cubicBezTo>
                <a:cubicBezTo>
                  <a:pt x="483293" y="588960"/>
                  <a:pt x="509876" y="588135"/>
                  <a:pt x="531341" y="579549"/>
                </a:cubicBezTo>
                <a:cubicBezTo>
                  <a:pt x="569977" y="588135"/>
                  <a:pt x="619264" y="577320"/>
                  <a:pt x="647250" y="605307"/>
                </a:cubicBezTo>
                <a:cubicBezTo>
                  <a:pt x="724202" y="682260"/>
                  <a:pt x="661131" y="707670"/>
                  <a:pt x="621493" y="734096"/>
                </a:cubicBezTo>
                <a:cubicBezTo>
                  <a:pt x="608614" y="729803"/>
                  <a:pt x="591337" y="731818"/>
                  <a:pt x="582856" y="721217"/>
                </a:cubicBezTo>
                <a:cubicBezTo>
                  <a:pt x="553586" y="684629"/>
                  <a:pt x="581295" y="588330"/>
                  <a:pt x="595735" y="566670"/>
                </a:cubicBezTo>
                <a:cubicBezTo>
                  <a:pt x="604321" y="553791"/>
                  <a:pt x="628415" y="541878"/>
                  <a:pt x="621493" y="528034"/>
                </a:cubicBezTo>
                <a:cubicBezTo>
                  <a:pt x="615422" y="515892"/>
                  <a:pt x="596327" y="539229"/>
                  <a:pt x="582856" y="540913"/>
                </a:cubicBezTo>
                <a:cubicBezTo>
                  <a:pt x="527315" y="547856"/>
                  <a:pt x="471239" y="549499"/>
                  <a:pt x="415431" y="553792"/>
                </a:cubicBezTo>
                <a:cubicBezTo>
                  <a:pt x="398259" y="549499"/>
                  <a:pt x="380184" y="547886"/>
                  <a:pt x="363915" y="540913"/>
                </a:cubicBezTo>
                <a:cubicBezTo>
                  <a:pt x="349688" y="534816"/>
                  <a:pt x="339123" y="522077"/>
                  <a:pt x="325279" y="515155"/>
                </a:cubicBezTo>
                <a:cubicBezTo>
                  <a:pt x="313137" y="509084"/>
                  <a:pt x="299521" y="506569"/>
                  <a:pt x="286642" y="502276"/>
                </a:cubicBezTo>
                <a:cubicBezTo>
                  <a:pt x="250992" y="395327"/>
                  <a:pt x="292862" y="517643"/>
                  <a:pt x="286642" y="515155"/>
                </a:cubicBezTo>
                <a:cubicBezTo>
                  <a:pt x="252820" y="501627"/>
                  <a:pt x="209369" y="437882"/>
                  <a:pt x="209369" y="437882"/>
                </a:cubicBezTo>
                <a:cubicBezTo>
                  <a:pt x="205076" y="425003"/>
                  <a:pt x="196490" y="412821"/>
                  <a:pt x="196490" y="399245"/>
                </a:cubicBezTo>
                <a:cubicBezTo>
                  <a:pt x="196490" y="330751"/>
                  <a:pt x="256637" y="354700"/>
                  <a:pt x="312400" y="347730"/>
                </a:cubicBezTo>
                <a:lnTo>
                  <a:pt x="557098" y="399245"/>
                </a:lnTo>
                <a:cubicBezTo>
                  <a:pt x="683798" y="423610"/>
                  <a:pt x="609004" y="393001"/>
                  <a:pt x="698766" y="437882"/>
                </a:cubicBezTo>
                <a:cubicBezTo>
                  <a:pt x="690180" y="455054"/>
                  <a:pt x="689591" y="479723"/>
                  <a:pt x="673008" y="489397"/>
                </a:cubicBezTo>
                <a:cubicBezTo>
                  <a:pt x="634294" y="511980"/>
                  <a:pt x="586740" y="513861"/>
                  <a:pt x="544220" y="528034"/>
                </a:cubicBezTo>
                <a:cubicBezTo>
                  <a:pt x="522288" y="535345"/>
                  <a:pt x="501290" y="545206"/>
                  <a:pt x="479825" y="553792"/>
                </a:cubicBezTo>
                <a:cubicBezTo>
                  <a:pt x="461425" y="550112"/>
                  <a:pt x="362824" y="545276"/>
                  <a:pt x="376794" y="489397"/>
                </a:cubicBezTo>
                <a:cubicBezTo>
                  <a:pt x="383461" y="462729"/>
                  <a:pt x="419724" y="455054"/>
                  <a:pt x="441189" y="437882"/>
                </a:cubicBezTo>
                <a:cubicBezTo>
                  <a:pt x="501290" y="442175"/>
                  <a:pt x="563273" y="435236"/>
                  <a:pt x="621493" y="450761"/>
                </a:cubicBezTo>
                <a:cubicBezTo>
                  <a:pt x="634610" y="454259"/>
                  <a:pt x="643063" y="478968"/>
                  <a:pt x="634372" y="489397"/>
                </a:cubicBezTo>
                <a:cubicBezTo>
                  <a:pt x="615936" y="511520"/>
                  <a:pt x="583195" y="515856"/>
                  <a:pt x="557098" y="528034"/>
                </a:cubicBezTo>
                <a:cubicBezTo>
                  <a:pt x="518784" y="545914"/>
                  <a:pt x="479825" y="562377"/>
                  <a:pt x="441189" y="579549"/>
                </a:cubicBezTo>
                <a:cubicBezTo>
                  <a:pt x="415431" y="575256"/>
                  <a:pt x="384306" y="582983"/>
                  <a:pt x="363915" y="566670"/>
                </a:cubicBezTo>
                <a:cubicBezTo>
                  <a:pt x="353314" y="558190"/>
                  <a:pt x="367195" y="537633"/>
                  <a:pt x="376794" y="528034"/>
                </a:cubicBezTo>
                <a:cubicBezTo>
                  <a:pt x="386394" y="518435"/>
                  <a:pt x="402552" y="519448"/>
                  <a:pt x="415431" y="515155"/>
                </a:cubicBezTo>
                <a:cubicBezTo>
                  <a:pt x="466946" y="523741"/>
                  <a:pt x="527192" y="510963"/>
                  <a:pt x="569977" y="540913"/>
                </a:cubicBezTo>
                <a:cubicBezTo>
                  <a:pt x="588916" y="554170"/>
                  <a:pt x="559265" y="587754"/>
                  <a:pt x="544220" y="605307"/>
                </a:cubicBezTo>
                <a:cubicBezTo>
                  <a:pt x="531726" y="619884"/>
                  <a:pt x="509876" y="622479"/>
                  <a:pt x="492704" y="631065"/>
                </a:cubicBezTo>
                <a:cubicBezTo>
                  <a:pt x="516201" y="595819"/>
                  <a:pt x="516429" y="584745"/>
                  <a:pt x="557098" y="566670"/>
                </a:cubicBezTo>
                <a:cubicBezTo>
                  <a:pt x="695043" y="505362"/>
                  <a:pt x="630747" y="543329"/>
                  <a:pt x="595735" y="566670"/>
                </a:cubicBezTo>
                <a:cubicBezTo>
                  <a:pt x="608614" y="549498"/>
                  <a:pt x="616905" y="527631"/>
                  <a:pt x="634372" y="515155"/>
                </a:cubicBezTo>
                <a:cubicBezTo>
                  <a:pt x="669988" y="489715"/>
                  <a:pt x="701787" y="506251"/>
                  <a:pt x="737403" y="515155"/>
                </a:cubicBezTo>
                <a:cubicBezTo>
                  <a:pt x="741696" y="528034"/>
                  <a:pt x="755323" y="541187"/>
                  <a:pt x="750281" y="553792"/>
                </a:cubicBezTo>
                <a:cubicBezTo>
                  <a:pt x="744532" y="568163"/>
                  <a:pt x="711645" y="564071"/>
                  <a:pt x="711645" y="579549"/>
                </a:cubicBezTo>
                <a:cubicBezTo>
                  <a:pt x="711645" y="593124"/>
                  <a:pt x="763856" y="566670"/>
                  <a:pt x="750281" y="566670"/>
                </a:cubicBezTo>
                <a:cubicBezTo>
                  <a:pt x="707138" y="566670"/>
                  <a:pt x="664422" y="575256"/>
                  <a:pt x="621493" y="579549"/>
                </a:cubicBezTo>
                <a:cubicBezTo>
                  <a:pt x="634372" y="588135"/>
                  <a:pt x="644651" y="605307"/>
                  <a:pt x="660129" y="605307"/>
                </a:cubicBezTo>
                <a:cubicBezTo>
                  <a:pt x="679328" y="605307"/>
                  <a:pt x="705574" y="597763"/>
                  <a:pt x="711645" y="579549"/>
                </a:cubicBezTo>
                <a:cubicBezTo>
                  <a:pt x="715938" y="566670"/>
                  <a:pt x="685887" y="570963"/>
                  <a:pt x="673008" y="566670"/>
                </a:cubicBezTo>
                <a:cubicBezTo>
                  <a:pt x="660129" y="570963"/>
                  <a:pt x="634372" y="593124"/>
                  <a:pt x="634372" y="579549"/>
                </a:cubicBezTo>
                <a:cubicBezTo>
                  <a:pt x="634372" y="563022"/>
                  <a:pt x="699991" y="522925"/>
                  <a:pt x="711645" y="515155"/>
                </a:cubicBezTo>
                <a:cubicBezTo>
                  <a:pt x="772349" y="424099"/>
                  <a:pt x="696166" y="536825"/>
                  <a:pt x="776039" y="425003"/>
                </a:cubicBezTo>
                <a:cubicBezTo>
                  <a:pt x="785036" y="412408"/>
                  <a:pt x="793211" y="399245"/>
                  <a:pt x="801797" y="386366"/>
                </a:cubicBezTo>
                <a:cubicBezTo>
                  <a:pt x="765667" y="506799"/>
                  <a:pt x="784308" y="518611"/>
                  <a:pt x="685887" y="592428"/>
                </a:cubicBezTo>
                <a:cubicBezTo>
                  <a:pt x="673504" y="601715"/>
                  <a:pt x="701233" y="565245"/>
                  <a:pt x="711645" y="553792"/>
                </a:cubicBezTo>
                <a:cubicBezTo>
                  <a:pt x="808231" y="447548"/>
                  <a:pt x="785473" y="468283"/>
                  <a:pt x="879070" y="412124"/>
                </a:cubicBezTo>
                <a:cubicBezTo>
                  <a:pt x="820025" y="500693"/>
                  <a:pt x="837344" y="460029"/>
                  <a:pt x="814676" y="528034"/>
                </a:cubicBezTo>
                <a:cubicBezTo>
                  <a:pt x="842163" y="610494"/>
                  <a:pt x="809411" y="542593"/>
                  <a:pt x="853312" y="515155"/>
                </a:cubicBezTo>
                <a:cubicBezTo>
                  <a:pt x="875456" y="501315"/>
                  <a:pt x="904828" y="506569"/>
                  <a:pt x="930586" y="502276"/>
                </a:cubicBezTo>
                <a:lnTo>
                  <a:pt x="982101" y="425003"/>
                </a:lnTo>
                <a:lnTo>
                  <a:pt x="1007859" y="386366"/>
                </a:lnTo>
                <a:cubicBezTo>
                  <a:pt x="993732" y="315731"/>
                  <a:pt x="1006372" y="300010"/>
                  <a:pt x="917707" y="270456"/>
                </a:cubicBezTo>
                <a:lnTo>
                  <a:pt x="840434" y="244699"/>
                </a:lnTo>
                <a:cubicBezTo>
                  <a:pt x="827555" y="257578"/>
                  <a:pt x="811900" y="268181"/>
                  <a:pt x="801797" y="283335"/>
                </a:cubicBezTo>
                <a:cubicBezTo>
                  <a:pt x="794267" y="294631"/>
                  <a:pt x="802494" y="321972"/>
                  <a:pt x="788918" y="321972"/>
                </a:cubicBezTo>
                <a:cubicBezTo>
                  <a:pt x="770704" y="321972"/>
                  <a:pt x="765102" y="293922"/>
                  <a:pt x="750281" y="283335"/>
                </a:cubicBezTo>
                <a:cubicBezTo>
                  <a:pt x="734659" y="272176"/>
                  <a:pt x="716591" y="264707"/>
                  <a:pt x="698766" y="257577"/>
                </a:cubicBezTo>
                <a:cubicBezTo>
                  <a:pt x="673557" y="247493"/>
                  <a:pt x="621493" y="231820"/>
                  <a:pt x="621493" y="231820"/>
                </a:cubicBezTo>
                <a:cubicBezTo>
                  <a:pt x="591442" y="236113"/>
                  <a:pt x="561546" y="247720"/>
                  <a:pt x="531341" y="244699"/>
                </a:cubicBezTo>
                <a:cubicBezTo>
                  <a:pt x="515939" y="243159"/>
                  <a:pt x="507947" y="221631"/>
                  <a:pt x="492704" y="218941"/>
                </a:cubicBezTo>
                <a:cubicBezTo>
                  <a:pt x="433366" y="208470"/>
                  <a:pt x="372501" y="210355"/>
                  <a:pt x="312400" y="206062"/>
                </a:cubicBezTo>
                <a:cubicBezTo>
                  <a:pt x="299521" y="197476"/>
                  <a:pt x="289031" y="182849"/>
                  <a:pt x="273763" y="180304"/>
                </a:cubicBezTo>
                <a:cubicBezTo>
                  <a:pt x="260372" y="178072"/>
                  <a:pt x="248439" y="190521"/>
                  <a:pt x="235127" y="193183"/>
                </a:cubicBezTo>
                <a:cubicBezTo>
                  <a:pt x="205360" y="199136"/>
                  <a:pt x="175025" y="201769"/>
                  <a:pt x="144974" y="206062"/>
                </a:cubicBezTo>
                <a:cubicBezTo>
                  <a:pt x="132095" y="214648"/>
                  <a:pt x="112086" y="217449"/>
                  <a:pt x="106338" y="231820"/>
                </a:cubicBezTo>
                <a:cubicBezTo>
                  <a:pt x="90177" y="272223"/>
                  <a:pt x="139671" y="277274"/>
                  <a:pt x="157853" y="283335"/>
                </a:cubicBezTo>
                <a:cubicBezTo>
                  <a:pt x="175025" y="274749"/>
                  <a:pt x="191543" y="264707"/>
                  <a:pt x="209369" y="257577"/>
                </a:cubicBezTo>
                <a:cubicBezTo>
                  <a:pt x="234578" y="247494"/>
                  <a:pt x="264051" y="246881"/>
                  <a:pt x="286642" y="231820"/>
                </a:cubicBezTo>
                <a:cubicBezTo>
                  <a:pt x="299521" y="223234"/>
                  <a:pt x="309972" y="208358"/>
                  <a:pt x="325279" y="206062"/>
                </a:cubicBezTo>
                <a:cubicBezTo>
                  <a:pt x="397577" y="195217"/>
                  <a:pt x="471240" y="197476"/>
                  <a:pt x="544220" y="193183"/>
                </a:cubicBezTo>
                <a:cubicBezTo>
                  <a:pt x="705748" y="233566"/>
                  <a:pt x="416616" y="164660"/>
                  <a:pt x="814676" y="218941"/>
                </a:cubicBezTo>
                <a:cubicBezTo>
                  <a:pt x="837582" y="222065"/>
                  <a:pt x="862723" y="228352"/>
                  <a:pt x="879070" y="244699"/>
                </a:cubicBezTo>
                <a:cubicBezTo>
                  <a:pt x="891586" y="257215"/>
                  <a:pt x="844727" y="236113"/>
                  <a:pt x="827555" y="231820"/>
                </a:cubicBezTo>
                <a:cubicBezTo>
                  <a:pt x="797504" y="236113"/>
                  <a:pt x="763145" y="228611"/>
                  <a:pt x="737403" y="244699"/>
                </a:cubicBezTo>
                <a:cubicBezTo>
                  <a:pt x="653998" y="296827"/>
                  <a:pt x="773586" y="308480"/>
                  <a:pt x="776039" y="309093"/>
                </a:cubicBezTo>
                <a:cubicBezTo>
                  <a:pt x="914538" y="262926"/>
                  <a:pt x="826221" y="285141"/>
                  <a:pt x="1046496" y="270456"/>
                </a:cubicBezTo>
                <a:cubicBezTo>
                  <a:pt x="1046496" y="270456"/>
                  <a:pt x="999255" y="314464"/>
                  <a:pt x="969222" y="321972"/>
                </a:cubicBezTo>
                <a:lnTo>
                  <a:pt x="917707" y="334851"/>
                </a:lnTo>
                <a:cubicBezTo>
                  <a:pt x="904535" y="354609"/>
                  <a:pt x="876195" y="402589"/>
                  <a:pt x="853312" y="412124"/>
                </a:cubicBezTo>
                <a:cubicBezTo>
                  <a:pt x="797363" y="435436"/>
                  <a:pt x="680574" y="444196"/>
                  <a:pt x="621493" y="450761"/>
                </a:cubicBezTo>
                <a:cubicBezTo>
                  <a:pt x="557099" y="446468"/>
                  <a:pt x="491594" y="450539"/>
                  <a:pt x="428310" y="437882"/>
                </a:cubicBezTo>
                <a:cubicBezTo>
                  <a:pt x="403764" y="432973"/>
                  <a:pt x="386305" y="410440"/>
                  <a:pt x="363915" y="399245"/>
                </a:cubicBezTo>
                <a:cubicBezTo>
                  <a:pt x="351773" y="393174"/>
                  <a:pt x="338158" y="390659"/>
                  <a:pt x="325279" y="386366"/>
                </a:cubicBezTo>
                <a:cubicBezTo>
                  <a:pt x="267487" y="328575"/>
                  <a:pt x="252595" y="327896"/>
                  <a:pt x="235127" y="231820"/>
                </a:cubicBezTo>
                <a:cubicBezTo>
                  <a:pt x="226573" y="184772"/>
                  <a:pt x="336671" y="117067"/>
                  <a:pt x="338158" y="115910"/>
                </a:cubicBezTo>
                <a:cubicBezTo>
                  <a:pt x="473460" y="10676"/>
                  <a:pt x="428464" y="29999"/>
                  <a:pt x="518462" y="0"/>
                </a:cubicBezTo>
                <a:cubicBezTo>
                  <a:pt x="591762" y="109951"/>
                  <a:pt x="600905" y="83666"/>
                  <a:pt x="531341" y="257577"/>
                </a:cubicBezTo>
                <a:cubicBezTo>
                  <a:pt x="526299" y="270182"/>
                  <a:pt x="505182" y="265108"/>
                  <a:pt x="492704" y="270456"/>
                </a:cubicBezTo>
                <a:cubicBezTo>
                  <a:pt x="475058" y="278019"/>
                  <a:pt x="458361" y="287628"/>
                  <a:pt x="441189" y="296214"/>
                </a:cubicBezTo>
                <a:cubicBezTo>
                  <a:pt x="428310" y="291921"/>
                  <a:pt x="413153" y="291816"/>
                  <a:pt x="402552" y="283335"/>
                </a:cubicBezTo>
                <a:cubicBezTo>
                  <a:pt x="390465" y="273666"/>
                  <a:pt x="373758" y="259877"/>
                  <a:pt x="376794" y="244699"/>
                </a:cubicBezTo>
                <a:cubicBezTo>
                  <a:pt x="379830" y="229521"/>
                  <a:pt x="400605" y="223389"/>
                  <a:pt x="415431" y="218941"/>
                </a:cubicBezTo>
                <a:cubicBezTo>
                  <a:pt x="444507" y="210218"/>
                  <a:pt x="475532" y="210355"/>
                  <a:pt x="505583" y="206062"/>
                </a:cubicBezTo>
                <a:cubicBezTo>
                  <a:pt x="522755" y="214648"/>
                  <a:pt x="554717" y="212770"/>
                  <a:pt x="557098" y="231820"/>
                </a:cubicBezTo>
                <a:cubicBezTo>
                  <a:pt x="560670" y="260395"/>
                  <a:pt x="538825" y="288730"/>
                  <a:pt x="518462" y="309093"/>
                </a:cubicBezTo>
                <a:cubicBezTo>
                  <a:pt x="496105" y="331450"/>
                  <a:pt x="436898" y="349160"/>
                  <a:pt x="402552" y="360608"/>
                </a:cubicBezTo>
                <a:cubicBezTo>
                  <a:pt x="368208" y="356315"/>
                  <a:pt x="332116" y="359371"/>
                  <a:pt x="299521" y="347730"/>
                </a:cubicBezTo>
                <a:cubicBezTo>
                  <a:pt x="251597" y="330614"/>
                  <a:pt x="217954" y="291920"/>
                  <a:pt x="183611" y="257577"/>
                </a:cubicBezTo>
                <a:cubicBezTo>
                  <a:pt x="179318" y="240405"/>
                  <a:pt x="160914" y="220789"/>
                  <a:pt x="170732" y="206062"/>
                </a:cubicBezTo>
                <a:cubicBezTo>
                  <a:pt x="183556" y="186826"/>
                  <a:pt x="238928" y="203108"/>
                  <a:pt x="235127" y="180304"/>
                </a:cubicBezTo>
                <a:cubicBezTo>
                  <a:pt x="230038" y="149768"/>
                  <a:pt x="157853" y="128789"/>
                  <a:pt x="157853" y="128789"/>
                </a:cubicBezTo>
                <a:cubicBezTo>
                  <a:pt x="125555" y="150321"/>
                  <a:pt x="87530" y="162516"/>
                  <a:pt x="106338" y="218941"/>
                </a:cubicBezTo>
                <a:cubicBezTo>
                  <a:pt x="110631" y="231820"/>
                  <a:pt x="132095" y="227527"/>
                  <a:pt x="144974" y="231820"/>
                </a:cubicBezTo>
                <a:cubicBezTo>
                  <a:pt x="157853" y="227527"/>
                  <a:pt x="171469" y="225012"/>
                  <a:pt x="183611" y="218941"/>
                </a:cubicBezTo>
                <a:cubicBezTo>
                  <a:pt x="283478" y="169007"/>
                  <a:pt x="163769" y="212677"/>
                  <a:pt x="260884" y="180304"/>
                </a:cubicBezTo>
                <a:cubicBezTo>
                  <a:pt x="238770" y="163719"/>
                  <a:pt x="197097" y="130976"/>
                  <a:pt x="170732" y="115910"/>
                </a:cubicBezTo>
                <a:cubicBezTo>
                  <a:pt x="154063" y="106385"/>
                  <a:pt x="136389" y="98738"/>
                  <a:pt x="119217" y="90152"/>
                </a:cubicBezTo>
                <a:cubicBezTo>
                  <a:pt x="57428" y="110748"/>
                  <a:pt x="0" y="101320"/>
                  <a:pt x="67701" y="180304"/>
                </a:cubicBezTo>
                <a:cubicBezTo>
                  <a:pt x="80196" y="194881"/>
                  <a:pt x="102045" y="197476"/>
                  <a:pt x="119217" y="206062"/>
                </a:cubicBezTo>
                <a:cubicBezTo>
                  <a:pt x="144975" y="201769"/>
                  <a:pt x="180822" y="214074"/>
                  <a:pt x="196490" y="193183"/>
                </a:cubicBezTo>
                <a:cubicBezTo>
                  <a:pt x="215785" y="167456"/>
                  <a:pt x="124799" y="143529"/>
                  <a:pt x="119217" y="141668"/>
                </a:cubicBezTo>
                <a:cubicBezTo>
                  <a:pt x="127803" y="163133"/>
                  <a:pt x="125150" y="194168"/>
                  <a:pt x="144974" y="206062"/>
                </a:cubicBezTo>
                <a:cubicBezTo>
                  <a:pt x="158247" y="214026"/>
                  <a:pt x="170080" y="187821"/>
                  <a:pt x="183611" y="180304"/>
                </a:cubicBezTo>
                <a:cubicBezTo>
                  <a:pt x="208785" y="166319"/>
                  <a:pt x="235710" y="155653"/>
                  <a:pt x="260884" y="141668"/>
                </a:cubicBezTo>
                <a:cubicBezTo>
                  <a:pt x="341982" y="96614"/>
                  <a:pt x="250460" y="122919"/>
                  <a:pt x="389673" y="103031"/>
                </a:cubicBezTo>
                <a:cubicBezTo>
                  <a:pt x="376794" y="94445"/>
                  <a:pt x="366480" y="78303"/>
                  <a:pt x="351036" y="77273"/>
                </a:cubicBezTo>
                <a:cubicBezTo>
                  <a:pt x="88418" y="59765"/>
                  <a:pt x="172277" y="82081"/>
                  <a:pt x="235127" y="103031"/>
                </a:cubicBezTo>
                <a:cubicBezTo>
                  <a:pt x="222248" y="111617"/>
                  <a:pt x="181011" y="128789"/>
                  <a:pt x="196490" y="128789"/>
                </a:cubicBezTo>
                <a:cubicBezTo>
                  <a:pt x="336170" y="128789"/>
                  <a:pt x="574113" y="79021"/>
                  <a:pt x="389673" y="115910"/>
                </a:cubicBezTo>
                <a:cubicBezTo>
                  <a:pt x="177550" y="229042"/>
                  <a:pt x="254875" y="175154"/>
                  <a:pt x="144974" y="257577"/>
                </a:cubicBezTo>
                <a:cubicBezTo>
                  <a:pt x="123509" y="248991"/>
                  <a:pt x="87890" y="253752"/>
                  <a:pt x="80580" y="231820"/>
                </a:cubicBezTo>
                <a:cubicBezTo>
                  <a:pt x="74983" y="215028"/>
                  <a:pt x="115827" y="225914"/>
                  <a:pt x="132096" y="218941"/>
                </a:cubicBezTo>
                <a:cubicBezTo>
                  <a:pt x="329428" y="134369"/>
                  <a:pt x="186154" y="163887"/>
                  <a:pt x="363915" y="141668"/>
                </a:cubicBezTo>
                <a:cubicBezTo>
                  <a:pt x="376794" y="137375"/>
                  <a:pt x="413848" y="136320"/>
                  <a:pt x="402552" y="128789"/>
                </a:cubicBezTo>
                <a:cubicBezTo>
                  <a:pt x="380825" y="114304"/>
                  <a:pt x="299946" y="109577"/>
                  <a:pt x="325279" y="115910"/>
                </a:cubicBezTo>
                <a:cubicBezTo>
                  <a:pt x="387053" y="131354"/>
                  <a:pt x="466128" y="143678"/>
                  <a:pt x="531341" y="154546"/>
                </a:cubicBezTo>
                <a:cubicBezTo>
                  <a:pt x="544220" y="158839"/>
                  <a:pt x="556924" y="163696"/>
                  <a:pt x="569977" y="167425"/>
                </a:cubicBezTo>
                <a:cubicBezTo>
                  <a:pt x="586996" y="172288"/>
                  <a:pt x="613577" y="164472"/>
                  <a:pt x="621493" y="180304"/>
                </a:cubicBezTo>
                <a:cubicBezTo>
                  <a:pt x="627564" y="192446"/>
                  <a:pt x="595735" y="188890"/>
                  <a:pt x="582856" y="193183"/>
                </a:cubicBezTo>
                <a:cubicBezTo>
                  <a:pt x="569977" y="180304"/>
                  <a:pt x="527309" y="161310"/>
                  <a:pt x="544220" y="154546"/>
                </a:cubicBezTo>
                <a:cubicBezTo>
                  <a:pt x="577316" y="141307"/>
                  <a:pt x="647130" y="167385"/>
                  <a:pt x="685887" y="180304"/>
                </a:cubicBezTo>
                <a:cubicBezTo>
                  <a:pt x="668715" y="184597"/>
                  <a:pt x="651956" y="191154"/>
                  <a:pt x="634372" y="193183"/>
                </a:cubicBezTo>
                <a:cubicBezTo>
                  <a:pt x="304180" y="231282"/>
                  <a:pt x="445776" y="187360"/>
                  <a:pt x="312400" y="231820"/>
                </a:cubicBezTo>
                <a:cubicBezTo>
                  <a:pt x="323337" y="236195"/>
                  <a:pt x="407879" y="273375"/>
                  <a:pt x="428310" y="270456"/>
                </a:cubicBezTo>
                <a:cubicBezTo>
                  <a:pt x="443633" y="268267"/>
                  <a:pt x="454067" y="253285"/>
                  <a:pt x="466946" y="244699"/>
                </a:cubicBezTo>
                <a:cubicBezTo>
                  <a:pt x="475532" y="231820"/>
                  <a:pt x="492704" y="221541"/>
                  <a:pt x="492704" y="206062"/>
                </a:cubicBezTo>
                <a:cubicBezTo>
                  <a:pt x="492704" y="190583"/>
                  <a:pt x="473868" y="181269"/>
                  <a:pt x="466946" y="167425"/>
                </a:cubicBezTo>
                <a:cubicBezTo>
                  <a:pt x="430416" y="94366"/>
                  <a:pt x="472990" y="131154"/>
                  <a:pt x="557098" y="141668"/>
                </a:cubicBezTo>
                <a:cubicBezTo>
                  <a:pt x="848112" y="266386"/>
                  <a:pt x="502174" y="109722"/>
                  <a:pt x="698766" y="218941"/>
                </a:cubicBezTo>
                <a:cubicBezTo>
                  <a:pt x="718975" y="230168"/>
                  <a:pt x="742034" y="235310"/>
                  <a:pt x="763160" y="244699"/>
                </a:cubicBezTo>
                <a:cubicBezTo>
                  <a:pt x="780704" y="252496"/>
                  <a:pt x="833842" y="271583"/>
                  <a:pt x="814676" y="270456"/>
                </a:cubicBezTo>
                <a:cubicBezTo>
                  <a:pt x="723766" y="265108"/>
                  <a:pt x="634372" y="244699"/>
                  <a:pt x="544220" y="231820"/>
                </a:cubicBezTo>
                <a:cubicBezTo>
                  <a:pt x="505583" y="218941"/>
                  <a:pt x="465160" y="210524"/>
                  <a:pt x="428310" y="193183"/>
                </a:cubicBezTo>
                <a:cubicBezTo>
                  <a:pt x="391665" y="175938"/>
                  <a:pt x="298610" y="159268"/>
                  <a:pt x="325279" y="128789"/>
                </a:cubicBezTo>
                <a:cubicBezTo>
                  <a:pt x="332750" y="120251"/>
                  <a:pt x="537715" y="86943"/>
                  <a:pt x="595735" y="77273"/>
                </a:cubicBezTo>
                <a:cubicBezTo>
                  <a:pt x="608614" y="81566"/>
                  <a:pt x="630642" y="77099"/>
                  <a:pt x="634372" y="90152"/>
                </a:cubicBezTo>
                <a:cubicBezTo>
                  <a:pt x="654114" y="159249"/>
                  <a:pt x="622375" y="166837"/>
                  <a:pt x="582856" y="193183"/>
                </a:cubicBezTo>
                <a:cubicBezTo>
                  <a:pt x="638664" y="197476"/>
                  <a:pt x="697180" y="188362"/>
                  <a:pt x="750281" y="206062"/>
                </a:cubicBezTo>
                <a:cubicBezTo>
                  <a:pt x="779079" y="215661"/>
                  <a:pt x="690395" y="221269"/>
                  <a:pt x="660129" y="218941"/>
                </a:cubicBezTo>
                <a:cubicBezTo>
                  <a:pt x="633058" y="216859"/>
                  <a:pt x="608614" y="201769"/>
                  <a:pt x="582856" y="193183"/>
                </a:cubicBezTo>
                <a:cubicBezTo>
                  <a:pt x="600028" y="184597"/>
                  <a:pt x="615239" y="169019"/>
                  <a:pt x="634372" y="167425"/>
                </a:cubicBezTo>
                <a:cubicBezTo>
                  <a:pt x="727620" y="159654"/>
                  <a:pt x="728991" y="173995"/>
                  <a:pt x="788918" y="218941"/>
                </a:cubicBezTo>
                <a:cubicBezTo>
                  <a:pt x="784625" y="236113"/>
                  <a:pt x="790199" y="259836"/>
                  <a:pt x="776039" y="270456"/>
                </a:cubicBezTo>
                <a:cubicBezTo>
                  <a:pt x="739407" y="297930"/>
                  <a:pt x="726814" y="225810"/>
                  <a:pt x="724524" y="218941"/>
                </a:cubicBezTo>
                <a:cubicBezTo>
                  <a:pt x="737403" y="206062"/>
                  <a:pt x="747715" y="189957"/>
                  <a:pt x="763160" y="180304"/>
                </a:cubicBezTo>
                <a:cubicBezTo>
                  <a:pt x="780763" y="169302"/>
                  <a:pt x="840500" y="150231"/>
                  <a:pt x="866191" y="141668"/>
                </a:cubicBezTo>
                <a:cubicBezTo>
                  <a:pt x="900535" y="145961"/>
                  <a:pt x="937087" y="141692"/>
                  <a:pt x="969222" y="154546"/>
                </a:cubicBezTo>
                <a:cubicBezTo>
                  <a:pt x="999716" y="166743"/>
                  <a:pt x="1002326" y="211595"/>
                  <a:pt x="982101" y="231820"/>
                </a:cubicBezTo>
                <a:cubicBezTo>
                  <a:pt x="972502" y="241419"/>
                  <a:pt x="956344" y="240406"/>
                  <a:pt x="943465" y="244699"/>
                </a:cubicBezTo>
                <a:cubicBezTo>
                  <a:pt x="947758" y="227527"/>
                  <a:pt x="942745" y="204515"/>
                  <a:pt x="956343" y="193183"/>
                </a:cubicBezTo>
                <a:cubicBezTo>
                  <a:pt x="973159" y="179169"/>
                  <a:pt x="999201" y="184220"/>
                  <a:pt x="1020738" y="180304"/>
                </a:cubicBezTo>
                <a:cubicBezTo>
                  <a:pt x="1046430" y="175633"/>
                  <a:pt x="1072253" y="171718"/>
                  <a:pt x="1098011" y="167425"/>
                </a:cubicBezTo>
                <a:cubicBezTo>
                  <a:pt x="1079972" y="189073"/>
                  <a:pt x="1015797" y="283335"/>
                  <a:pt x="969222" y="283335"/>
                </a:cubicBezTo>
                <a:cubicBezTo>
                  <a:pt x="953744" y="283335"/>
                  <a:pt x="982893" y="254368"/>
                  <a:pt x="994980" y="244699"/>
                </a:cubicBezTo>
                <a:cubicBezTo>
                  <a:pt x="1005581" y="236218"/>
                  <a:pt x="1020738" y="236113"/>
                  <a:pt x="1033617" y="231820"/>
                </a:cubicBezTo>
                <a:cubicBezTo>
                  <a:pt x="1016445" y="244699"/>
                  <a:pt x="1003350" y="267420"/>
                  <a:pt x="982101" y="270456"/>
                </a:cubicBezTo>
                <a:cubicBezTo>
                  <a:pt x="958060" y="273890"/>
                  <a:pt x="924576" y="219799"/>
                  <a:pt x="917707" y="206062"/>
                </a:cubicBezTo>
                <a:cubicBezTo>
                  <a:pt x="911636" y="193920"/>
                  <a:pt x="915807" y="175410"/>
                  <a:pt x="904828" y="167425"/>
                </a:cubicBezTo>
                <a:cubicBezTo>
                  <a:pt x="840068" y="120327"/>
                  <a:pt x="771615" y="101556"/>
                  <a:pt x="698766" y="77273"/>
                </a:cubicBezTo>
                <a:cubicBezTo>
                  <a:pt x="681594" y="81566"/>
                  <a:pt x="664529" y="86312"/>
                  <a:pt x="647250" y="90152"/>
                </a:cubicBezTo>
                <a:cubicBezTo>
                  <a:pt x="625882" y="94901"/>
                  <a:pt x="601069" y="90889"/>
                  <a:pt x="582856" y="103031"/>
                </a:cubicBezTo>
                <a:cubicBezTo>
                  <a:pt x="571560" y="110561"/>
                  <a:pt x="574270" y="128789"/>
                  <a:pt x="569977" y="141668"/>
                </a:cubicBezTo>
                <a:cubicBezTo>
                  <a:pt x="654470" y="169832"/>
                  <a:pt x="631548" y="176390"/>
                  <a:pt x="711645" y="154546"/>
                </a:cubicBezTo>
                <a:cubicBezTo>
                  <a:pt x="737839" y="147402"/>
                  <a:pt x="788918" y="128789"/>
                  <a:pt x="788918" y="128789"/>
                </a:cubicBezTo>
                <a:cubicBezTo>
                  <a:pt x="793211" y="115910"/>
                  <a:pt x="806839" y="102757"/>
                  <a:pt x="801797" y="90152"/>
                </a:cubicBezTo>
                <a:cubicBezTo>
                  <a:pt x="782933" y="42992"/>
                  <a:pt x="708415" y="73518"/>
                  <a:pt x="685887" y="77273"/>
                </a:cubicBezTo>
                <a:cubicBezTo>
                  <a:pt x="784625" y="81566"/>
                  <a:pt x="883561" y="82572"/>
                  <a:pt x="982101" y="90152"/>
                </a:cubicBezTo>
                <a:cubicBezTo>
                  <a:pt x="1034029" y="94146"/>
                  <a:pt x="1016489" y="113078"/>
                  <a:pt x="1059374" y="141668"/>
                </a:cubicBezTo>
                <a:cubicBezTo>
                  <a:pt x="1070457" y="149056"/>
                  <a:pt x="1142662" y="165709"/>
                  <a:pt x="1149527" y="167425"/>
                </a:cubicBezTo>
                <a:cubicBezTo>
                  <a:pt x="1153820" y="180304"/>
                  <a:pt x="1175284" y="201769"/>
                  <a:pt x="1162405" y="206062"/>
                </a:cubicBezTo>
                <a:cubicBezTo>
                  <a:pt x="1144192" y="212133"/>
                  <a:pt x="1127559" y="189829"/>
                  <a:pt x="1110890" y="180304"/>
                </a:cubicBezTo>
                <a:cubicBezTo>
                  <a:pt x="1040988" y="140360"/>
                  <a:pt x="1104451" y="165278"/>
                  <a:pt x="1033617" y="141668"/>
                </a:cubicBezTo>
                <a:cubicBezTo>
                  <a:pt x="1016445" y="145961"/>
                  <a:pt x="999120" y="149683"/>
                  <a:pt x="982101" y="154546"/>
                </a:cubicBezTo>
                <a:cubicBezTo>
                  <a:pt x="969048" y="158275"/>
                  <a:pt x="957040" y="167425"/>
                  <a:pt x="943465" y="167425"/>
                </a:cubicBezTo>
                <a:cubicBezTo>
                  <a:pt x="929889" y="167425"/>
                  <a:pt x="917707" y="158839"/>
                  <a:pt x="904828" y="154546"/>
                </a:cubicBezTo>
                <a:cubicBezTo>
                  <a:pt x="909121" y="141667"/>
                  <a:pt x="905103" y="120952"/>
                  <a:pt x="917707" y="115910"/>
                </a:cubicBezTo>
                <a:cubicBezTo>
                  <a:pt x="968522" y="95584"/>
                  <a:pt x="974262" y="139989"/>
                  <a:pt x="982101" y="167425"/>
                </a:cubicBezTo>
                <a:cubicBezTo>
                  <a:pt x="986964" y="184444"/>
                  <a:pt x="990687" y="201769"/>
                  <a:pt x="994980" y="218941"/>
                </a:cubicBezTo>
                <a:cubicBezTo>
                  <a:pt x="1012152" y="214648"/>
                  <a:pt x="1030062" y="199488"/>
                  <a:pt x="1046496" y="206062"/>
                </a:cubicBezTo>
                <a:cubicBezTo>
                  <a:pt x="1059101" y="211104"/>
                  <a:pt x="1065445" y="232557"/>
                  <a:pt x="1059374" y="244699"/>
                </a:cubicBezTo>
                <a:cubicBezTo>
                  <a:pt x="1053303" y="256841"/>
                  <a:pt x="1034299" y="256946"/>
                  <a:pt x="1020738" y="257577"/>
                </a:cubicBezTo>
                <a:cubicBezTo>
                  <a:pt x="849152" y="265558"/>
                  <a:pt x="677301" y="266163"/>
                  <a:pt x="505583" y="270456"/>
                </a:cubicBezTo>
                <a:cubicBezTo>
                  <a:pt x="481659" y="286405"/>
                  <a:pt x="390530" y="328625"/>
                  <a:pt x="518462" y="360608"/>
                </a:cubicBezTo>
                <a:cubicBezTo>
                  <a:pt x="568612" y="373146"/>
                  <a:pt x="621526" y="352410"/>
                  <a:pt x="673008" y="347730"/>
                </a:cubicBezTo>
                <a:cubicBezTo>
                  <a:pt x="715975" y="343824"/>
                  <a:pt x="759131" y="341251"/>
                  <a:pt x="801797" y="334851"/>
                </a:cubicBezTo>
                <a:cubicBezTo>
                  <a:pt x="845092" y="328357"/>
                  <a:pt x="887402" y="316290"/>
                  <a:pt x="930586" y="309093"/>
                </a:cubicBezTo>
                <a:cubicBezTo>
                  <a:pt x="964726" y="303403"/>
                  <a:pt x="999273" y="300507"/>
                  <a:pt x="1033617" y="296214"/>
                </a:cubicBezTo>
                <a:cubicBezTo>
                  <a:pt x="1020738" y="291921"/>
                  <a:pt x="1008150" y="286628"/>
                  <a:pt x="994980" y="283335"/>
                </a:cubicBezTo>
                <a:cubicBezTo>
                  <a:pt x="854523" y="248220"/>
                  <a:pt x="808879" y="275324"/>
                  <a:pt x="608614" y="283335"/>
                </a:cubicBezTo>
                <a:cubicBezTo>
                  <a:pt x="591442" y="291921"/>
                  <a:pt x="561754" y="290467"/>
                  <a:pt x="557098" y="309093"/>
                </a:cubicBezTo>
                <a:cubicBezTo>
                  <a:pt x="553344" y="324109"/>
                  <a:pt x="580302" y="333664"/>
                  <a:pt x="595735" y="334851"/>
                </a:cubicBezTo>
                <a:cubicBezTo>
                  <a:pt x="638752" y="338160"/>
                  <a:pt x="681594" y="326265"/>
                  <a:pt x="724524" y="321972"/>
                </a:cubicBezTo>
                <a:cubicBezTo>
                  <a:pt x="767453" y="313386"/>
                  <a:pt x="810654" y="306058"/>
                  <a:pt x="853312" y="296214"/>
                </a:cubicBezTo>
                <a:cubicBezTo>
                  <a:pt x="866540" y="293161"/>
                  <a:pt x="891949" y="296911"/>
                  <a:pt x="891949" y="283335"/>
                </a:cubicBezTo>
                <a:cubicBezTo>
                  <a:pt x="891949" y="261870"/>
                  <a:pt x="873453" y="239240"/>
                  <a:pt x="853312" y="231820"/>
                </a:cubicBezTo>
                <a:cubicBezTo>
                  <a:pt x="787737" y="207661"/>
                  <a:pt x="647250" y="193183"/>
                  <a:pt x="647250" y="193183"/>
                </a:cubicBezTo>
                <a:cubicBezTo>
                  <a:pt x="578563" y="197476"/>
                  <a:pt x="508795" y="193185"/>
                  <a:pt x="441189" y="206062"/>
                </a:cubicBezTo>
                <a:cubicBezTo>
                  <a:pt x="416599" y="210746"/>
                  <a:pt x="373689" y="219860"/>
                  <a:pt x="376794" y="244699"/>
                </a:cubicBezTo>
                <a:cubicBezTo>
                  <a:pt x="380952" y="277969"/>
                  <a:pt x="428309" y="287628"/>
                  <a:pt x="454067" y="309093"/>
                </a:cubicBezTo>
                <a:cubicBezTo>
                  <a:pt x="496997" y="300507"/>
                  <a:pt x="547832" y="309603"/>
                  <a:pt x="582856" y="283335"/>
                </a:cubicBezTo>
                <a:cubicBezTo>
                  <a:pt x="598215" y="271816"/>
                  <a:pt x="570673" y="245395"/>
                  <a:pt x="557098" y="231820"/>
                </a:cubicBezTo>
                <a:cubicBezTo>
                  <a:pt x="535208" y="209930"/>
                  <a:pt x="505583" y="197476"/>
                  <a:pt x="479825" y="180304"/>
                </a:cubicBezTo>
                <a:cubicBezTo>
                  <a:pt x="432603" y="193183"/>
                  <a:pt x="378146" y="190714"/>
                  <a:pt x="338158" y="218941"/>
                </a:cubicBezTo>
                <a:cubicBezTo>
                  <a:pt x="300222" y="245720"/>
                  <a:pt x="260884" y="334851"/>
                  <a:pt x="260884" y="334851"/>
                </a:cubicBezTo>
                <a:cubicBezTo>
                  <a:pt x="278056" y="343437"/>
                  <a:pt x="293201" y="360608"/>
                  <a:pt x="312400" y="360608"/>
                </a:cubicBezTo>
                <a:cubicBezTo>
                  <a:pt x="373993" y="360608"/>
                  <a:pt x="464807" y="333772"/>
                  <a:pt x="518462" y="296214"/>
                </a:cubicBezTo>
                <a:cubicBezTo>
                  <a:pt x="538357" y="282288"/>
                  <a:pt x="552805" y="261871"/>
                  <a:pt x="569977" y="244699"/>
                </a:cubicBezTo>
                <a:cubicBezTo>
                  <a:pt x="574270" y="223234"/>
                  <a:pt x="593716" y="199310"/>
                  <a:pt x="582856" y="180304"/>
                </a:cubicBezTo>
                <a:cubicBezTo>
                  <a:pt x="554626" y="130900"/>
                  <a:pt x="399218" y="166470"/>
                  <a:pt x="389673" y="167425"/>
                </a:cubicBezTo>
                <a:cubicBezTo>
                  <a:pt x="411138" y="180304"/>
                  <a:pt x="429521" y="201153"/>
                  <a:pt x="454067" y="206062"/>
                </a:cubicBezTo>
                <a:cubicBezTo>
                  <a:pt x="540740" y="223397"/>
                  <a:pt x="527005" y="176810"/>
                  <a:pt x="492704" y="128789"/>
                </a:cubicBezTo>
                <a:cubicBezTo>
                  <a:pt x="468232" y="94528"/>
                  <a:pt x="408784" y="95484"/>
                  <a:pt x="376794" y="90152"/>
                </a:cubicBezTo>
                <a:cubicBezTo>
                  <a:pt x="351036" y="94445"/>
                  <a:pt x="324062" y="94107"/>
                  <a:pt x="299521" y="103031"/>
                </a:cubicBezTo>
                <a:cubicBezTo>
                  <a:pt x="275996" y="111586"/>
                  <a:pt x="257009" y="129511"/>
                  <a:pt x="235127" y="141668"/>
                </a:cubicBezTo>
                <a:cubicBezTo>
                  <a:pt x="218344" y="150992"/>
                  <a:pt x="200783" y="158839"/>
                  <a:pt x="183611" y="167425"/>
                </a:cubicBezTo>
                <a:cubicBezTo>
                  <a:pt x="179318" y="184597"/>
                  <a:pt x="159401" y="205343"/>
                  <a:pt x="170732" y="218941"/>
                </a:cubicBezTo>
                <a:cubicBezTo>
                  <a:pt x="225845" y="285078"/>
                  <a:pt x="267048" y="228738"/>
                  <a:pt x="312400" y="206062"/>
                </a:cubicBezTo>
                <a:cubicBezTo>
                  <a:pt x="324542" y="199991"/>
                  <a:pt x="338157" y="197476"/>
                  <a:pt x="351036" y="193183"/>
                </a:cubicBezTo>
                <a:cubicBezTo>
                  <a:pt x="355329" y="180304"/>
                  <a:pt x="376057" y="160617"/>
                  <a:pt x="363915" y="154546"/>
                </a:cubicBezTo>
                <a:cubicBezTo>
                  <a:pt x="344336" y="144756"/>
                  <a:pt x="321411" y="167425"/>
                  <a:pt x="299521" y="167425"/>
                </a:cubicBezTo>
                <a:cubicBezTo>
                  <a:pt x="272861" y="167425"/>
                  <a:pt x="241783" y="141812"/>
                  <a:pt x="222248" y="128789"/>
                </a:cubicBezTo>
                <a:cubicBezTo>
                  <a:pt x="196490" y="133082"/>
                  <a:pt x="168330" y="129990"/>
                  <a:pt x="144974" y="141668"/>
                </a:cubicBezTo>
                <a:cubicBezTo>
                  <a:pt x="65305" y="181502"/>
                  <a:pt x="186723" y="205555"/>
                  <a:pt x="67701" y="154546"/>
                </a:cubicBezTo>
                <a:cubicBezTo>
                  <a:pt x="55223" y="149199"/>
                  <a:pt x="41944" y="145961"/>
                  <a:pt x="29065" y="141668"/>
                </a:cubicBezTo>
                <a:cubicBezTo>
                  <a:pt x="33358" y="188890"/>
                  <a:pt x="35237" y="236394"/>
                  <a:pt x="41943" y="283335"/>
                </a:cubicBezTo>
                <a:cubicBezTo>
                  <a:pt x="43863" y="296774"/>
                  <a:pt x="44221" y="313491"/>
                  <a:pt x="54822" y="321972"/>
                </a:cubicBezTo>
                <a:cubicBezTo>
                  <a:pt x="68644" y="333029"/>
                  <a:pt x="89319" y="329988"/>
                  <a:pt x="106338" y="334851"/>
                </a:cubicBezTo>
                <a:cubicBezTo>
                  <a:pt x="119391" y="338580"/>
                  <a:pt x="132095" y="343437"/>
                  <a:pt x="144974" y="347730"/>
                </a:cubicBezTo>
                <a:cubicBezTo>
                  <a:pt x="162146" y="343437"/>
                  <a:pt x="180221" y="341824"/>
                  <a:pt x="196490" y="334851"/>
                </a:cubicBezTo>
                <a:cubicBezTo>
                  <a:pt x="210717" y="328754"/>
                  <a:pt x="240022" y="323777"/>
                  <a:pt x="235127" y="309093"/>
                </a:cubicBezTo>
                <a:cubicBezTo>
                  <a:pt x="222002" y="269719"/>
                  <a:pt x="166255" y="256085"/>
                  <a:pt x="132096" y="244699"/>
                </a:cubicBezTo>
                <a:cubicBezTo>
                  <a:pt x="160226" y="385356"/>
                  <a:pt x="114212" y="256151"/>
                  <a:pt x="196490" y="321972"/>
                </a:cubicBezTo>
                <a:cubicBezTo>
                  <a:pt x="207091" y="330452"/>
                  <a:pt x="199770" y="351009"/>
                  <a:pt x="209369" y="360608"/>
                </a:cubicBezTo>
                <a:cubicBezTo>
                  <a:pt x="218968" y="370207"/>
                  <a:pt x="235126" y="369194"/>
                  <a:pt x="248005" y="373487"/>
                </a:cubicBezTo>
                <a:cubicBezTo>
                  <a:pt x="278056" y="360608"/>
                  <a:pt x="317734" y="360381"/>
                  <a:pt x="338158" y="334851"/>
                </a:cubicBezTo>
                <a:cubicBezTo>
                  <a:pt x="347828" y="322764"/>
                  <a:pt x="284042" y="309093"/>
                  <a:pt x="299521" y="309093"/>
                </a:cubicBezTo>
                <a:cubicBezTo>
                  <a:pt x="326672" y="309093"/>
                  <a:pt x="350170" y="329526"/>
                  <a:pt x="376794" y="334851"/>
                </a:cubicBezTo>
                <a:lnTo>
                  <a:pt x="441189" y="347730"/>
                </a:lnTo>
                <a:cubicBezTo>
                  <a:pt x="449792" y="399351"/>
                  <a:pt x="448675" y="450871"/>
                  <a:pt x="492704" y="489397"/>
                </a:cubicBezTo>
                <a:cubicBezTo>
                  <a:pt x="510102" y="504620"/>
                  <a:pt x="557098" y="492037"/>
                  <a:pt x="557098" y="515155"/>
                </a:cubicBezTo>
                <a:cubicBezTo>
                  <a:pt x="557098" y="537045"/>
                  <a:pt x="514169" y="506569"/>
                  <a:pt x="492704" y="502276"/>
                </a:cubicBezTo>
                <a:cubicBezTo>
                  <a:pt x="434869" y="421306"/>
                  <a:pt x="411746" y="382681"/>
                  <a:pt x="338158" y="309093"/>
                </a:cubicBezTo>
                <a:cubicBezTo>
                  <a:pt x="322980" y="293915"/>
                  <a:pt x="302940" y="284425"/>
                  <a:pt x="286642" y="270456"/>
                </a:cubicBezTo>
                <a:cubicBezTo>
                  <a:pt x="272813" y="258603"/>
                  <a:pt x="260884" y="244699"/>
                  <a:pt x="248005" y="231820"/>
                </a:cubicBezTo>
                <a:cubicBezTo>
                  <a:pt x="227812" y="352988"/>
                  <a:pt x="221255" y="335999"/>
                  <a:pt x="273763" y="502276"/>
                </a:cubicBezTo>
                <a:cubicBezTo>
                  <a:pt x="280227" y="522745"/>
                  <a:pt x="295910" y="540050"/>
                  <a:pt x="312400" y="553792"/>
                </a:cubicBezTo>
                <a:cubicBezTo>
                  <a:pt x="322829" y="562483"/>
                  <a:pt x="338157" y="562377"/>
                  <a:pt x="351036" y="566670"/>
                </a:cubicBezTo>
                <a:cubicBezTo>
                  <a:pt x="315346" y="459596"/>
                  <a:pt x="374355" y="612194"/>
                  <a:pt x="286642" y="489397"/>
                </a:cubicBezTo>
                <a:cubicBezTo>
                  <a:pt x="276354" y="474994"/>
                  <a:pt x="283581" y="452609"/>
                  <a:pt x="273763" y="437882"/>
                </a:cubicBezTo>
                <a:cubicBezTo>
                  <a:pt x="259496" y="416482"/>
                  <a:pt x="218530" y="406592"/>
                  <a:pt x="196490" y="399245"/>
                </a:cubicBezTo>
                <a:cubicBezTo>
                  <a:pt x="196490" y="399245"/>
                  <a:pt x="201838" y="426586"/>
                  <a:pt x="209369" y="437882"/>
                </a:cubicBezTo>
                <a:cubicBezTo>
                  <a:pt x="217955" y="450761"/>
                  <a:pt x="223478" y="466325"/>
                  <a:pt x="235127" y="476518"/>
                </a:cubicBezTo>
                <a:cubicBezTo>
                  <a:pt x="258425" y="496903"/>
                  <a:pt x="312400" y="528034"/>
                  <a:pt x="312400" y="528034"/>
                </a:cubicBezTo>
                <a:cubicBezTo>
                  <a:pt x="398259" y="523741"/>
                  <a:pt x="484334" y="522602"/>
                  <a:pt x="569977" y="515155"/>
                </a:cubicBezTo>
                <a:cubicBezTo>
                  <a:pt x="583502" y="513979"/>
                  <a:pt x="597318" y="509806"/>
                  <a:pt x="608614" y="502276"/>
                </a:cubicBezTo>
                <a:cubicBezTo>
                  <a:pt x="623768" y="492173"/>
                  <a:pt x="634371" y="476518"/>
                  <a:pt x="647250" y="463639"/>
                </a:cubicBezTo>
                <a:cubicBezTo>
                  <a:pt x="591442" y="459346"/>
                  <a:pt x="532926" y="468461"/>
                  <a:pt x="479825" y="450761"/>
                </a:cubicBezTo>
                <a:cubicBezTo>
                  <a:pt x="451027" y="441162"/>
                  <a:pt x="583553" y="465033"/>
                  <a:pt x="569977" y="437882"/>
                </a:cubicBezTo>
                <a:cubicBezTo>
                  <a:pt x="554499" y="406925"/>
                  <a:pt x="501290" y="429296"/>
                  <a:pt x="466946" y="425003"/>
                </a:cubicBezTo>
                <a:cubicBezTo>
                  <a:pt x="579617" y="408907"/>
                  <a:pt x="630208" y="399245"/>
                  <a:pt x="763160" y="399245"/>
                </a:cubicBezTo>
                <a:cubicBezTo>
                  <a:pt x="776736" y="399245"/>
                  <a:pt x="788918" y="407831"/>
                  <a:pt x="801797" y="412124"/>
                </a:cubicBezTo>
                <a:cubicBezTo>
                  <a:pt x="797504" y="425003"/>
                  <a:pt x="797399" y="440160"/>
                  <a:pt x="788918" y="450761"/>
                </a:cubicBezTo>
                <a:cubicBezTo>
                  <a:pt x="757382" y="490180"/>
                  <a:pt x="719462" y="466245"/>
                  <a:pt x="788918" y="489397"/>
                </a:cubicBezTo>
                <a:cubicBezTo>
                  <a:pt x="717340" y="537116"/>
                  <a:pt x="763160" y="489787"/>
                  <a:pt x="763160" y="605307"/>
                </a:cubicBezTo>
                <a:cubicBezTo>
                  <a:pt x="763160" y="639918"/>
                  <a:pt x="754574" y="673994"/>
                  <a:pt x="750281" y="708338"/>
                </a:cubicBezTo>
                <a:cubicBezTo>
                  <a:pt x="737402" y="699752"/>
                  <a:pt x="721314" y="694667"/>
                  <a:pt x="711645" y="682580"/>
                </a:cubicBezTo>
                <a:cubicBezTo>
                  <a:pt x="703165" y="671979"/>
                  <a:pt x="710908" y="650015"/>
                  <a:pt x="698766" y="643944"/>
                </a:cubicBezTo>
                <a:cubicBezTo>
                  <a:pt x="686624" y="637873"/>
                  <a:pt x="646553" y="656822"/>
                  <a:pt x="660129" y="656822"/>
                </a:cubicBezTo>
                <a:cubicBezTo>
                  <a:pt x="699003" y="656822"/>
                  <a:pt x="737402" y="648237"/>
                  <a:pt x="776039" y="643944"/>
                </a:cubicBezTo>
                <a:cubicBezTo>
                  <a:pt x="806090" y="553791"/>
                  <a:pt x="776039" y="575255"/>
                  <a:pt x="840434" y="553792"/>
                </a:cubicBezTo>
                <a:cubicBezTo>
                  <a:pt x="844727" y="540913"/>
                  <a:pt x="841170" y="521226"/>
                  <a:pt x="853312" y="515155"/>
                </a:cubicBezTo>
                <a:cubicBezTo>
                  <a:pt x="865454" y="509084"/>
                  <a:pt x="888656" y="514864"/>
                  <a:pt x="891949" y="528034"/>
                </a:cubicBezTo>
                <a:cubicBezTo>
                  <a:pt x="895703" y="543050"/>
                  <a:pt x="866191" y="566670"/>
                  <a:pt x="866191" y="566670"/>
                </a:cubicBezTo>
                <a:cubicBezTo>
                  <a:pt x="925237" y="478102"/>
                  <a:pt x="888339" y="499187"/>
                  <a:pt x="956343" y="476518"/>
                </a:cubicBezTo>
                <a:cubicBezTo>
                  <a:pt x="964929" y="463639"/>
                  <a:pt x="980561" y="453284"/>
                  <a:pt x="982101" y="437882"/>
                </a:cubicBezTo>
                <a:cubicBezTo>
                  <a:pt x="987666" y="382231"/>
                  <a:pt x="975539" y="347582"/>
                  <a:pt x="943465" y="309093"/>
                </a:cubicBezTo>
                <a:cubicBezTo>
                  <a:pt x="931805" y="295101"/>
                  <a:pt x="916488" y="284448"/>
                  <a:pt x="904828" y="270456"/>
                </a:cubicBezTo>
                <a:cubicBezTo>
                  <a:pt x="826454" y="176408"/>
                  <a:pt x="944812" y="296279"/>
                  <a:pt x="840434" y="180304"/>
                </a:cubicBezTo>
                <a:cubicBezTo>
                  <a:pt x="816066" y="153228"/>
                  <a:pt x="798499" y="111866"/>
                  <a:pt x="763160" y="103031"/>
                </a:cubicBezTo>
                <a:cubicBezTo>
                  <a:pt x="628245" y="69302"/>
                  <a:pt x="729323" y="91036"/>
                  <a:pt x="454067" y="77273"/>
                </a:cubicBezTo>
                <a:cubicBezTo>
                  <a:pt x="492704" y="81566"/>
                  <a:pt x="532263" y="80724"/>
                  <a:pt x="569977" y="90152"/>
                </a:cubicBezTo>
                <a:cubicBezTo>
                  <a:pt x="584993" y="93906"/>
                  <a:pt x="594469" y="109623"/>
                  <a:pt x="608614" y="115910"/>
                </a:cubicBezTo>
                <a:cubicBezTo>
                  <a:pt x="648934" y="133830"/>
                  <a:pt x="694584" y="143842"/>
                  <a:pt x="737403" y="154546"/>
                </a:cubicBezTo>
                <a:cubicBezTo>
                  <a:pt x="750282" y="163132"/>
                  <a:pt x="762195" y="173382"/>
                  <a:pt x="776039" y="180304"/>
                </a:cubicBezTo>
                <a:cubicBezTo>
                  <a:pt x="871354" y="227962"/>
                  <a:pt x="764921" y="140370"/>
                  <a:pt x="737403" y="115910"/>
                </a:cubicBezTo>
                <a:cubicBezTo>
                  <a:pt x="725834" y="105627"/>
                  <a:pt x="713313" y="95442"/>
                  <a:pt x="698766" y="90152"/>
                </a:cubicBezTo>
                <a:cubicBezTo>
                  <a:pt x="644458" y="70403"/>
                  <a:pt x="576027" y="61109"/>
                  <a:pt x="518462" y="51515"/>
                </a:cubicBezTo>
                <a:cubicBezTo>
                  <a:pt x="608920" y="96745"/>
                  <a:pt x="532813" y="61726"/>
                  <a:pt x="608614" y="90152"/>
                </a:cubicBezTo>
                <a:cubicBezTo>
                  <a:pt x="653575" y="107013"/>
                  <a:pt x="678042" y="122149"/>
                  <a:pt x="724524" y="128789"/>
                </a:cubicBezTo>
                <a:cubicBezTo>
                  <a:pt x="767234" y="134890"/>
                  <a:pt x="810383" y="137375"/>
                  <a:pt x="853312" y="141668"/>
                </a:cubicBezTo>
                <a:cubicBezTo>
                  <a:pt x="866191" y="154547"/>
                  <a:pt x="877957" y="168644"/>
                  <a:pt x="891949" y="180304"/>
                </a:cubicBezTo>
                <a:cubicBezTo>
                  <a:pt x="903840" y="190213"/>
                  <a:pt x="919641" y="195117"/>
                  <a:pt x="930586" y="206062"/>
                </a:cubicBezTo>
                <a:cubicBezTo>
                  <a:pt x="941531" y="217007"/>
                  <a:pt x="947757" y="231820"/>
                  <a:pt x="956343" y="244699"/>
                </a:cubicBezTo>
                <a:cubicBezTo>
                  <a:pt x="952050" y="274750"/>
                  <a:pt x="929889" y="307700"/>
                  <a:pt x="943465" y="334851"/>
                </a:cubicBezTo>
                <a:cubicBezTo>
                  <a:pt x="951610" y="351142"/>
                  <a:pt x="976342" y="313493"/>
                  <a:pt x="982101" y="296214"/>
                </a:cubicBezTo>
                <a:cubicBezTo>
                  <a:pt x="997734" y="249312"/>
                  <a:pt x="937920" y="249752"/>
                  <a:pt x="917707" y="244699"/>
                </a:cubicBezTo>
                <a:cubicBezTo>
                  <a:pt x="777068" y="150940"/>
                  <a:pt x="993887" y="289229"/>
                  <a:pt x="827555" y="206062"/>
                </a:cubicBezTo>
                <a:cubicBezTo>
                  <a:pt x="808356" y="196462"/>
                  <a:pt x="793211" y="180304"/>
                  <a:pt x="776039" y="167425"/>
                </a:cubicBezTo>
                <a:cubicBezTo>
                  <a:pt x="745988" y="171718"/>
                  <a:pt x="716092" y="177283"/>
                  <a:pt x="685887" y="180304"/>
                </a:cubicBezTo>
                <a:cubicBezTo>
                  <a:pt x="630192" y="185874"/>
                  <a:pt x="573750" y="184453"/>
                  <a:pt x="518462" y="193183"/>
                </a:cubicBezTo>
                <a:cubicBezTo>
                  <a:pt x="491643" y="197418"/>
                  <a:pt x="466947" y="210355"/>
                  <a:pt x="441189" y="218941"/>
                </a:cubicBezTo>
                <a:lnTo>
                  <a:pt x="402552" y="231820"/>
                </a:lnTo>
                <a:cubicBezTo>
                  <a:pt x="379321" y="255050"/>
                  <a:pt x="351036" y="271815"/>
                  <a:pt x="351036" y="309093"/>
                </a:cubicBezTo>
                <a:cubicBezTo>
                  <a:pt x="351036" y="322669"/>
                  <a:pt x="359622" y="334851"/>
                  <a:pt x="363915" y="347730"/>
                </a:cubicBezTo>
                <a:cubicBezTo>
                  <a:pt x="355329" y="360609"/>
                  <a:pt x="349103" y="375421"/>
                  <a:pt x="338158" y="386366"/>
                </a:cubicBezTo>
                <a:cubicBezTo>
                  <a:pt x="327213" y="397311"/>
                  <a:pt x="311412" y="402215"/>
                  <a:pt x="299521" y="412124"/>
                </a:cubicBezTo>
                <a:cubicBezTo>
                  <a:pt x="285529" y="423784"/>
                  <a:pt x="273763" y="437882"/>
                  <a:pt x="260884" y="450761"/>
                </a:cubicBezTo>
                <a:cubicBezTo>
                  <a:pt x="250157" y="482940"/>
                  <a:pt x="232440" y="502207"/>
                  <a:pt x="273763" y="528034"/>
                </a:cubicBezTo>
                <a:cubicBezTo>
                  <a:pt x="296787" y="542424"/>
                  <a:pt x="351036" y="553792"/>
                  <a:pt x="351036" y="553792"/>
                </a:cubicBezTo>
                <a:lnTo>
                  <a:pt x="634372" y="540913"/>
                </a:lnTo>
                <a:cubicBezTo>
                  <a:pt x="727619" y="535262"/>
                  <a:pt x="789491" y="526353"/>
                  <a:pt x="879070" y="515155"/>
                </a:cubicBezTo>
                <a:cubicBezTo>
                  <a:pt x="883363" y="502276"/>
                  <a:pt x="882350" y="486117"/>
                  <a:pt x="891949" y="476518"/>
                </a:cubicBezTo>
                <a:cubicBezTo>
                  <a:pt x="901548" y="466919"/>
                  <a:pt x="928354" y="477030"/>
                  <a:pt x="930586" y="463639"/>
                </a:cubicBezTo>
                <a:cubicBezTo>
                  <a:pt x="949770" y="348538"/>
                  <a:pt x="947060" y="351325"/>
                  <a:pt x="904828" y="309093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0" idx="174"/>
          </p:cNvCxnSpPr>
          <p:nvPr/>
        </p:nvCxnSpPr>
        <p:spPr>
          <a:xfrm flipV="1">
            <a:off x="1751527" y="1676400"/>
            <a:ext cx="153473" cy="1600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95400" y="1143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চিনির ঘন দ্রবন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69701" y="1013139"/>
            <a:ext cx="25758" cy="1627030"/>
          </a:xfrm>
          <a:custGeom>
            <a:avLst/>
            <a:gdLst>
              <a:gd name="connsiteX0" fmla="*/ 25758 w 25758"/>
              <a:gd name="connsiteY0" fmla="*/ 1627030 h 1627030"/>
              <a:gd name="connsiteX1" fmla="*/ 12879 w 25758"/>
              <a:gd name="connsiteY1" fmla="*/ 248991 h 1627030"/>
              <a:gd name="connsiteX2" fmla="*/ 0 w 25758"/>
              <a:gd name="connsiteY2" fmla="*/ 133081 h 1627030"/>
              <a:gd name="connsiteX3" fmla="*/ 0 w 25758"/>
              <a:gd name="connsiteY3" fmla="*/ 133081 h 162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8" h="1627030">
                <a:moveTo>
                  <a:pt x="25758" y="1627030"/>
                </a:moveTo>
                <a:cubicBezTo>
                  <a:pt x="21465" y="1062506"/>
                  <a:pt x="17172" y="497982"/>
                  <a:pt x="12879" y="248991"/>
                </a:cubicBezTo>
                <a:cubicBezTo>
                  <a:pt x="8586" y="0"/>
                  <a:pt x="0" y="133081"/>
                  <a:pt x="0" y="133081"/>
                </a:cubicBezTo>
                <a:lnTo>
                  <a:pt x="0" y="13308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28600" y="685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গোলআলু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348507" y="1996225"/>
            <a:ext cx="25758" cy="978795"/>
          </a:xfrm>
          <a:custGeom>
            <a:avLst/>
            <a:gdLst>
              <a:gd name="connsiteX0" fmla="*/ 0 w 25758"/>
              <a:gd name="connsiteY0" fmla="*/ 978795 h 978795"/>
              <a:gd name="connsiteX1" fmla="*/ 25758 w 25758"/>
              <a:gd name="connsiteY1" fmla="*/ 0 h 978795"/>
              <a:gd name="connsiteX2" fmla="*/ 25758 w 25758"/>
              <a:gd name="connsiteY2" fmla="*/ 0 h 978795"/>
              <a:gd name="connsiteX3" fmla="*/ 25758 w 25758"/>
              <a:gd name="connsiteY3" fmla="*/ 0 h 97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8" h="978795">
                <a:moveTo>
                  <a:pt x="0" y="978795"/>
                </a:moveTo>
                <a:lnTo>
                  <a:pt x="25758" y="0"/>
                </a:lnTo>
                <a:lnTo>
                  <a:pt x="25758" y="0"/>
                </a:lnTo>
                <a:lnTo>
                  <a:pt x="2575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048000" y="167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709115" y="1738648"/>
            <a:ext cx="515155" cy="605307"/>
          </a:xfrm>
          <a:custGeom>
            <a:avLst/>
            <a:gdLst>
              <a:gd name="connsiteX0" fmla="*/ 0 w 515155"/>
              <a:gd name="connsiteY0" fmla="*/ 605307 h 605307"/>
              <a:gd name="connsiteX1" fmla="*/ 515155 w 515155"/>
              <a:gd name="connsiteY1" fmla="*/ 0 h 605307"/>
              <a:gd name="connsiteX2" fmla="*/ 515155 w 515155"/>
              <a:gd name="connsiteY2" fmla="*/ 0 h 60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155" h="605307">
                <a:moveTo>
                  <a:pt x="0" y="605307"/>
                </a:moveTo>
                <a:lnTo>
                  <a:pt x="515155" y="0"/>
                </a:lnTo>
                <a:lnTo>
                  <a:pt x="515155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211392" y="1738648"/>
            <a:ext cx="399245" cy="721217"/>
          </a:xfrm>
          <a:custGeom>
            <a:avLst/>
            <a:gdLst>
              <a:gd name="connsiteX0" fmla="*/ 399245 w 399245"/>
              <a:gd name="connsiteY0" fmla="*/ 721217 h 721217"/>
              <a:gd name="connsiteX1" fmla="*/ 0 w 399245"/>
              <a:gd name="connsiteY1" fmla="*/ 0 h 721217"/>
              <a:gd name="connsiteX2" fmla="*/ 0 w 399245"/>
              <a:gd name="connsiteY2" fmla="*/ 0 h 721217"/>
              <a:gd name="connsiteX3" fmla="*/ 0 w 399245"/>
              <a:gd name="connsiteY3" fmla="*/ 0 h 721217"/>
              <a:gd name="connsiteX4" fmla="*/ 0 w 399245"/>
              <a:gd name="connsiteY4" fmla="*/ 0 h 721217"/>
              <a:gd name="connsiteX5" fmla="*/ 0 w 399245"/>
              <a:gd name="connsiteY5" fmla="*/ 0 h 72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245" h="721217">
                <a:moveTo>
                  <a:pt x="399245" y="72121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86200" y="1371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পানির পাত্র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47800" y="5181600"/>
            <a:ext cx="6553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– আলুর সাহায্যে অভিস্রবন প্রক্রিয়া পর্যবেক্ষণ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Down Arrow Callout 40"/>
          <p:cNvSpPr/>
          <p:nvPr/>
        </p:nvSpPr>
        <p:spPr>
          <a:xfrm>
            <a:off x="1524000" y="76200"/>
            <a:ext cx="5486400" cy="1295400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পরিক্ষণ ও পর্যবেক্ষণ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187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মূলরোম দ্বারা পানি শোষণ</vt:lpstr>
      <vt:lpstr>পানি শোষণ প্রক্রিয়া</vt:lpstr>
      <vt:lpstr>দলীয় কাজ</vt:lpstr>
      <vt:lpstr>মূল্যায়ন</vt:lpstr>
      <vt:lpstr>বাড়ির কাজ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ridoy</cp:lastModifiedBy>
  <cp:revision>121</cp:revision>
  <dcterms:created xsi:type="dcterms:W3CDTF">2006-08-16T00:00:00Z</dcterms:created>
  <dcterms:modified xsi:type="dcterms:W3CDTF">2013-12-17T10:39:03Z</dcterms:modified>
</cp:coreProperties>
</file>