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Override5.xml" ContentType="application/vnd.openxmlformats-officedocument.themeOverr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Override PartName="/ppt/slideMasters/slideMaster7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Override8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24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Override4.xml" ContentType="application/vnd.openxmlformats-officedocument.themeOverrid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  <p:sldMasterId id="2147483804" r:id="rId3"/>
    <p:sldMasterId id="2147483816" r:id="rId4"/>
    <p:sldMasterId id="2147483840" r:id="rId5"/>
    <p:sldMasterId id="2147483876" r:id="rId6"/>
    <p:sldMasterId id="2147483888" r:id="rId7"/>
    <p:sldMasterId id="2147483912" r:id="rId8"/>
    <p:sldMasterId id="2147483924" r:id="rId9"/>
  </p:sldMasterIdLst>
  <p:sldIdLst>
    <p:sldId id="263" r:id="rId10"/>
    <p:sldId id="280" r:id="rId11"/>
    <p:sldId id="279" r:id="rId12"/>
    <p:sldId id="281" r:id="rId13"/>
    <p:sldId id="282" r:id="rId14"/>
    <p:sldId id="283" r:id="rId15"/>
    <p:sldId id="284" r:id="rId16"/>
    <p:sldId id="303" r:id="rId17"/>
    <p:sldId id="276" r:id="rId18"/>
    <p:sldId id="260" r:id="rId19"/>
    <p:sldId id="259" r:id="rId20"/>
    <p:sldId id="287" r:id="rId21"/>
    <p:sldId id="289" r:id="rId22"/>
    <p:sldId id="290" r:id="rId23"/>
    <p:sldId id="286" r:id="rId24"/>
    <p:sldId id="285" r:id="rId25"/>
    <p:sldId id="295" r:id="rId26"/>
    <p:sldId id="294" r:id="rId27"/>
    <p:sldId id="304" r:id="rId28"/>
    <p:sldId id="275" r:id="rId29"/>
    <p:sldId id="291" r:id="rId30"/>
    <p:sldId id="293" r:id="rId31"/>
    <p:sldId id="297" r:id="rId32"/>
    <p:sldId id="298" r:id="rId33"/>
    <p:sldId id="299" r:id="rId34"/>
    <p:sldId id="292" r:id="rId35"/>
    <p:sldId id="296" r:id="rId36"/>
    <p:sldId id="300" r:id="rId37"/>
    <p:sldId id="301" r:id="rId38"/>
    <p:sldId id="302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45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78EB143-3E70-44CE-A06B-31FA0E44DEE0}" type="datetimeFigureOut">
              <a:rPr lang="en-US" smtClean="0"/>
              <a:pPr/>
              <a:t>29-Dec-13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EB143-3E70-44CE-A06B-31FA0E44DEE0}" type="datetimeFigureOut">
              <a:rPr lang="en-US" smtClean="0"/>
              <a:pPr/>
              <a:t>29-Dec-13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EB143-3E70-44CE-A06B-31FA0E44DEE0}" type="datetimeFigureOut">
              <a:rPr lang="en-US" smtClean="0"/>
              <a:pPr/>
              <a:t>29-Dec-13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EB143-3E70-44CE-A06B-31FA0E44DEE0}" type="datetimeFigureOut">
              <a:rPr lang="en-US" smtClean="0"/>
              <a:pPr/>
              <a:t>29-Dec-13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EB143-3E70-44CE-A06B-31FA0E44DEE0}" type="datetimeFigureOut">
              <a:rPr lang="en-US" smtClean="0"/>
              <a:pPr/>
              <a:t>29-Dec-13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EB143-3E70-44CE-A06B-31FA0E44DEE0}" type="datetimeFigureOut">
              <a:rPr lang="en-US" smtClean="0"/>
              <a:pPr/>
              <a:t>29-Dec-13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EB143-3E70-44CE-A06B-31FA0E44DEE0}" type="datetimeFigureOut">
              <a:rPr lang="en-US" smtClean="0"/>
              <a:pPr/>
              <a:t>29-Dec-13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EB143-3E70-44CE-A06B-31FA0E44DEE0}" type="datetimeFigureOut">
              <a:rPr lang="en-US" smtClean="0"/>
              <a:pPr/>
              <a:t>29-Dec-13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EB143-3E70-44CE-A06B-31FA0E44DEE0}" type="datetimeFigureOut">
              <a:rPr lang="en-US" smtClean="0"/>
              <a:pPr/>
              <a:t>29-Dec-13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EB143-3E70-44CE-A06B-31FA0E44DEE0}" type="datetimeFigureOut">
              <a:rPr lang="en-US" smtClean="0"/>
              <a:pPr/>
              <a:t>29-Dec-13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EB143-3E70-44CE-A06B-31FA0E44DEE0}" type="datetimeFigureOut">
              <a:rPr lang="en-US" smtClean="0"/>
              <a:pPr/>
              <a:t>29-Dec-13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78EB143-3E70-44CE-A06B-31FA0E44DEE0}" type="datetimeFigureOut">
              <a:rPr lang="en-US" smtClean="0"/>
              <a:pPr/>
              <a:t>29-Dec-13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EB143-3E70-44CE-A06B-31FA0E44DEE0}" type="datetimeFigureOut">
              <a:rPr lang="en-US" smtClean="0"/>
              <a:pPr/>
              <a:t>29-Dec-13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push dir="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EB143-3E70-44CE-A06B-31FA0E44DEE0}" type="datetimeFigureOut">
              <a:rPr lang="en-US" smtClean="0"/>
              <a:pPr/>
              <a:t>29-Dec-13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EB143-3E70-44CE-A06B-31FA0E44DEE0}" type="datetimeFigureOut">
              <a:rPr lang="en-US" smtClean="0"/>
              <a:pPr/>
              <a:t>29-Dec-13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8EB143-3E70-44CE-A06B-31FA0E44DEE0}" type="datetimeFigureOut">
              <a:rPr lang="en-US" smtClean="0"/>
              <a:pPr/>
              <a:t>29-Dec-13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8EB143-3E70-44CE-A06B-31FA0E44DEE0}" type="datetimeFigureOut">
              <a:rPr lang="en-US" smtClean="0"/>
              <a:pPr/>
              <a:t>29-Dec-13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8EB143-3E70-44CE-A06B-31FA0E44DEE0}" type="datetimeFigureOut">
              <a:rPr lang="en-US" smtClean="0"/>
              <a:pPr/>
              <a:t>29-Dec-13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8EB143-3E70-44CE-A06B-31FA0E44DEE0}" type="datetimeFigureOut">
              <a:rPr lang="en-US" smtClean="0"/>
              <a:pPr/>
              <a:t>29-Dec-13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8EB143-3E70-44CE-A06B-31FA0E44DEE0}" type="datetimeFigureOut">
              <a:rPr lang="en-US" smtClean="0"/>
              <a:pPr/>
              <a:t>29-Dec-13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8EB143-3E70-44CE-A06B-31FA0E44DEE0}" type="datetimeFigureOut">
              <a:rPr lang="en-US" smtClean="0"/>
              <a:pPr/>
              <a:t>29-Dec-13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8EB143-3E70-44CE-A06B-31FA0E44DEE0}" type="datetimeFigureOut">
              <a:rPr lang="en-US" smtClean="0"/>
              <a:pPr/>
              <a:t>29-Dec-13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78EB143-3E70-44CE-A06B-31FA0E44DEE0}" type="datetimeFigureOut">
              <a:rPr lang="en-US" smtClean="0"/>
              <a:pPr/>
              <a:t>29-Dec-13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8EB143-3E70-44CE-A06B-31FA0E44DEE0}" type="datetimeFigureOut">
              <a:rPr lang="en-US" smtClean="0"/>
              <a:pPr/>
              <a:t>29-Dec-13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8EB143-3E70-44CE-A06B-31FA0E44DEE0}" type="datetimeFigureOut">
              <a:rPr lang="en-US" smtClean="0"/>
              <a:pPr/>
              <a:t>29-Dec-13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 spd="slow">
    <p:push dir="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8EB143-3E70-44CE-A06B-31FA0E44DEE0}" type="datetimeFigureOut">
              <a:rPr lang="en-US" smtClean="0"/>
              <a:pPr/>
              <a:t>29-Dec-13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8EB143-3E70-44CE-A06B-31FA0E44DEE0}" type="datetimeFigureOut">
              <a:rPr lang="en-US" smtClean="0"/>
              <a:pPr/>
              <a:t>29-Dec-13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EB143-3E70-44CE-A06B-31FA0E44DEE0}" type="datetimeFigureOut">
              <a:rPr lang="en-US" smtClean="0"/>
              <a:pPr/>
              <a:t>29-Dec-13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EB143-3E70-44CE-A06B-31FA0E44DEE0}" type="datetimeFigureOut">
              <a:rPr lang="en-US" smtClean="0"/>
              <a:pPr/>
              <a:t>29-Dec-13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EB143-3E70-44CE-A06B-31FA0E44DEE0}" type="datetimeFigureOut">
              <a:rPr lang="en-US" smtClean="0"/>
              <a:pPr/>
              <a:t>29-Dec-13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EB143-3E70-44CE-A06B-31FA0E44DEE0}" type="datetimeFigureOut">
              <a:rPr lang="en-US" smtClean="0"/>
              <a:pPr/>
              <a:t>29-Dec-13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EB143-3E70-44CE-A06B-31FA0E44DEE0}" type="datetimeFigureOut">
              <a:rPr lang="en-US" smtClean="0"/>
              <a:pPr/>
              <a:t>29-Dec-13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EB143-3E70-44CE-A06B-31FA0E44DEE0}" type="datetimeFigureOut">
              <a:rPr lang="en-US" smtClean="0"/>
              <a:pPr/>
              <a:t>29-Dec-13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78EB143-3E70-44CE-A06B-31FA0E44DEE0}" type="datetimeFigureOut">
              <a:rPr lang="en-US" smtClean="0"/>
              <a:pPr/>
              <a:t>29-Dec-13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EB143-3E70-44CE-A06B-31FA0E44DEE0}" type="datetimeFigureOut">
              <a:rPr lang="en-US" smtClean="0"/>
              <a:pPr/>
              <a:t>29-Dec-13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EB143-3E70-44CE-A06B-31FA0E44DEE0}" type="datetimeFigureOut">
              <a:rPr lang="en-US" smtClean="0"/>
              <a:pPr/>
              <a:t>29-Dec-13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EB143-3E70-44CE-A06B-31FA0E44DEE0}" type="datetimeFigureOut">
              <a:rPr lang="en-US" smtClean="0"/>
              <a:pPr/>
              <a:t>29-Dec-13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EB143-3E70-44CE-A06B-31FA0E44DEE0}" type="datetimeFigureOut">
              <a:rPr lang="en-US" smtClean="0"/>
              <a:pPr/>
              <a:t>29-Dec-13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EB143-3E70-44CE-A06B-31FA0E44DEE0}" type="datetimeFigureOut">
              <a:rPr lang="en-US" smtClean="0"/>
              <a:pPr/>
              <a:t>29-Dec-13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78EB143-3E70-44CE-A06B-31FA0E44DEE0}" type="datetimeFigureOut">
              <a:rPr lang="en-US" smtClean="0"/>
              <a:pPr/>
              <a:t>29-Dec-13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8EB143-3E70-44CE-A06B-31FA0E44DEE0}" type="datetimeFigureOut">
              <a:rPr lang="en-US" smtClean="0"/>
              <a:pPr/>
              <a:t>29-Dec-13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8EB143-3E70-44CE-A06B-31FA0E44DEE0}" type="datetimeFigureOut">
              <a:rPr lang="en-US" smtClean="0"/>
              <a:pPr/>
              <a:t>29-Dec-13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8EB143-3E70-44CE-A06B-31FA0E44DEE0}" type="datetimeFigureOut">
              <a:rPr lang="en-US" smtClean="0"/>
              <a:pPr/>
              <a:t>29-Dec-13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8EB143-3E70-44CE-A06B-31FA0E44DEE0}" type="datetimeFigureOut">
              <a:rPr lang="en-US" smtClean="0"/>
              <a:pPr/>
              <a:t>29-Dec-13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78EB143-3E70-44CE-A06B-31FA0E44DEE0}" type="datetimeFigureOut">
              <a:rPr lang="en-US" smtClean="0"/>
              <a:pPr/>
              <a:t>29-Dec-13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8EB143-3E70-44CE-A06B-31FA0E44DEE0}" type="datetimeFigureOut">
              <a:rPr lang="en-US" smtClean="0"/>
              <a:pPr/>
              <a:t>29-Dec-13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8EB143-3E70-44CE-A06B-31FA0E44DEE0}" type="datetimeFigureOut">
              <a:rPr lang="en-US" smtClean="0"/>
              <a:pPr/>
              <a:t>29-Dec-13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78EB143-3E70-44CE-A06B-31FA0E44DEE0}" type="datetimeFigureOut">
              <a:rPr lang="en-US" smtClean="0"/>
              <a:pPr/>
              <a:t>29-Dec-13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78EB143-3E70-44CE-A06B-31FA0E44DEE0}" type="datetimeFigureOut">
              <a:rPr lang="en-US" smtClean="0"/>
              <a:pPr/>
              <a:t>29-Dec-13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8EB143-3E70-44CE-A06B-31FA0E44DEE0}" type="datetimeFigureOut">
              <a:rPr lang="en-US" smtClean="0"/>
              <a:pPr/>
              <a:t>29-Dec-13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8EB143-3E70-44CE-A06B-31FA0E44DEE0}" type="datetimeFigureOut">
              <a:rPr lang="en-US" smtClean="0"/>
              <a:pPr/>
              <a:t>29-Dec-13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8EB143-3E70-44CE-A06B-31FA0E44DEE0}" type="datetimeFigureOut">
              <a:rPr lang="en-US" smtClean="0"/>
              <a:pPr/>
              <a:t>29-Dec-13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8EB143-3E70-44CE-A06B-31FA0E44DEE0}" type="datetimeFigureOut">
              <a:rPr lang="en-US" smtClean="0"/>
              <a:pPr/>
              <a:t>29-Dec-13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8EB143-3E70-44CE-A06B-31FA0E44DEE0}" type="datetimeFigureOut">
              <a:rPr lang="en-US" smtClean="0"/>
              <a:pPr/>
              <a:t>29-Dec-13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8EB143-3E70-44CE-A06B-31FA0E44DEE0}" type="datetimeFigureOut">
              <a:rPr lang="en-US" smtClean="0"/>
              <a:pPr/>
              <a:t>29-Dec-13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EB143-3E70-44CE-A06B-31FA0E44DEE0}" type="datetimeFigureOut">
              <a:rPr lang="en-US" smtClean="0"/>
              <a:pPr/>
              <a:t>29-Dec-13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8EB143-3E70-44CE-A06B-31FA0E44DEE0}" type="datetimeFigureOut">
              <a:rPr lang="en-US" smtClean="0"/>
              <a:pPr/>
              <a:t>29-Dec-13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8EB143-3E70-44CE-A06B-31FA0E44DEE0}" type="datetimeFigureOut">
              <a:rPr lang="en-US" smtClean="0"/>
              <a:pPr/>
              <a:t>29-Dec-13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8EB143-3E70-44CE-A06B-31FA0E44DEE0}" type="datetimeFigureOut">
              <a:rPr lang="en-US" smtClean="0"/>
              <a:pPr/>
              <a:t>29-Dec-13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8EB143-3E70-44CE-A06B-31FA0E44DEE0}" type="datetimeFigureOut">
              <a:rPr lang="en-US" smtClean="0"/>
              <a:pPr/>
              <a:t>29-Dec-13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8EB143-3E70-44CE-A06B-31FA0E44DEE0}" type="datetimeFigureOut">
              <a:rPr lang="en-US" smtClean="0"/>
              <a:pPr/>
              <a:t>29-Dec-13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8EB143-3E70-44CE-A06B-31FA0E44DEE0}" type="datetimeFigureOut">
              <a:rPr lang="en-US" smtClean="0"/>
              <a:pPr/>
              <a:t>29-Dec-13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8EB143-3E70-44CE-A06B-31FA0E44DEE0}" type="datetimeFigureOut">
              <a:rPr lang="en-US" smtClean="0"/>
              <a:pPr/>
              <a:t>29-Dec-13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EB143-3E70-44CE-A06B-31FA0E44DEE0}" type="datetimeFigureOut">
              <a:rPr lang="en-US" smtClean="0"/>
              <a:pPr/>
              <a:t>29-Dec-13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EB143-3E70-44CE-A06B-31FA0E44DEE0}" type="datetimeFigureOut">
              <a:rPr lang="en-US" smtClean="0"/>
              <a:pPr/>
              <a:t>29-Dec-13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EB143-3E70-44CE-A06B-31FA0E44DEE0}" type="datetimeFigureOut">
              <a:rPr lang="en-US" smtClean="0"/>
              <a:pPr/>
              <a:t>29-Dec-13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78EB143-3E70-44CE-A06B-31FA0E44DEE0}" type="datetimeFigureOut">
              <a:rPr lang="en-US" smtClean="0"/>
              <a:pPr/>
              <a:t>29-Dec-13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EB143-3E70-44CE-A06B-31FA0E44DEE0}" type="datetimeFigureOut">
              <a:rPr lang="en-US" smtClean="0"/>
              <a:pPr/>
              <a:t>29-Dec-13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EB143-3E70-44CE-A06B-31FA0E44DEE0}" type="datetimeFigureOut">
              <a:rPr lang="en-US" smtClean="0"/>
              <a:pPr/>
              <a:t>29-Dec-13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EB143-3E70-44CE-A06B-31FA0E44DEE0}" type="datetimeFigureOut">
              <a:rPr lang="en-US" smtClean="0"/>
              <a:pPr/>
              <a:t>29-Dec-13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EB143-3E70-44CE-A06B-31FA0E44DEE0}" type="datetimeFigureOut">
              <a:rPr lang="en-US" smtClean="0"/>
              <a:pPr/>
              <a:t>29-Dec-13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EB143-3E70-44CE-A06B-31FA0E44DEE0}" type="datetimeFigureOut">
              <a:rPr lang="en-US" smtClean="0"/>
              <a:pPr/>
              <a:t>29-Dec-13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B78EB143-3E70-44CE-A06B-31FA0E44DEE0}" type="datetimeFigureOut">
              <a:rPr lang="en-US" smtClean="0"/>
              <a:pPr/>
              <a:t>29-Dec-13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EB143-3E70-44CE-A06B-31FA0E44DEE0}" type="datetimeFigureOut">
              <a:rPr lang="en-US" smtClean="0"/>
              <a:pPr/>
              <a:t>29-Dec-13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EB143-3E70-44CE-A06B-31FA0E44DEE0}" type="datetimeFigureOut">
              <a:rPr lang="en-US" smtClean="0"/>
              <a:pPr/>
              <a:t>29-Dec-13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8EB143-3E70-44CE-A06B-31FA0E44DEE0}" type="datetimeFigureOut">
              <a:rPr lang="en-US" smtClean="0"/>
              <a:pPr/>
              <a:t>29-Dec-13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8EB143-3E70-44CE-A06B-31FA0E44DEE0}" type="datetimeFigureOut">
              <a:rPr lang="en-US" smtClean="0"/>
              <a:pPr/>
              <a:t>29-Dec-13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78EB143-3E70-44CE-A06B-31FA0E44DEE0}" type="datetimeFigureOut">
              <a:rPr lang="en-US" smtClean="0"/>
              <a:pPr/>
              <a:t>29-Dec-13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8EB143-3E70-44CE-A06B-31FA0E44DEE0}" type="datetimeFigureOut">
              <a:rPr lang="en-US" smtClean="0"/>
              <a:pPr/>
              <a:t>29-Dec-13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8EB143-3E70-44CE-A06B-31FA0E44DEE0}" type="datetimeFigureOut">
              <a:rPr lang="en-US" smtClean="0"/>
              <a:pPr/>
              <a:t>29-Dec-13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8EB143-3E70-44CE-A06B-31FA0E44DEE0}" type="datetimeFigureOut">
              <a:rPr lang="en-US" smtClean="0"/>
              <a:pPr/>
              <a:t>29-Dec-13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8EB143-3E70-44CE-A06B-31FA0E44DEE0}" type="datetimeFigureOut">
              <a:rPr lang="en-US" smtClean="0"/>
              <a:pPr/>
              <a:t>29-Dec-13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8EB143-3E70-44CE-A06B-31FA0E44DEE0}" type="datetimeFigureOut">
              <a:rPr lang="en-US" smtClean="0"/>
              <a:pPr/>
              <a:t>29-Dec-13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8EB143-3E70-44CE-A06B-31FA0E44DEE0}" type="datetimeFigureOut">
              <a:rPr lang="en-US" smtClean="0"/>
              <a:pPr/>
              <a:t>29-Dec-13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8EB143-3E70-44CE-A06B-31FA0E44DEE0}" type="datetimeFigureOut">
              <a:rPr lang="en-US" smtClean="0"/>
              <a:pPr/>
              <a:t>29-Dec-13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8EB143-3E70-44CE-A06B-31FA0E44DEE0}" type="datetimeFigureOut">
              <a:rPr lang="en-US" smtClean="0"/>
              <a:pPr/>
              <a:t>29-Dec-13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8EB143-3E70-44CE-A06B-31FA0E44DEE0}" type="datetimeFigureOut">
              <a:rPr lang="en-US" smtClean="0"/>
              <a:pPr/>
              <a:t>29-Dec-13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8EB143-3E70-44CE-A06B-31FA0E44DEE0}" type="datetimeFigureOut">
              <a:rPr lang="en-US" smtClean="0"/>
              <a:pPr/>
              <a:t>29-Dec-13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78EB143-3E70-44CE-A06B-31FA0E44DEE0}" type="datetimeFigureOut">
              <a:rPr lang="en-US" smtClean="0"/>
              <a:pPr/>
              <a:t>29-Dec-13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8EB143-3E70-44CE-A06B-31FA0E44DEE0}" type="datetimeFigureOut">
              <a:rPr lang="en-US" smtClean="0"/>
              <a:pPr/>
              <a:t>29-Dec-13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8EB143-3E70-44CE-A06B-31FA0E44DEE0}" type="datetimeFigureOut">
              <a:rPr lang="en-US" smtClean="0"/>
              <a:pPr/>
              <a:t>29-Dec-13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8EB143-3E70-44CE-A06B-31FA0E44DEE0}" type="datetimeFigureOut">
              <a:rPr lang="en-US" smtClean="0"/>
              <a:pPr/>
              <a:t>29-Dec-13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8EB143-3E70-44CE-A06B-31FA0E44DEE0}" type="datetimeFigureOut">
              <a:rPr lang="en-US" smtClean="0"/>
              <a:pPr/>
              <a:t>29-Dec-13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8EB143-3E70-44CE-A06B-31FA0E44DEE0}" type="datetimeFigureOut">
              <a:rPr lang="en-US" smtClean="0"/>
              <a:pPr/>
              <a:t>29-Dec-13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8EB143-3E70-44CE-A06B-31FA0E44DEE0}" type="datetimeFigureOut">
              <a:rPr lang="en-US" smtClean="0"/>
              <a:pPr/>
              <a:t>29-Dec-13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8EB143-3E70-44CE-A06B-31FA0E44DEE0}" type="datetimeFigureOut">
              <a:rPr lang="en-US" smtClean="0"/>
              <a:pPr/>
              <a:t>29-Dec-13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8EB143-3E70-44CE-A06B-31FA0E44DEE0}" type="datetimeFigureOut">
              <a:rPr lang="en-US" smtClean="0"/>
              <a:pPr/>
              <a:t>29-Dec-13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8EB143-3E70-44CE-A06B-31FA0E44DEE0}" type="datetimeFigureOut">
              <a:rPr lang="en-US" smtClean="0"/>
              <a:pPr/>
              <a:t>29-Dec-13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8EB143-3E70-44CE-A06B-31FA0E44DEE0}" type="datetimeFigureOut">
              <a:rPr lang="en-US" smtClean="0"/>
              <a:pPr/>
              <a:t>29-Dec-13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5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78EB143-3E70-44CE-A06B-31FA0E44DEE0}" type="datetimeFigureOut">
              <a:rPr lang="en-US" smtClean="0"/>
              <a:pPr/>
              <a:t>29-Dec-13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slow">
    <p:push dir="u"/>
    <p:sndAc>
      <p:stSnd>
        <p:snd r:embed="rId13" name="chimes.wav" builtIn="1"/>
      </p:stSnd>
    </p:sndAc>
  </p:transition>
  <p:timing>
    <p:tnLst>
      <p:par>
        <p:cTn id="1" dur="indefinite" restart="never" nodeType="tmRoot"/>
      </p:par>
    </p:tnLst>
  </p:timing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78EB143-3E70-44CE-A06B-31FA0E44DEE0}" type="datetimeFigureOut">
              <a:rPr lang="en-US" smtClean="0"/>
              <a:pPr/>
              <a:t>29-Dec-13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slow">
    <p:push dir="u"/>
    <p:sndAc>
      <p:stSnd>
        <p:snd r:embed="rId13" name="chimes.wav" builtIn="1"/>
      </p:stSnd>
    </p:sndAc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78EB143-3E70-44CE-A06B-31FA0E44DEE0}" type="datetimeFigureOut">
              <a:rPr lang="en-US" smtClean="0"/>
              <a:pPr/>
              <a:t>29-Dec-13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slow">
    <p:push dir="u"/>
    <p:sndAc>
      <p:stSnd>
        <p:snd r:embed="rId13" name="chimes.wav" builtIn="1"/>
      </p:stSnd>
    </p:sndAc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78EB143-3E70-44CE-A06B-31FA0E44DEE0}" type="datetimeFigureOut">
              <a:rPr lang="en-US" smtClean="0"/>
              <a:pPr/>
              <a:t>29-Dec-13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 spd="slow">
    <p:push dir="u"/>
    <p:sndAc>
      <p:stSnd>
        <p:snd r:embed="rId13" name="chimes.wav" builtIn="1"/>
      </p:stSnd>
    </p:sndAc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78EB143-3E70-44CE-A06B-31FA0E44DEE0}" type="datetimeFigureOut">
              <a:rPr lang="en-US" smtClean="0"/>
              <a:pPr/>
              <a:t>29-Dec-13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 spd="slow">
    <p:push dir="u"/>
    <p:sndAc>
      <p:stSnd>
        <p:snd r:embed="rId13" name="chimes.wav" builtIn="1"/>
      </p:stSnd>
    </p:sndAc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78EB143-3E70-44CE-A06B-31FA0E44DEE0}" type="datetimeFigureOut">
              <a:rPr lang="en-US" smtClean="0"/>
              <a:pPr/>
              <a:t>29-Dec-13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ransition spd="slow">
    <p:push dir="u"/>
    <p:sndAc>
      <p:stSnd>
        <p:snd r:embed="rId13" name="chimes.wav" builtIn="1"/>
      </p:stSnd>
    </p:sndAc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78EB143-3E70-44CE-A06B-31FA0E44DEE0}" type="datetimeFigureOut">
              <a:rPr lang="en-US" smtClean="0"/>
              <a:pPr/>
              <a:t>29-Dec-13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ransition spd="slow">
    <p:push dir="u"/>
    <p:sndAc>
      <p:stSnd>
        <p:snd r:embed="rId13" name="chimes.wav" builtIn="1"/>
      </p:stSnd>
    </p:sndAc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78EB143-3E70-44CE-A06B-31FA0E44DEE0}" type="datetimeFigureOut">
              <a:rPr lang="en-US" smtClean="0"/>
              <a:pPr/>
              <a:t>29-Dec-13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ransition spd="slow">
    <p:push dir="u"/>
    <p:sndAc>
      <p:stSnd>
        <p:snd r:embed="rId13" name="chimes.wav" builtIn="1"/>
      </p:stSnd>
    </p:sndAc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78EB143-3E70-44CE-A06B-31FA0E44DEE0}" type="datetimeFigureOut">
              <a:rPr lang="en-US" smtClean="0"/>
              <a:pPr/>
              <a:t>29-Dec-13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CC92668-2C18-4C1E-AC6B-FCE4FCA94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ransition spd="slow">
    <p:push dir="u"/>
    <p:sndAc>
      <p:stSnd>
        <p:snd r:embed="rId13" name="chimes.wav" builtIn="1"/>
      </p:stSnd>
    </p:sndAc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69.xml"/><Relationship Id="rId1" Type="http://schemas.openxmlformats.org/officeDocument/2006/relationships/themeOverride" Target="../theme/themeOverr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42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42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8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8.xml"/><Relationship Id="rId1" Type="http://schemas.openxmlformats.org/officeDocument/2006/relationships/themeOverride" Target="../theme/themeOverr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</a:pPr>
            <a:r>
              <a:rPr lang="en-US" sz="6600" dirty="0" smtClean="0">
                <a:latin typeface="SutonnyMJ" pitchFamily="2" charset="0"/>
                <a:cs typeface="SutonnyMJ" pitchFamily="2" charset="0"/>
              </a:rPr>
              <a:t>¯^</a:t>
            </a:r>
            <a:r>
              <a:rPr lang="en-US" sz="6600" dirty="0" err="1" smtClean="0">
                <a:latin typeface="SutonnyMJ" pitchFamily="2" charset="0"/>
                <a:cs typeface="SutonnyMJ" pitchFamily="2" charset="0"/>
              </a:rPr>
              <a:t>vMZg</a:t>
            </a:r>
            <a:endParaRPr lang="en-US" sz="5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09600" y="2828784"/>
            <a:ext cx="1981200" cy="250521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6ô †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kÖYxi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weÁvb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7" name="Picture Placeholder 6" descr="Monogram College.jpg"/>
          <p:cNvPicPr>
            <a:picLocks noGrp="1" noChangeAspect="1"/>
          </p:cNvPicPr>
          <p:nvPr>
            <p:ph type="pic" idx="1"/>
          </p:nvPr>
        </p:nvPicPr>
        <p:blipFill>
          <a:blip r:embed="rId3"/>
          <a:stretch>
            <a:fillRect/>
          </a:stretch>
        </p:blipFill>
        <p:spPr>
          <a:xfrm rot="420000">
            <a:off x="4248060" y="1159500"/>
            <a:ext cx="3093186" cy="4011954"/>
          </a:xfrm>
        </p:spPr>
      </p:pic>
      <p:sp>
        <p:nvSpPr>
          <p:cNvPr id="5" name="Text Placeholder 5"/>
          <p:cNvSpPr txBox="1">
            <a:spLocks/>
          </p:cNvSpPr>
          <p:nvPr/>
        </p:nvSpPr>
        <p:spPr>
          <a:xfrm>
            <a:off x="533400" y="5257800"/>
            <a:ext cx="7010400" cy="1286015"/>
          </a:xfrm>
          <a:prstGeom prst="rect">
            <a:avLst/>
          </a:prstGeom>
        </p:spPr>
        <p:txBody>
          <a:bodyPr vert="horz" lIns="64008" rIns="45720" bIns="4572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G we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Gg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AvLZvi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nv‡mb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gÛj</a:t>
            </a:r>
            <a:endParaRPr lang="en-US" sz="2800" dirty="0" smtClean="0">
              <a:latin typeface="SutonnyMJ" pitchFamily="2" charset="0"/>
              <a:cs typeface="SutonnyMJ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wmwbqi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wkÿK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utonnyMJ" pitchFamily="2" charset="0"/>
              <a:ea typeface="+mn-ea"/>
              <a:cs typeface="SutonnyMJ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lang="en-US" sz="2800" baseline="0" dirty="0" smtClean="0">
                <a:latin typeface="SutonnyMJ" pitchFamily="2" charset="0"/>
                <a:cs typeface="SutonnyMJ" pitchFamily="2" charset="0"/>
              </a:rPr>
              <a:t>we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G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Gd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kvnxb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K‡jR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Kzwg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©‡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Uvjv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utonnyMJ" pitchFamily="2" charset="0"/>
              <a:ea typeface="+mn-ea"/>
              <a:cs typeface="SutonnyMJ" pitchFamily="2" charset="0"/>
            </a:endParaRPr>
          </a:p>
        </p:txBody>
      </p:sp>
    </p:spTree>
  </p:cSld>
  <p:clrMapOvr>
    <a:masterClrMapping/>
  </p:clrMapOvr>
  <p:transition spd="slow">
    <p:push dir="u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1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1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1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1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838200"/>
            <a:ext cx="8077200" cy="911352"/>
          </a:xfrm>
        </p:spPr>
        <p:txBody>
          <a:bodyPr>
            <a:noAutofit/>
          </a:bodyPr>
          <a:lstStyle/>
          <a:p>
            <a:pPr algn="l"/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weÁvb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Kx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?</a:t>
            </a:r>
            <a:endParaRPr lang="en-US" sz="5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905000"/>
            <a:ext cx="7467600" cy="2895600"/>
          </a:xfrm>
        </p:spPr>
        <p:txBody>
          <a:bodyPr>
            <a:noAutofit/>
          </a:bodyPr>
          <a:lstStyle/>
          <a:p>
            <a:pPr algn="just"/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weÁvb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GK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ai‡Yi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Ávb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Ávb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n‡jv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Kv‡bv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wKQz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m¤ú‡K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© Z_¨|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myZivs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weÁvb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n‡jv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cÖK„wZ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cÖvK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…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wZK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NUbv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m¤ú‡K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Ávb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 algn="just"/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weÁv‡bi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Ávb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cixÿv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ev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ch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©‡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eÿY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†_‡K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cvIqv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Z_¨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Øviv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mgw_©Z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4000" dirty="0"/>
          </a:p>
        </p:txBody>
      </p:sp>
    </p:spTree>
  </p:cSld>
  <p:clrMapOvr>
    <a:masterClrMapping/>
  </p:clrMapOvr>
  <p:transition spd="slow">
    <p:push dir="u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6000" dirty="0" smtClean="0">
                <a:latin typeface="SutonnyMJ" pitchFamily="2" charset="0"/>
                <a:cs typeface="SutonnyMJ" pitchFamily="2" charset="0"/>
              </a:rPr>
              <a:t>ˆ</a:t>
            </a:r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eÁvwbK</a:t>
            </a:r>
            <a:r>
              <a:rPr lang="en-US" sz="6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cÖwµqv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874713" y="2882900"/>
            <a:ext cx="7735888" cy="3060700"/>
          </a:xfrm>
        </p:spPr>
        <p:txBody>
          <a:bodyPr>
            <a:normAutofit/>
          </a:bodyPr>
          <a:lstStyle/>
          <a:p>
            <a:pPr lvl="0" algn="just">
              <a:buNone/>
            </a:pP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cixÿv-wbixÿv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ch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©‡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eÿY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I hyw³hy³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wPšÍvi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gva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¨‡g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weÁv‡bi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Ávb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AR©b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KivB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n‡jv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ˆ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eÁvwbK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cÖwµqv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4400" dirty="0" smtClean="0"/>
          </a:p>
        </p:txBody>
      </p:sp>
    </p:spTree>
  </p:cSld>
  <p:clrMapOvr>
    <a:masterClrMapping/>
  </p:clrMapOvr>
  <p:transition spd="slow">
    <p:push dir="u"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5257800"/>
            <a:ext cx="7315200" cy="9906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SutonnyMJ" pitchFamily="2" charset="0"/>
                <a:cs typeface="SutonnyMJ" pitchFamily="2" charset="0"/>
              </a:rPr>
              <a:t>ˆ</a:t>
            </a:r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eÁvwbK</a:t>
            </a:r>
            <a:r>
              <a:rPr lang="en-US" sz="6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cÖwµqvi</a:t>
            </a:r>
            <a:r>
              <a:rPr lang="en-US" sz="6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avc</a:t>
            </a:r>
            <a:endParaRPr lang="en-US" sz="6000" dirty="0" smtClean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7" name="Picture Placeholder 6" descr="Monogram College.jpg"/>
          <p:cNvPicPr>
            <a:picLocks noGrp="1" noChangeAspect="1"/>
          </p:cNvPicPr>
          <p:nvPr>
            <p:ph type="pic" idx="1"/>
          </p:nvPr>
        </p:nvPicPr>
        <p:blipFill>
          <a:blip r:embed="rId4" cstate="print"/>
          <a:srcRect t="1852" b="1852"/>
          <a:stretch>
            <a:fillRect/>
          </a:stretch>
        </p:blipFill>
        <p:spPr>
          <a:xfrm>
            <a:off x="1828800" y="685800"/>
            <a:ext cx="5486400" cy="3962400"/>
          </a:xfrm>
        </p:spPr>
      </p:pic>
    </p:spTree>
  </p:cSld>
  <p:clrMapOvr>
    <a:masterClrMapping/>
  </p:clrMapOvr>
  <p:transition spd="slow">
    <p:push dir="u"/>
    <p:sndAc>
      <p:stSnd>
        <p:snd r:embed="rId3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5257800"/>
            <a:ext cx="7315200" cy="9906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SutonnyMJ" pitchFamily="2" charset="0"/>
                <a:cs typeface="SutonnyMJ" pitchFamily="2" charset="0"/>
              </a:rPr>
              <a:t>ˆ</a:t>
            </a:r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eÁvwbK</a:t>
            </a:r>
            <a:r>
              <a:rPr lang="en-US" sz="6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cÖwµqvi</a:t>
            </a:r>
            <a:r>
              <a:rPr lang="en-US" sz="6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avc</a:t>
            </a:r>
            <a:endParaRPr lang="en-US" sz="6000" dirty="0" smtClean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7" name="Picture Placeholder 6" descr="Monogram College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tretch>
            <a:fillRect/>
          </a:stretch>
        </p:blipFill>
        <p:spPr>
          <a:xfrm>
            <a:off x="1930400" y="685800"/>
            <a:ext cx="5283200" cy="3962400"/>
          </a:xfrm>
        </p:spPr>
      </p:pic>
    </p:spTree>
  </p:cSld>
  <p:clrMapOvr>
    <a:masterClrMapping/>
  </p:clrMapOvr>
  <p:transition spd="slow">
    <p:push dir="u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5257800"/>
            <a:ext cx="7315200" cy="9906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SutonnyMJ" pitchFamily="2" charset="0"/>
                <a:cs typeface="SutonnyMJ" pitchFamily="2" charset="0"/>
              </a:rPr>
              <a:t>ˆ</a:t>
            </a:r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eÁvwbK</a:t>
            </a:r>
            <a:r>
              <a:rPr lang="en-US" sz="6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cÖwµqvi</a:t>
            </a:r>
            <a:r>
              <a:rPr lang="en-US" sz="6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avc</a:t>
            </a:r>
            <a:endParaRPr lang="en-US" sz="6000" dirty="0" smtClean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7" name="Picture Placeholder 6" descr="Monogram College.jpg"/>
          <p:cNvPicPr>
            <a:picLocks noGrp="1" noChangeAspect="1"/>
          </p:cNvPicPr>
          <p:nvPr>
            <p:ph type="pic" idx="1"/>
          </p:nvPr>
        </p:nvPicPr>
        <p:blipFill>
          <a:blip r:embed="rId4" cstate="print"/>
          <a:stretch>
            <a:fillRect/>
          </a:stretch>
        </p:blipFill>
        <p:spPr>
          <a:xfrm>
            <a:off x="1930400" y="685800"/>
            <a:ext cx="5283200" cy="3962400"/>
          </a:xfrm>
        </p:spPr>
      </p:pic>
    </p:spTree>
  </p:cSld>
  <p:clrMapOvr>
    <a:masterClrMapping/>
  </p:clrMapOvr>
  <p:transition spd="slow">
    <p:push dir="u"/>
    <p:sndAc>
      <p:stSnd>
        <p:snd r:embed="rId3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SutonnyMJ" pitchFamily="2" charset="0"/>
                <a:cs typeface="SutonnyMJ" pitchFamily="2" charset="0"/>
              </a:rPr>
              <a:t>ˆ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eÁvwbK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cÖwµqvi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avc</a:t>
            </a:r>
            <a:endParaRPr lang="en-US" dirty="0"/>
          </a:p>
        </p:txBody>
      </p:sp>
      <p:pic>
        <p:nvPicPr>
          <p:cNvPr id="4" name="Content Placeholder 3" descr="flower1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2000" y="2438400"/>
            <a:ext cx="3848100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199" y="2438400"/>
            <a:ext cx="2792061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sh dir="u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3716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ˆ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eÁvwbK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cÖwµqvi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avc</a:t>
            </a:r>
            <a:endParaRPr lang="en-US" sz="36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4340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cÖkœ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/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mgm¨v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wbe©vPb</a:t>
            </a:r>
            <a:endParaRPr lang="en-US" sz="32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we`¨gvb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Z_¨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msMÖn</a:t>
            </a:r>
            <a:endParaRPr lang="en-US" sz="3200" dirty="0" smtClean="0">
              <a:latin typeface="SutonnyMJ" pitchFamily="2" charset="0"/>
              <a:cs typeface="SutonnyMJ" pitchFamily="2" charset="0"/>
            </a:endParaRPr>
          </a:p>
          <a:p>
            <a:pPr lvl="0"/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cixÿY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ch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©‡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eÿ‡Yi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cwiKíbv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Ges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DcvË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msMÖ‡ni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DcKiY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(†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hgb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PKwj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÷) ˆ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Zwi</a:t>
            </a:r>
            <a:endParaRPr lang="en-US" sz="3200" dirty="0" smtClean="0">
              <a:latin typeface="SutonnyMJ" pitchFamily="2" charset="0"/>
              <a:cs typeface="SutonnyMJ" pitchFamily="2" charset="0"/>
            </a:endParaRPr>
          </a:p>
          <a:p>
            <a:pPr lvl="0"/>
            <a:r>
              <a:rPr lang="en-US" sz="3200" dirty="0" smtClean="0">
                <a:latin typeface="SutonnyMJ" pitchFamily="2" charset="0"/>
                <a:cs typeface="SutonnyMJ" pitchFamily="2" charset="0"/>
              </a:rPr>
              <a:t>m¤¢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ve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djvdj</a:t>
            </a:r>
            <a:endParaRPr lang="en-US" sz="3200" dirty="0" smtClean="0">
              <a:latin typeface="SutonnyMJ" pitchFamily="2" charset="0"/>
              <a:cs typeface="SutonnyMJ" pitchFamily="2" charset="0"/>
            </a:endParaRPr>
          </a:p>
          <a:p>
            <a:pPr lvl="0"/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ch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©‡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eÿY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DcvË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msMÖn</a:t>
            </a:r>
            <a:endParaRPr lang="en-US" sz="3200" dirty="0" smtClean="0">
              <a:latin typeface="SutonnyMJ" pitchFamily="2" charset="0"/>
              <a:cs typeface="SutonnyMJ" pitchFamily="2" charset="0"/>
            </a:endParaRPr>
          </a:p>
          <a:p>
            <a:pPr lvl="0"/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cÖvß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DcvË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we‡kølY</a:t>
            </a:r>
            <a:endParaRPr lang="en-US" sz="32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3200" dirty="0" smtClean="0">
                <a:latin typeface="SutonnyMJ" pitchFamily="2" charset="0"/>
                <a:cs typeface="SutonnyMJ" pitchFamily="2" charset="0"/>
              </a:rPr>
              <a:t>m¤¢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ve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djvdj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MÖnY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eR©b</a:t>
            </a:r>
            <a:endParaRPr lang="en-US" sz="32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dj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cÖKvk</a:t>
            </a:r>
            <a:endParaRPr lang="en-US" sz="3200" dirty="0" smtClean="0"/>
          </a:p>
        </p:txBody>
      </p:sp>
    </p:spTree>
  </p:cSld>
  <p:clrMapOvr>
    <a:masterClrMapping/>
  </p:clrMapOvr>
  <p:transition spd="slow">
    <p:push dir="u"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1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PKwj</a:t>
            </a:r>
            <a:r>
              <a:rPr lang="en-US" sz="6000" dirty="0" smtClean="0">
                <a:latin typeface="SutonnyMJ" pitchFamily="2" charset="0"/>
                <a:cs typeface="SutonnyMJ" pitchFamily="2" charset="0"/>
              </a:rPr>
              <a:t>÷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46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Mv‡Qi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bvg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.....................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cÖRvwZ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.......................</a:t>
            </a:r>
          </a:p>
          <a:p>
            <a:pPr>
              <a:buNone/>
            </a:pP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ZvwiL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................ †_‡K ........................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ZvwiL</a:t>
            </a:r>
            <a:endParaRPr lang="en-US" sz="3200" dirty="0" smtClean="0"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Mv‡Qi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ˆ`N©¨................... †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mwg</a:t>
            </a:r>
            <a:endParaRPr lang="en-US" sz="3200" dirty="0" smtClean="0"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ˆ`N©¨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e„w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×..................... †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mwg</a:t>
            </a:r>
            <a:endParaRPr lang="en-US" sz="3200" dirty="0" smtClean="0"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cvwb‡mP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ˆ`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wbK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.........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evi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cvwbi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cwigvY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.............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wjUvi</a:t>
            </a:r>
            <a:endParaRPr lang="en-US" sz="3200" dirty="0" smtClean="0"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Mv‡Qi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eY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©...............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meyR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/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nvjKv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meyR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/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Nb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meyR</a:t>
            </a:r>
            <a:endParaRPr lang="en-US" sz="3200" dirty="0" smtClean="0"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gyKzj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G‡m‡Q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bv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........................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KZwU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................</a:t>
            </a:r>
          </a:p>
          <a:p>
            <a:pPr>
              <a:buNone/>
            </a:pP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dj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a‡i‡Q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bv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...........................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KZwU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.................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 spd="slow">
    <p:push dir="u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295400" y="533400"/>
            <a:ext cx="7391400" cy="12192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cixÿ‡Yi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avc</a:t>
            </a:r>
            <a:endParaRPr lang="en-US" sz="36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981200" y="1676400"/>
            <a:ext cx="6705600" cy="4038600"/>
          </a:xfrm>
        </p:spPr>
        <p:txBody>
          <a:bodyPr/>
          <a:lstStyle/>
          <a:p>
            <a:pPr lvl="0"/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mgm¨v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wba©viY</a:t>
            </a:r>
            <a:endParaRPr lang="en-US" sz="32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Rvbv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Z_¨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msMÖn</a:t>
            </a:r>
            <a:endParaRPr lang="en-US" sz="3200" dirty="0" smtClean="0">
              <a:latin typeface="SutonnyMJ" pitchFamily="2" charset="0"/>
              <a:cs typeface="SutonnyMJ" pitchFamily="2" charset="0"/>
            </a:endParaRPr>
          </a:p>
          <a:p>
            <a:pPr lvl="0"/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AvbygvwbK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/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AbywgZ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wm×všÍ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MÖnY</a:t>
            </a:r>
            <a:endParaRPr lang="en-US" sz="3200" dirty="0" smtClean="0">
              <a:latin typeface="SutonnyMJ" pitchFamily="2" charset="0"/>
              <a:cs typeface="SutonnyMJ" pitchFamily="2" charset="0"/>
            </a:endParaRPr>
          </a:p>
          <a:p>
            <a:pPr lvl="0"/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cixÿ‡Yi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cwiKíbv</a:t>
            </a:r>
            <a:endParaRPr lang="en-US" sz="3200" dirty="0" smtClean="0">
              <a:latin typeface="SutonnyMJ" pitchFamily="2" charset="0"/>
              <a:cs typeface="SutonnyMJ" pitchFamily="2" charset="0"/>
            </a:endParaRPr>
          </a:p>
          <a:p>
            <a:pPr lvl="0"/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cixÿY</a:t>
            </a:r>
            <a:endParaRPr lang="en-US" sz="3200" dirty="0" smtClean="0">
              <a:latin typeface="SutonnyMJ" pitchFamily="2" charset="0"/>
              <a:cs typeface="SutonnyMJ" pitchFamily="2" charset="0"/>
            </a:endParaRPr>
          </a:p>
          <a:p>
            <a:pPr lvl="0"/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DcvË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we‡kølY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wm×všÍ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MÖnY</a:t>
            </a:r>
            <a:endParaRPr lang="en-US" sz="32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dj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cÖKvk</a:t>
            </a:r>
            <a:endParaRPr lang="en-US" sz="3200" dirty="0" smtClean="0">
              <a:latin typeface="SutonnyMJ" pitchFamily="2" charset="0"/>
              <a:cs typeface="SutonnyMJ" pitchFamily="2" charset="0"/>
            </a:endParaRPr>
          </a:p>
          <a:p>
            <a:endParaRPr lang="en-US" sz="3200" dirty="0" smtClean="0"/>
          </a:p>
          <a:p>
            <a:pPr lvl="0"/>
            <a:endParaRPr lang="en-US" sz="3200" dirty="0" smtClean="0"/>
          </a:p>
          <a:p>
            <a:endParaRPr lang="en-US" dirty="0"/>
          </a:p>
        </p:txBody>
      </p:sp>
    </p:spTree>
  </p:cSld>
  <p:clrMapOvr>
    <a:masterClrMapping/>
  </p:clrMapOvr>
  <p:transition spd="slow">
    <p:push dir="u"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g~j¨vqbt</a:t>
            </a:r>
            <a:endParaRPr lang="en-US" dirty="0"/>
          </a:p>
        </p:txBody>
      </p:sp>
    </p:spTree>
  </p:cSld>
  <p:clrMapOvr>
    <a:masterClrMapping/>
  </p:clrMapOvr>
  <p:transition spd="slow">
    <p:push dir="u"/>
    <p:sndAc>
      <p:stSnd>
        <p:snd r:embed="rId2" name="chimes.wav" builtIn="1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371600" y="1676400"/>
            <a:ext cx="7162800" cy="2057400"/>
          </a:xfrm>
        </p:spPr>
        <p:txBody>
          <a:bodyPr>
            <a:noAutofit/>
          </a:bodyPr>
          <a:lstStyle/>
          <a:p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G‡mv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mK‡j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wg‡j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K‡qKwU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cÖ‡kœi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DËi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evi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Póv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Kwi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-</a:t>
            </a:r>
            <a:endParaRPr lang="en-US" sz="54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 spd="slow">
    <p:push dir="u"/>
    <p:sndAc>
      <p:stSnd>
        <p:snd r:embed="rId3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295400" y="1828800"/>
            <a:ext cx="7391400" cy="4178491"/>
          </a:xfrm>
        </p:spPr>
        <p:txBody>
          <a:bodyPr>
            <a:normAutofit/>
          </a:bodyPr>
          <a:lstStyle/>
          <a:p>
            <a:pPr marL="742950" indent="-742950">
              <a:spcBef>
                <a:spcPts val="0"/>
              </a:spcBef>
              <a:buAutoNum type="arabicParenR"/>
            </a:pP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weÁvb</a:t>
            </a:r>
            <a:endParaRPr lang="en-US" sz="4400" dirty="0" smtClean="0">
              <a:latin typeface="SutonnyMJ" pitchFamily="2" charset="0"/>
              <a:cs typeface="SutonnyMJ" pitchFamily="2" charset="0"/>
            </a:endParaRPr>
          </a:p>
          <a:p>
            <a:pPr marL="742950" indent="-742950">
              <a:spcBef>
                <a:spcPts val="0"/>
              </a:spcBef>
              <a:buAutoNum type="arabicParenR"/>
            </a:pP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Ávb</a:t>
            </a:r>
            <a:endParaRPr lang="en-US" sz="4400" dirty="0" smtClean="0">
              <a:latin typeface="SutonnyMJ" pitchFamily="2" charset="0"/>
              <a:cs typeface="SutonnyMJ" pitchFamily="2" charset="0"/>
            </a:endParaRPr>
          </a:p>
          <a:p>
            <a:pPr marL="742950" indent="-742950">
              <a:spcBef>
                <a:spcPts val="0"/>
              </a:spcBef>
              <a:buAutoNum type="arabicParenR"/>
            </a:pP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ivwk</a:t>
            </a:r>
            <a:endParaRPr lang="en-US" sz="4400" dirty="0" smtClean="0">
              <a:latin typeface="SutonnyMJ" pitchFamily="2" charset="0"/>
              <a:cs typeface="SutonnyMJ" pitchFamily="2" charset="0"/>
            </a:endParaRPr>
          </a:p>
          <a:p>
            <a:pPr marL="742950" indent="-742950">
              <a:spcBef>
                <a:spcPts val="0"/>
              </a:spcBef>
              <a:buAutoNum type="arabicParenR"/>
            </a:pP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wek¦vm</a:t>
            </a:r>
            <a:endParaRPr lang="en-US" sz="4400" dirty="0" smtClean="0">
              <a:latin typeface="SutonnyMJ" pitchFamily="2" charset="0"/>
              <a:cs typeface="SutonnyMJ" pitchFamily="2" charset="0"/>
            </a:endParaRPr>
          </a:p>
          <a:p>
            <a:pPr marL="742950" indent="-742950">
              <a:spcBef>
                <a:spcPts val="0"/>
              </a:spcBef>
              <a:buNone/>
            </a:pPr>
            <a:r>
              <a:rPr lang="en-US" sz="44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DËi</a:t>
            </a:r>
            <a:r>
              <a:rPr lang="en-US" sz="44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: </a:t>
            </a:r>
            <a:r>
              <a:rPr lang="en-US" sz="44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Ávb</a:t>
            </a:r>
            <a:endParaRPr lang="en-US" sz="4400" dirty="0" smtClean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990600"/>
            <a:ext cx="8226552" cy="758952"/>
          </a:xfrm>
        </p:spPr>
        <p:txBody>
          <a:bodyPr>
            <a:noAutofit/>
          </a:bodyPr>
          <a:lstStyle/>
          <a:p>
            <a:pPr algn="just"/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Kvb</a:t>
            </a:r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wKQz</a:t>
            </a:r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m¤ú‡K</a:t>
            </a:r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© Z_¨‡K </a:t>
            </a:r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Kx</a:t>
            </a:r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ejv</a:t>
            </a:r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?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sh dir="u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295400" y="1828800"/>
            <a:ext cx="7391400" cy="4178491"/>
          </a:xfrm>
        </p:spPr>
        <p:txBody>
          <a:bodyPr>
            <a:normAutofit/>
          </a:bodyPr>
          <a:lstStyle/>
          <a:p>
            <a:pPr marL="742950" indent="-742950">
              <a:spcBef>
                <a:spcPts val="0"/>
              </a:spcBef>
              <a:buAutoNum type="arabicParenR"/>
            </a:pP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cvwb,`vjvb‡KvVv</a:t>
            </a:r>
            <a:endParaRPr lang="en-US" sz="4400" dirty="0" smtClean="0">
              <a:latin typeface="SutonnyMJ" pitchFamily="2" charset="0"/>
              <a:cs typeface="SutonnyMJ" pitchFamily="2" charset="0"/>
            </a:endParaRPr>
          </a:p>
          <a:p>
            <a:pPr marL="742950" indent="-742950">
              <a:spcBef>
                <a:spcPts val="0"/>
              </a:spcBef>
              <a:buAutoNum type="arabicParenR"/>
            </a:pP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cvwb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gvwU</a:t>
            </a:r>
            <a:endParaRPr lang="en-US" sz="4400" dirty="0" smtClean="0">
              <a:latin typeface="SutonnyMJ" pitchFamily="2" charset="0"/>
              <a:cs typeface="SutonnyMJ" pitchFamily="2" charset="0"/>
            </a:endParaRPr>
          </a:p>
          <a:p>
            <a:pPr marL="742950" indent="-742950">
              <a:spcBef>
                <a:spcPts val="0"/>
              </a:spcBef>
              <a:buAutoNum type="arabicParenR"/>
            </a:pP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gvwU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Nievwo</a:t>
            </a:r>
            <a:endParaRPr lang="en-US" sz="4400" dirty="0" smtClean="0">
              <a:latin typeface="SutonnyMJ" pitchFamily="2" charset="0"/>
              <a:cs typeface="SutonnyMJ" pitchFamily="2" charset="0"/>
            </a:endParaRPr>
          </a:p>
          <a:p>
            <a:pPr marL="742950" indent="-742950">
              <a:spcBef>
                <a:spcPts val="0"/>
              </a:spcBef>
              <a:buAutoNum type="arabicParenR"/>
            </a:pP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Rxe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, †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Pqvi</a:t>
            </a:r>
            <a:endParaRPr lang="en-US" sz="4400" dirty="0" smtClean="0">
              <a:latin typeface="SutonnyMJ" pitchFamily="2" charset="0"/>
              <a:cs typeface="SutonnyMJ" pitchFamily="2" charset="0"/>
            </a:endParaRPr>
          </a:p>
          <a:p>
            <a:pPr marL="742950" indent="-742950">
              <a:spcBef>
                <a:spcPts val="0"/>
              </a:spcBef>
              <a:buNone/>
            </a:pPr>
            <a:r>
              <a:rPr lang="en-US" sz="44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DËi</a:t>
            </a:r>
            <a:r>
              <a:rPr lang="en-US" sz="44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: </a:t>
            </a:r>
            <a:r>
              <a:rPr lang="en-US" sz="44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gvwU</a:t>
            </a:r>
            <a:r>
              <a:rPr lang="en-US" sz="44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44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cvwb</a:t>
            </a:r>
            <a:endParaRPr lang="en-US" sz="4400" dirty="0" smtClean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990600"/>
            <a:ext cx="8226552" cy="758952"/>
          </a:xfrm>
        </p:spPr>
        <p:txBody>
          <a:bodyPr>
            <a:noAutofit/>
          </a:bodyPr>
          <a:lstStyle/>
          <a:p>
            <a:pPr algn="just"/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cÖvK</a:t>
            </a:r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…</a:t>
            </a:r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wZK</a:t>
            </a:r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cwi‡e‡ki</a:t>
            </a:r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Dcv`vb</a:t>
            </a:r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Kvb</a:t>
            </a:r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¸‡</a:t>
            </a:r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jv</a:t>
            </a:r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?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sh dir="u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295400" y="1828800"/>
            <a:ext cx="7391400" cy="4178491"/>
          </a:xfrm>
        </p:spPr>
        <p:txBody>
          <a:bodyPr>
            <a:normAutofit/>
          </a:bodyPr>
          <a:lstStyle/>
          <a:p>
            <a:pPr marL="742950" indent="-742950">
              <a:spcBef>
                <a:spcPts val="0"/>
              </a:spcBef>
              <a:buAutoNum type="arabicParenR"/>
            </a:pP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Ávb</a:t>
            </a:r>
            <a:endParaRPr lang="en-US" sz="4400" dirty="0" smtClean="0">
              <a:latin typeface="SutonnyMJ" pitchFamily="2" charset="0"/>
              <a:cs typeface="SutonnyMJ" pitchFamily="2" charset="0"/>
            </a:endParaRPr>
          </a:p>
          <a:p>
            <a:pPr marL="742950" indent="-742950">
              <a:spcBef>
                <a:spcPts val="0"/>
              </a:spcBef>
              <a:buAutoNum type="arabicParenR"/>
            </a:pP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weÁvb</a:t>
            </a:r>
            <a:endParaRPr lang="en-US" sz="4400" dirty="0" smtClean="0">
              <a:latin typeface="SutonnyMJ" pitchFamily="2" charset="0"/>
              <a:cs typeface="SutonnyMJ" pitchFamily="2" charset="0"/>
            </a:endParaRPr>
          </a:p>
          <a:p>
            <a:pPr marL="742950" indent="-742950">
              <a:spcBef>
                <a:spcPts val="0"/>
              </a:spcBef>
              <a:buAutoNum type="arabicParenR"/>
            </a:pP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Z_¨ </a:t>
            </a:r>
          </a:p>
          <a:p>
            <a:pPr marL="742950" indent="-742950">
              <a:spcBef>
                <a:spcPts val="0"/>
              </a:spcBef>
              <a:buAutoNum type="arabicParenR"/>
            </a:pP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aviYv</a:t>
            </a:r>
            <a:endParaRPr lang="en-US" sz="4400" dirty="0" smtClean="0">
              <a:latin typeface="SutonnyMJ" pitchFamily="2" charset="0"/>
              <a:cs typeface="SutonnyMJ" pitchFamily="2" charset="0"/>
            </a:endParaRPr>
          </a:p>
          <a:p>
            <a:pPr marL="742950" indent="-742950">
              <a:spcBef>
                <a:spcPts val="0"/>
              </a:spcBef>
              <a:buNone/>
            </a:pPr>
            <a:r>
              <a:rPr lang="en-US" sz="44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DËi</a:t>
            </a:r>
            <a:r>
              <a:rPr lang="en-US" sz="44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: </a:t>
            </a:r>
            <a:r>
              <a:rPr lang="en-US" sz="44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weÁvb</a:t>
            </a:r>
            <a:endParaRPr lang="en-US" sz="4400" dirty="0" smtClean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990600"/>
            <a:ext cx="8226552" cy="758952"/>
          </a:xfrm>
        </p:spPr>
        <p:txBody>
          <a:bodyPr>
            <a:noAutofit/>
          </a:bodyPr>
          <a:lstStyle/>
          <a:p>
            <a:pPr algn="just"/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cÖK</a:t>
            </a:r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…</a:t>
            </a:r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wZ</a:t>
            </a:r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cÖvK</a:t>
            </a:r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…</a:t>
            </a:r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wZK</a:t>
            </a:r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NUbv</a:t>
            </a:r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m¤ú‡K</a:t>
            </a:r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Ávb‡K</a:t>
            </a:r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Kx</a:t>
            </a:r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?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sh dir="u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295400" y="2133600"/>
            <a:ext cx="7391400" cy="3873691"/>
          </a:xfrm>
        </p:spPr>
        <p:txBody>
          <a:bodyPr>
            <a:normAutofit/>
          </a:bodyPr>
          <a:lstStyle/>
          <a:p>
            <a:pPr marL="742950" indent="-742950">
              <a:spcBef>
                <a:spcPts val="0"/>
              </a:spcBef>
              <a:buAutoNum type="arabicParenR"/>
            </a:pP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wkÿK</a:t>
            </a:r>
            <a:endParaRPr lang="en-US" sz="4400" dirty="0" smtClean="0">
              <a:latin typeface="SutonnyMJ" pitchFamily="2" charset="0"/>
              <a:cs typeface="SutonnyMJ" pitchFamily="2" charset="0"/>
            </a:endParaRPr>
          </a:p>
          <a:p>
            <a:pPr marL="742950" indent="-742950">
              <a:spcBef>
                <a:spcPts val="0"/>
              </a:spcBef>
              <a:buAutoNum type="arabicParenR"/>
            </a:pP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weÁvbx</a:t>
            </a:r>
            <a:endParaRPr lang="en-US" sz="4400" dirty="0" smtClean="0">
              <a:latin typeface="SutonnyMJ" pitchFamily="2" charset="0"/>
              <a:cs typeface="SutonnyMJ" pitchFamily="2" charset="0"/>
            </a:endParaRPr>
          </a:p>
          <a:p>
            <a:pPr marL="742950" indent="-742950">
              <a:spcBef>
                <a:spcPts val="0"/>
              </a:spcBef>
              <a:buAutoNum type="arabicParenR"/>
            </a:pP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ag©hvRb</a:t>
            </a:r>
            <a:endParaRPr lang="en-US" sz="4400" dirty="0" smtClean="0">
              <a:latin typeface="SutonnyMJ" pitchFamily="2" charset="0"/>
              <a:cs typeface="SutonnyMJ" pitchFamily="2" charset="0"/>
            </a:endParaRPr>
          </a:p>
          <a:p>
            <a:pPr marL="742950" indent="-742950">
              <a:spcBef>
                <a:spcPts val="0"/>
              </a:spcBef>
              <a:buAutoNum type="arabicParenR"/>
            </a:pP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wPwKrmK</a:t>
            </a:r>
            <a:endParaRPr lang="en-US" sz="4400" dirty="0" smtClean="0">
              <a:latin typeface="SutonnyMJ" pitchFamily="2" charset="0"/>
              <a:cs typeface="SutonnyMJ" pitchFamily="2" charset="0"/>
            </a:endParaRPr>
          </a:p>
          <a:p>
            <a:pPr marL="742950" indent="-742950">
              <a:spcBef>
                <a:spcPts val="0"/>
              </a:spcBef>
              <a:buNone/>
            </a:pPr>
            <a:r>
              <a:rPr lang="en-US" sz="44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DËi</a:t>
            </a:r>
            <a:r>
              <a:rPr lang="en-US" sz="44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: (2)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990600"/>
            <a:ext cx="8226552" cy="758952"/>
          </a:xfrm>
        </p:spPr>
        <p:txBody>
          <a:bodyPr>
            <a:noAutofit/>
          </a:bodyPr>
          <a:lstStyle/>
          <a:p>
            <a:pPr algn="just"/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Kv‡bv</a:t>
            </a:r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mgm¨v</a:t>
            </a:r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mgvav‡Yi</a:t>
            </a:r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Rb</a:t>
            </a:r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¨ Z_¨ </a:t>
            </a:r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msMÖn</a:t>
            </a:r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we‡kølY</a:t>
            </a:r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K‡ib</a:t>
            </a:r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†K?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sh dir="u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295400" y="2133600"/>
            <a:ext cx="7391400" cy="3873691"/>
          </a:xfrm>
        </p:spPr>
        <p:txBody>
          <a:bodyPr>
            <a:normAutofit/>
          </a:bodyPr>
          <a:lstStyle/>
          <a:p>
            <a:pPr marL="742950" indent="-742950">
              <a:spcBef>
                <a:spcPts val="0"/>
              </a:spcBef>
              <a:buAutoNum type="arabicParenR"/>
            </a:pP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cuvPwU</a:t>
            </a:r>
            <a:endParaRPr lang="en-US" sz="4400" dirty="0" smtClean="0">
              <a:latin typeface="SutonnyMJ" pitchFamily="2" charset="0"/>
              <a:cs typeface="SutonnyMJ" pitchFamily="2" charset="0"/>
            </a:endParaRPr>
          </a:p>
          <a:p>
            <a:pPr marL="742950" indent="-742950">
              <a:spcBef>
                <a:spcPts val="0"/>
              </a:spcBef>
              <a:buAutoNum type="arabicParenR"/>
            </a:pP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QqwU</a:t>
            </a:r>
            <a:endParaRPr lang="en-US" sz="4400" dirty="0" smtClean="0">
              <a:latin typeface="SutonnyMJ" pitchFamily="2" charset="0"/>
              <a:cs typeface="SutonnyMJ" pitchFamily="2" charset="0"/>
            </a:endParaRPr>
          </a:p>
          <a:p>
            <a:pPr marL="742950" indent="-742950">
              <a:spcBef>
                <a:spcPts val="0"/>
              </a:spcBef>
              <a:buAutoNum type="arabicParenR"/>
            </a:pP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mvZwU</a:t>
            </a:r>
            <a:endParaRPr lang="en-US" sz="4400" dirty="0" smtClean="0">
              <a:latin typeface="SutonnyMJ" pitchFamily="2" charset="0"/>
              <a:cs typeface="SutonnyMJ" pitchFamily="2" charset="0"/>
            </a:endParaRPr>
          </a:p>
          <a:p>
            <a:pPr marL="742950" indent="-742950">
              <a:spcBef>
                <a:spcPts val="0"/>
              </a:spcBef>
              <a:buAutoNum type="arabicParenR"/>
            </a:pP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AvUwU</a:t>
            </a:r>
            <a:endParaRPr lang="en-US" sz="4400" dirty="0" smtClean="0">
              <a:latin typeface="SutonnyMJ" pitchFamily="2" charset="0"/>
              <a:cs typeface="SutonnyMJ" pitchFamily="2" charset="0"/>
            </a:endParaRPr>
          </a:p>
          <a:p>
            <a:pPr marL="742950" indent="-742950">
              <a:spcBef>
                <a:spcPts val="0"/>
              </a:spcBef>
              <a:buNone/>
            </a:pPr>
            <a:r>
              <a:rPr lang="en-US" sz="44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DËi</a:t>
            </a:r>
            <a:r>
              <a:rPr lang="en-US" sz="44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: (4)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990600"/>
            <a:ext cx="8226552" cy="758952"/>
          </a:xfrm>
        </p:spPr>
        <p:txBody>
          <a:bodyPr>
            <a:noAutofit/>
          </a:bodyPr>
          <a:lstStyle/>
          <a:p>
            <a:pPr algn="just"/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ˆ</a:t>
            </a:r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eÁvwbK</a:t>
            </a:r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c×wZi</a:t>
            </a:r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avc</a:t>
            </a:r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KqwU</a:t>
            </a:r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?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sh dir="u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295400" y="2133600"/>
            <a:ext cx="7391400" cy="3873691"/>
          </a:xfrm>
        </p:spPr>
        <p:txBody>
          <a:bodyPr>
            <a:normAutofit/>
          </a:bodyPr>
          <a:lstStyle/>
          <a:p>
            <a:pPr marL="742950" indent="-742950">
              <a:spcBef>
                <a:spcPts val="0"/>
              </a:spcBef>
              <a:buAutoNum type="arabicParenR"/>
            </a:pP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cuvPwU</a:t>
            </a:r>
            <a:endParaRPr lang="en-US" sz="4400" dirty="0" smtClean="0">
              <a:latin typeface="SutonnyMJ" pitchFamily="2" charset="0"/>
              <a:cs typeface="SutonnyMJ" pitchFamily="2" charset="0"/>
            </a:endParaRPr>
          </a:p>
          <a:p>
            <a:pPr marL="742950" indent="-742950">
              <a:spcBef>
                <a:spcPts val="0"/>
              </a:spcBef>
              <a:buAutoNum type="arabicParenR"/>
            </a:pP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QqwU</a:t>
            </a:r>
            <a:endParaRPr lang="en-US" sz="4400" dirty="0" smtClean="0">
              <a:latin typeface="SutonnyMJ" pitchFamily="2" charset="0"/>
              <a:cs typeface="SutonnyMJ" pitchFamily="2" charset="0"/>
            </a:endParaRPr>
          </a:p>
          <a:p>
            <a:pPr marL="742950" indent="-742950">
              <a:spcBef>
                <a:spcPts val="0"/>
              </a:spcBef>
              <a:buAutoNum type="arabicParenR"/>
            </a:pP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mvZwU</a:t>
            </a:r>
            <a:endParaRPr lang="en-US" sz="4400" dirty="0" smtClean="0">
              <a:latin typeface="SutonnyMJ" pitchFamily="2" charset="0"/>
              <a:cs typeface="SutonnyMJ" pitchFamily="2" charset="0"/>
            </a:endParaRPr>
          </a:p>
          <a:p>
            <a:pPr marL="742950" indent="-742950">
              <a:spcBef>
                <a:spcPts val="0"/>
              </a:spcBef>
              <a:buAutoNum type="arabicParenR"/>
            </a:pP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AvUwU</a:t>
            </a:r>
            <a:endParaRPr lang="en-US" sz="4400" dirty="0" smtClean="0">
              <a:latin typeface="SutonnyMJ" pitchFamily="2" charset="0"/>
              <a:cs typeface="SutonnyMJ" pitchFamily="2" charset="0"/>
            </a:endParaRPr>
          </a:p>
          <a:p>
            <a:pPr marL="742950" indent="-742950">
              <a:spcBef>
                <a:spcPts val="0"/>
              </a:spcBef>
              <a:buNone/>
            </a:pPr>
            <a:r>
              <a:rPr lang="en-US" sz="44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DËi</a:t>
            </a:r>
            <a:r>
              <a:rPr lang="en-US" sz="44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: (3)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990600"/>
            <a:ext cx="8226552" cy="758952"/>
          </a:xfrm>
        </p:spPr>
        <p:txBody>
          <a:bodyPr>
            <a:noAutofit/>
          </a:bodyPr>
          <a:lstStyle/>
          <a:p>
            <a:pPr algn="just"/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cixÿY</a:t>
            </a:r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c×wZi</a:t>
            </a:r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avc</a:t>
            </a:r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KqwU</a:t>
            </a:r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?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sh dir="u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685800"/>
            <a:ext cx="8226552" cy="1063752"/>
          </a:xfrm>
        </p:spPr>
        <p:txBody>
          <a:bodyPr>
            <a:noAutofit/>
          </a:bodyPr>
          <a:lstStyle/>
          <a:p>
            <a:pPr algn="just"/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Kv‡bv</a:t>
            </a:r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cÖvK</a:t>
            </a:r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…</a:t>
            </a:r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wZK</a:t>
            </a:r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NUbv</a:t>
            </a:r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weÁv‡bi</a:t>
            </a:r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Ávb</a:t>
            </a:r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wK</a:t>
            </a:r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Zv</a:t>
            </a:r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Kxfv‡e</a:t>
            </a:r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evSv</a:t>
            </a:r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hv‡e</a:t>
            </a:r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?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295400" y="1828800"/>
            <a:ext cx="7391400" cy="4178491"/>
          </a:xfrm>
        </p:spPr>
        <p:txBody>
          <a:bodyPr>
            <a:normAutofit/>
          </a:bodyPr>
          <a:lstStyle/>
          <a:p>
            <a:pPr marL="742950" indent="-742950">
              <a:spcBef>
                <a:spcPts val="0"/>
              </a:spcBef>
              <a:buAutoNum type="arabicParenR"/>
            </a:pP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ch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©‡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eÿ‡Yi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gva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¨‡g</a:t>
            </a:r>
          </a:p>
          <a:p>
            <a:pPr marL="742950" indent="-742950">
              <a:spcBef>
                <a:spcPts val="0"/>
              </a:spcBef>
              <a:buAutoNum type="arabicParenR"/>
            </a:pP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aviYv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K‡i</a:t>
            </a:r>
            <a:endParaRPr lang="en-US" sz="4400" dirty="0" smtClean="0">
              <a:latin typeface="SutonnyMJ" pitchFamily="2" charset="0"/>
              <a:cs typeface="SutonnyMJ" pitchFamily="2" charset="0"/>
            </a:endParaRPr>
          </a:p>
          <a:p>
            <a:pPr marL="742950" indent="-742950">
              <a:spcBef>
                <a:spcPts val="0"/>
              </a:spcBef>
              <a:buAutoNum type="arabicParenR"/>
            </a:pP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PvL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w`‡q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†`‡L</a:t>
            </a:r>
          </a:p>
          <a:p>
            <a:pPr marL="742950" indent="-742950">
              <a:spcBef>
                <a:spcPts val="0"/>
              </a:spcBef>
              <a:buAutoNum type="arabicParenR"/>
            </a:pP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¯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úk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K‡i</a:t>
            </a:r>
            <a:endParaRPr lang="en-US" sz="4400" dirty="0" smtClean="0">
              <a:latin typeface="SutonnyMJ" pitchFamily="2" charset="0"/>
              <a:cs typeface="SutonnyMJ" pitchFamily="2" charset="0"/>
            </a:endParaRPr>
          </a:p>
          <a:p>
            <a:pPr marL="742950" indent="-742950">
              <a:spcBef>
                <a:spcPts val="0"/>
              </a:spcBef>
              <a:buNone/>
            </a:pPr>
            <a:r>
              <a:rPr lang="en-US" sz="44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DËi</a:t>
            </a:r>
            <a:r>
              <a:rPr lang="en-US" sz="44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: (1)</a:t>
            </a:r>
          </a:p>
        </p:txBody>
      </p:sp>
    </p:spTree>
  </p:cSld>
  <p:clrMapOvr>
    <a:masterClrMapping/>
  </p:clrMapOvr>
  <p:transition spd="slow">
    <p:push dir="u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685800"/>
            <a:ext cx="8226552" cy="1063752"/>
          </a:xfrm>
        </p:spPr>
        <p:txBody>
          <a:bodyPr>
            <a:noAutofit/>
          </a:bodyPr>
          <a:lstStyle/>
          <a:p>
            <a:pPr algn="just"/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weÁv‡bi</a:t>
            </a:r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Ávb</a:t>
            </a:r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KvbwU</a:t>
            </a:r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?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14400" y="1828800"/>
            <a:ext cx="7772400" cy="4178491"/>
          </a:xfrm>
        </p:spPr>
        <p:txBody>
          <a:bodyPr>
            <a:normAutofit/>
          </a:bodyPr>
          <a:lstStyle/>
          <a:p>
            <a:pPr marL="742950" indent="-742950">
              <a:spcBef>
                <a:spcPts val="0"/>
              </a:spcBef>
              <a:buAutoNum type="arabicParenR"/>
            </a:pP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b‡P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M‡q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e„wó‡K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wbgš¿Y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Rvbv‡bv</a:t>
            </a:r>
            <a:endParaRPr lang="en-US" sz="4400" dirty="0" smtClean="0">
              <a:latin typeface="SutonnyMJ" pitchFamily="2" charset="0"/>
              <a:cs typeface="SutonnyMJ" pitchFamily="2" charset="0"/>
            </a:endParaRPr>
          </a:p>
          <a:p>
            <a:pPr marL="742950" indent="-742950">
              <a:spcBef>
                <a:spcPts val="0"/>
              </a:spcBef>
              <a:buAutoNum type="arabicParenR"/>
            </a:pP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e„wói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Rb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cÖv_©bv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Kiv</a:t>
            </a:r>
            <a:endParaRPr lang="en-US" sz="4400" dirty="0" smtClean="0">
              <a:latin typeface="SutonnyMJ" pitchFamily="2" charset="0"/>
              <a:cs typeface="SutonnyMJ" pitchFamily="2" charset="0"/>
            </a:endParaRPr>
          </a:p>
          <a:p>
            <a:pPr marL="742950" indent="-742950">
              <a:spcBef>
                <a:spcPts val="0"/>
              </a:spcBef>
              <a:buAutoNum type="arabicParenR"/>
            </a:pP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e„wói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mgq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cÖvK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…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wZK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mŠ›`h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Dc‡fvM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Kiv</a:t>
            </a:r>
            <a:endParaRPr lang="en-US" sz="4400" dirty="0" smtClean="0">
              <a:latin typeface="SutonnyMJ" pitchFamily="2" charset="0"/>
              <a:cs typeface="SutonnyMJ" pitchFamily="2" charset="0"/>
            </a:endParaRPr>
          </a:p>
          <a:p>
            <a:pPr marL="742950" indent="-742950">
              <a:spcBef>
                <a:spcPts val="0"/>
              </a:spcBef>
              <a:buAutoNum type="arabicParenR"/>
            </a:pP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e„wó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Kxfv‡e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m„wó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Zv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ch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©‡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eÿY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Kiv</a:t>
            </a:r>
            <a:endParaRPr lang="en-US" sz="4400" dirty="0" smtClean="0">
              <a:latin typeface="SutonnyMJ" pitchFamily="2" charset="0"/>
              <a:cs typeface="SutonnyMJ" pitchFamily="2" charset="0"/>
            </a:endParaRPr>
          </a:p>
          <a:p>
            <a:pPr marL="742950" indent="-742950">
              <a:spcBef>
                <a:spcPts val="0"/>
              </a:spcBef>
              <a:buNone/>
            </a:pPr>
            <a:r>
              <a:rPr lang="en-US" sz="44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DËi</a:t>
            </a:r>
            <a:r>
              <a:rPr lang="en-US" sz="44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: (4)</a:t>
            </a:r>
          </a:p>
        </p:txBody>
      </p:sp>
    </p:spTree>
  </p:cSld>
  <p:clrMapOvr>
    <a:masterClrMapping/>
  </p:clrMapOvr>
  <p:transition spd="slow">
    <p:push dir="u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685800"/>
            <a:ext cx="8226552" cy="1063752"/>
          </a:xfrm>
        </p:spPr>
        <p:txBody>
          <a:bodyPr>
            <a:noAutofit/>
          </a:bodyPr>
          <a:lstStyle/>
          <a:p>
            <a:pPr algn="just"/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cixÿY</a:t>
            </a:r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c×wZ‡Z</a:t>
            </a:r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Kv‡bv</a:t>
            </a:r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wm×všÍ</a:t>
            </a:r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mwVK</a:t>
            </a:r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n‡j</a:t>
            </a:r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Kx</a:t>
            </a:r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?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14400" y="1828800"/>
            <a:ext cx="7772400" cy="4178491"/>
          </a:xfrm>
        </p:spPr>
        <p:txBody>
          <a:bodyPr>
            <a:normAutofit/>
          </a:bodyPr>
          <a:lstStyle/>
          <a:p>
            <a:pPr marL="742950" indent="-742950">
              <a:spcBef>
                <a:spcPts val="0"/>
              </a:spcBef>
              <a:buAutoNum type="arabicParenR"/>
            </a:pP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bZzb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AbywgZ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wm×všÍ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MÖnY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nq</a:t>
            </a:r>
            <a:endParaRPr lang="en-US" sz="4400" dirty="0" smtClean="0">
              <a:latin typeface="SutonnyMJ" pitchFamily="2" charset="0"/>
              <a:cs typeface="SutonnyMJ" pitchFamily="2" charset="0"/>
            </a:endParaRPr>
          </a:p>
          <a:p>
            <a:pPr marL="742950" indent="-742950">
              <a:spcBef>
                <a:spcPts val="0"/>
              </a:spcBef>
              <a:buAutoNum type="arabicParenR"/>
            </a:pP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cÖvß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djvdj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mwVK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aiv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nq</a:t>
            </a:r>
            <a:endParaRPr lang="en-US" sz="4400" dirty="0" smtClean="0">
              <a:latin typeface="SutonnyMJ" pitchFamily="2" charset="0"/>
              <a:cs typeface="SutonnyMJ" pitchFamily="2" charset="0"/>
            </a:endParaRPr>
          </a:p>
          <a:p>
            <a:pPr marL="742950" indent="-742950">
              <a:spcBef>
                <a:spcPts val="0"/>
              </a:spcBef>
              <a:buAutoNum type="arabicParenR"/>
            </a:pP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djvdj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cÖKvk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nq</a:t>
            </a:r>
            <a:endParaRPr lang="en-US" sz="4400" dirty="0" smtClean="0">
              <a:latin typeface="SutonnyMJ" pitchFamily="2" charset="0"/>
              <a:cs typeface="SutonnyMJ" pitchFamily="2" charset="0"/>
            </a:endParaRPr>
          </a:p>
          <a:p>
            <a:pPr marL="742950" indent="-742950">
              <a:spcBef>
                <a:spcPts val="0"/>
              </a:spcBef>
              <a:buAutoNum type="arabicParenR"/>
            </a:pP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cixÿ‡Yi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cwiKíbv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eR©b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nq</a:t>
            </a:r>
            <a:endParaRPr lang="en-US" sz="4400" dirty="0" smtClean="0">
              <a:latin typeface="SutonnyMJ" pitchFamily="2" charset="0"/>
              <a:cs typeface="SutonnyMJ" pitchFamily="2" charset="0"/>
            </a:endParaRPr>
          </a:p>
          <a:p>
            <a:pPr marL="742950" indent="-742950">
              <a:spcBef>
                <a:spcPts val="0"/>
              </a:spcBef>
              <a:buNone/>
            </a:pPr>
            <a:r>
              <a:rPr lang="en-US" sz="44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DËi</a:t>
            </a:r>
            <a:r>
              <a:rPr lang="en-US" sz="44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: (1)</a:t>
            </a:r>
          </a:p>
        </p:txBody>
      </p:sp>
    </p:spTree>
  </p:cSld>
  <p:clrMapOvr>
    <a:masterClrMapping/>
  </p:clrMapOvr>
  <p:transition spd="slow">
    <p:push dir="u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685800"/>
            <a:ext cx="8226552" cy="1063752"/>
          </a:xfrm>
        </p:spPr>
        <p:txBody>
          <a:bodyPr>
            <a:noAutofit/>
          </a:bodyPr>
          <a:lstStyle/>
          <a:p>
            <a:pPr algn="just"/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weÁvbxiv</a:t>
            </a:r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cixÿY</a:t>
            </a:r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c×wZ‡Z</a:t>
            </a:r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-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14400" y="1752601"/>
            <a:ext cx="7772400" cy="2057399"/>
          </a:xfrm>
        </p:spPr>
        <p:txBody>
          <a:bodyPr>
            <a:normAutofit lnSpcReduction="10000"/>
          </a:bodyPr>
          <a:lstStyle/>
          <a:p>
            <a:pPr marL="742950" indent="-742950">
              <a:spcBef>
                <a:spcPts val="0"/>
              </a:spcBef>
              <a:buFont typeface="Wingdings 2"/>
              <a:buAutoNum type="arabicParenR"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mgm¨v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wba©viY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K‡ib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spcBef>
                <a:spcPts val="0"/>
              </a:spcBef>
              <a:buFont typeface="Wingdings 2"/>
              <a:buAutoNum type="arabicParenR"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Rvbv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Z_¨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msMÖn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K‡ib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spcBef>
                <a:spcPts val="0"/>
              </a:spcBef>
              <a:buFont typeface="Wingdings 2"/>
              <a:buAutoNum type="arabicParenR"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DcvË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we‡kølY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wm×všÍ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K‡ib</a:t>
            </a:r>
            <a:endParaRPr lang="en-US" sz="4400" dirty="0" smtClean="0">
              <a:latin typeface="SutonnyMJ" pitchFamily="2" charset="0"/>
              <a:cs typeface="SutonnyMJ" pitchFamily="2" charset="0"/>
            </a:endParaRPr>
          </a:p>
          <a:p>
            <a:pPr marL="742950" indent="-742950">
              <a:spcBef>
                <a:spcPts val="0"/>
              </a:spcBef>
              <a:buFont typeface="Wingdings 2"/>
              <a:buAutoNum type="arabicParenR"/>
            </a:pPr>
            <a:endParaRPr lang="en-US" sz="4400" dirty="0" smtClean="0">
              <a:latin typeface="SutonnyMJ" pitchFamily="2" charset="0"/>
              <a:cs typeface="SutonnyMJ" pitchFamily="2" charset="0"/>
            </a:endParaRPr>
          </a:p>
          <a:p>
            <a:pPr marL="742950" indent="-742950">
              <a:spcBef>
                <a:spcPts val="0"/>
              </a:spcBef>
              <a:buAutoNum type="arabicParenR"/>
            </a:pP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7"/>
          <p:cNvSpPr txBox="1">
            <a:spLocks/>
          </p:cNvSpPr>
          <p:nvPr/>
        </p:nvSpPr>
        <p:spPr>
          <a:xfrm>
            <a:off x="914400" y="3810000"/>
            <a:ext cx="7772400" cy="2057401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marL="742950" lvl="0" indent="-742950">
              <a:buClr>
                <a:schemeClr val="accent1"/>
              </a:buClr>
              <a:buSzPct val="80000"/>
            </a:pP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wb‡Pi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KvbwU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mwVK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?</a:t>
            </a:r>
          </a:p>
          <a:p>
            <a:pPr marL="742950" lvl="0" indent="-742950">
              <a:buClr>
                <a:schemeClr val="accent1"/>
              </a:buClr>
              <a:buSzPct val="80000"/>
            </a:pP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K)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, ii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 L)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ii, iii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 M)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, iii 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N)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, ii, iii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build="p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438560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6000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Zvgvi</a:t>
            </a:r>
            <a:r>
              <a:rPr lang="en-US" sz="6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D”PZv</a:t>
            </a:r>
            <a:r>
              <a:rPr lang="en-US" sz="6000" dirty="0" smtClean="0">
                <a:latin typeface="SutonnyMJ" pitchFamily="2" charset="0"/>
                <a:cs typeface="SutonnyMJ" pitchFamily="2" charset="0"/>
              </a:rPr>
              <a:t> KZ?</a:t>
            </a:r>
            <a:r>
              <a:rPr lang="en-US" sz="6600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6600" dirty="0" smtClean="0">
                <a:latin typeface="SutonnyMJ" pitchFamily="2" charset="0"/>
                <a:cs typeface="SutonnyMJ" pitchFamily="2" charset="0"/>
              </a:rPr>
            </a:br>
            <a:endParaRPr lang="en-US" sz="54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7" name="Picture Placeholder 6" descr="Monogram College.jpg"/>
          <p:cNvPicPr>
            <a:picLocks noGrp="1" noChangeAspect="1"/>
          </p:cNvPicPr>
          <p:nvPr>
            <p:ph type="pic" idx="1"/>
          </p:nvPr>
        </p:nvPicPr>
        <p:blipFill>
          <a:blip r:embed="rId4"/>
          <a:stretch>
            <a:fillRect/>
          </a:stretch>
        </p:blipFill>
        <p:spPr>
          <a:xfrm rot="420000">
            <a:off x="4583497" y="1159500"/>
            <a:ext cx="2422311" cy="4011954"/>
          </a:xfrm>
        </p:spPr>
      </p:pic>
    </p:spTree>
  </p:cSld>
  <p:clrMapOvr>
    <a:masterClrMapping/>
  </p:clrMapOvr>
  <p:transition spd="slow">
    <p:push dir="u"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4385604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Zvgvi</a:t>
            </a:r>
            <a:r>
              <a:rPr lang="en-US" sz="6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IRb</a:t>
            </a:r>
            <a:r>
              <a:rPr lang="en-US" sz="6000" dirty="0" smtClean="0">
                <a:latin typeface="SutonnyMJ" pitchFamily="2" charset="0"/>
                <a:cs typeface="SutonnyMJ" pitchFamily="2" charset="0"/>
              </a:rPr>
              <a:t> KZ?</a:t>
            </a:r>
            <a:br>
              <a:rPr lang="en-US" sz="6000" dirty="0" smtClean="0">
                <a:latin typeface="SutonnyMJ" pitchFamily="2" charset="0"/>
                <a:cs typeface="SutonnyMJ" pitchFamily="2" charset="0"/>
              </a:rPr>
            </a:br>
            <a:endParaRPr lang="en-US" sz="6000" dirty="0" smtClean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7" name="Picture Placeholder 6" descr="Monogram College.jpg"/>
          <p:cNvPicPr>
            <a:picLocks noGrp="1" noChangeAspect="1"/>
          </p:cNvPicPr>
          <p:nvPr>
            <p:ph type="pic" idx="1"/>
          </p:nvPr>
        </p:nvPicPr>
        <p:blipFill>
          <a:blip r:embed="rId3"/>
          <a:stretch>
            <a:fillRect/>
          </a:stretch>
        </p:blipFill>
        <p:spPr>
          <a:xfrm rot="420000">
            <a:off x="3340475" y="1220910"/>
            <a:ext cx="4908356" cy="3889134"/>
          </a:xfrm>
        </p:spPr>
      </p:pic>
    </p:spTree>
  </p:cSld>
  <p:clrMapOvr>
    <a:masterClrMapping/>
  </p:clrMapOvr>
  <p:transition spd="slow">
    <p:push dir="u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4385604"/>
          </a:xfrm>
        </p:spPr>
        <p:txBody>
          <a:bodyPr>
            <a:normAutofit/>
          </a:bodyPr>
          <a:lstStyle/>
          <a:p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GLb</a:t>
            </a:r>
            <a:r>
              <a:rPr lang="en-US" sz="6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KqUv</a:t>
            </a:r>
            <a:r>
              <a:rPr lang="en-US" sz="6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ev‡R</a:t>
            </a:r>
            <a:r>
              <a:rPr lang="en-US" sz="6000" dirty="0" smtClean="0">
                <a:latin typeface="SutonnyMJ" pitchFamily="2" charset="0"/>
                <a:cs typeface="SutonnyMJ" pitchFamily="2" charset="0"/>
              </a:rPr>
              <a:t>?</a:t>
            </a:r>
            <a:br>
              <a:rPr lang="en-US" sz="6000" dirty="0" smtClean="0">
                <a:latin typeface="SutonnyMJ" pitchFamily="2" charset="0"/>
                <a:cs typeface="SutonnyMJ" pitchFamily="2" charset="0"/>
              </a:rPr>
            </a:br>
            <a:endParaRPr lang="en-US" sz="6000" dirty="0" smtClean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7" name="Picture Placeholder 6" descr="Monogram College.jpg"/>
          <p:cNvPicPr>
            <a:picLocks noGrp="1" noChangeAspect="1"/>
          </p:cNvPicPr>
          <p:nvPr>
            <p:ph type="pic" idx="1"/>
          </p:nvPr>
        </p:nvPicPr>
        <p:blipFill>
          <a:blip r:embed="rId4"/>
          <a:stretch>
            <a:fillRect/>
          </a:stretch>
        </p:blipFill>
        <p:spPr>
          <a:xfrm rot="420000">
            <a:off x="4584202" y="1220910"/>
            <a:ext cx="2420901" cy="3889134"/>
          </a:xfrm>
        </p:spPr>
      </p:pic>
    </p:spTree>
  </p:cSld>
  <p:clrMapOvr>
    <a:masterClrMapping/>
  </p:clrMapOvr>
  <p:transition spd="slow">
    <p:push dir="u"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4385604"/>
          </a:xfrm>
        </p:spPr>
        <p:txBody>
          <a:bodyPr>
            <a:normAutofit/>
          </a:bodyPr>
          <a:lstStyle/>
          <a:p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AvR‡Ki</a:t>
            </a:r>
            <a:r>
              <a:rPr lang="en-US" sz="6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ZvcgvÎv</a:t>
            </a:r>
            <a:r>
              <a:rPr lang="en-US" sz="6000" dirty="0" smtClean="0">
                <a:latin typeface="SutonnyMJ" pitchFamily="2" charset="0"/>
                <a:cs typeface="SutonnyMJ" pitchFamily="2" charset="0"/>
              </a:rPr>
              <a:t> KZ?</a:t>
            </a:r>
            <a:br>
              <a:rPr lang="en-US" sz="6000" dirty="0" smtClean="0">
                <a:latin typeface="SutonnyMJ" pitchFamily="2" charset="0"/>
                <a:cs typeface="SutonnyMJ" pitchFamily="2" charset="0"/>
              </a:rPr>
            </a:br>
            <a:endParaRPr lang="en-US" sz="6000" dirty="0" smtClean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7" name="Picture Placeholder 6" descr="Monogram College.jpg"/>
          <p:cNvPicPr>
            <a:picLocks noGrp="1" noChangeAspect="1"/>
          </p:cNvPicPr>
          <p:nvPr>
            <p:ph type="pic" idx="1"/>
          </p:nvPr>
        </p:nvPicPr>
        <p:blipFill>
          <a:blip r:embed="rId3"/>
          <a:stretch>
            <a:fillRect/>
          </a:stretch>
        </p:blipFill>
        <p:spPr>
          <a:xfrm rot="420000">
            <a:off x="4275918" y="1217840"/>
            <a:ext cx="3037470" cy="3895274"/>
          </a:xfrm>
        </p:spPr>
      </p:pic>
    </p:spTree>
  </p:cSld>
  <p:clrMapOvr>
    <a:masterClrMapping/>
  </p:clrMapOvr>
  <p:transition spd="slow">
    <p:push dir="u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066800" y="1676400"/>
            <a:ext cx="7467600" cy="2057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dirty="0" err="1" smtClean="0">
                <a:latin typeface="SutonnyMJ" pitchFamily="2" charset="0"/>
                <a:cs typeface="SutonnyMJ" pitchFamily="2" charset="0"/>
              </a:rPr>
              <a:t>cÖ_g</a:t>
            </a:r>
            <a:r>
              <a:rPr lang="en-US" sz="49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900" dirty="0" err="1" smtClean="0">
                <a:latin typeface="SutonnyMJ" pitchFamily="2" charset="0"/>
                <a:cs typeface="SutonnyMJ" pitchFamily="2" charset="0"/>
              </a:rPr>
              <a:t>Aa¨vq</a:t>
            </a:r>
            <a:r>
              <a:rPr lang="en-US" sz="7200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7200" dirty="0" smtClean="0">
                <a:latin typeface="SutonnyMJ" pitchFamily="2" charset="0"/>
                <a:cs typeface="SutonnyMJ" pitchFamily="2" charset="0"/>
              </a:rPr>
            </a:br>
            <a:r>
              <a:rPr lang="en-US" sz="7200" dirty="0" smtClean="0">
                <a:latin typeface="SutonnyMJ" pitchFamily="2" charset="0"/>
                <a:cs typeface="SutonnyMJ" pitchFamily="2" charset="0"/>
              </a:rPr>
              <a:t>ˆ</a:t>
            </a:r>
            <a:r>
              <a:rPr lang="en-US" sz="7200" dirty="0" err="1" smtClean="0">
                <a:latin typeface="SutonnyMJ" pitchFamily="2" charset="0"/>
                <a:cs typeface="SutonnyMJ" pitchFamily="2" charset="0"/>
              </a:rPr>
              <a:t>eÁvwbK</a:t>
            </a:r>
            <a:r>
              <a:rPr lang="en-US" sz="7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 smtClean="0">
                <a:latin typeface="SutonnyMJ" pitchFamily="2" charset="0"/>
                <a:cs typeface="SutonnyMJ" pitchFamily="2" charset="0"/>
              </a:rPr>
              <a:t>cÖwµqv</a:t>
            </a:r>
            <a:r>
              <a:rPr lang="en-US" sz="72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7200" dirty="0" err="1" smtClean="0">
                <a:latin typeface="SutonnyMJ" pitchFamily="2" charset="0"/>
                <a:cs typeface="SutonnyMJ" pitchFamily="2" charset="0"/>
              </a:rPr>
              <a:t>cwigvc</a:t>
            </a:r>
            <a:endParaRPr lang="en-US" sz="72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 spd="slow">
    <p:push dir="u"/>
    <p:sndAc>
      <p:stSnd>
        <p:snd r:embed="rId3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wkLbdj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: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6604" y="2514600"/>
            <a:ext cx="7530331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 dir="u"/>
    <p:sndAc>
      <p:stSnd>
        <p:snd r:embed="rId2" name="chimes.wav" builtIn="1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38200" y="1066800"/>
            <a:ext cx="7391400" cy="1219200"/>
          </a:xfrm>
        </p:spPr>
        <p:txBody>
          <a:bodyPr>
            <a:normAutofit/>
          </a:bodyPr>
          <a:lstStyle/>
          <a:p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cwigvc</a:t>
            </a:r>
            <a:endParaRPr lang="en-US" sz="6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800" y="2286000"/>
            <a:ext cx="7696200" cy="914400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Kv‡bv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wKQzi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cwigvY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wbY©q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KivB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n‡jv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cwigvc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40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3657600"/>
            <a:ext cx="1952625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 dir="u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pulent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2.xml><?xml version="1.0" encoding="utf-8"?>
<a:themeOverride xmlns:a="http://schemas.openxmlformats.org/drawingml/2006/main">
  <a:clrScheme name="Verve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</a:themeOverride>
</file>

<file path=ppt/theme/themeOverride3.xml><?xml version="1.0" encoding="utf-8"?>
<a:themeOverride xmlns:a="http://schemas.openxmlformats.org/drawingml/2006/main">
  <a:clrScheme name="Verve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</a:themeOverride>
</file>

<file path=ppt/theme/themeOverride4.xml><?xml version="1.0" encoding="utf-8"?>
<a:themeOverride xmlns:a="http://schemas.openxmlformats.org/drawingml/2006/main">
  <a:clrScheme name="Opulent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5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6.xml><?xml version="1.0" encoding="utf-8"?>
<a:themeOverride xmlns:a="http://schemas.openxmlformats.org/drawingml/2006/main">
  <a:clrScheme name="Opulent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9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627</TotalTime>
  <Words>570</Words>
  <Application>Microsoft Office PowerPoint</Application>
  <PresentationFormat>On-screen Show (4:3)</PresentationFormat>
  <Paragraphs>112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Verve</vt:lpstr>
      <vt:lpstr>Flow</vt:lpstr>
      <vt:lpstr>Solstice</vt:lpstr>
      <vt:lpstr>Apex</vt:lpstr>
      <vt:lpstr>Concourse</vt:lpstr>
      <vt:lpstr>Aspect</vt:lpstr>
      <vt:lpstr>Module</vt:lpstr>
      <vt:lpstr>1_Aspect</vt:lpstr>
      <vt:lpstr>2_Aspect</vt:lpstr>
      <vt:lpstr>¯^vMZg</vt:lpstr>
      <vt:lpstr>G‡mv, mK‡j wg‡j K‡qKwU cÖ‡kœi DËi †`evi †Póv Kwi-</vt:lpstr>
      <vt:lpstr>†Zvgvi D”PZv KZ? </vt:lpstr>
      <vt:lpstr>†Zvgvi IRb KZ? </vt:lpstr>
      <vt:lpstr>GLb KqUv ev‡R? </vt:lpstr>
      <vt:lpstr>AvR‡Ki ZvcgvÎv KZ? </vt:lpstr>
      <vt:lpstr>cÖ_g Aa¨vq ˆeÁvwbK cÖwµqv I cwigvc</vt:lpstr>
      <vt:lpstr>wkLbdj:</vt:lpstr>
      <vt:lpstr>cwigvc</vt:lpstr>
      <vt:lpstr>weÁvb Kx?</vt:lpstr>
      <vt:lpstr>ˆeÁvwbK cÖwµqv</vt:lpstr>
      <vt:lpstr>ˆeÁvwbK cÖwµqvi avc</vt:lpstr>
      <vt:lpstr>ˆeÁvwbK cÖwµqvi avc</vt:lpstr>
      <vt:lpstr>ˆeÁvwbK cÖwµqvi avc</vt:lpstr>
      <vt:lpstr>ˆeÁvwbK cÖwµqvi avc</vt:lpstr>
      <vt:lpstr>ˆeÁvwbK cÖwµqvi avc</vt:lpstr>
      <vt:lpstr>†PKwj÷</vt:lpstr>
      <vt:lpstr>cixÿ‡Yi avc</vt:lpstr>
      <vt:lpstr>g~j¨vqbt</vt:lpstr>
      <vt:lpstr>†Kvb wKQz m¤ú‡K© Z_¨‡K Kx ejv nq?</vt:lpstr>
      <vt:lpstr>cÖvK…wZK cwi‡e‡ki Dcv`vb †Kvb¸‡jv?</vt:lpstr>
      <vt:lpstr>cÖK…wZ I cÖvK…wZK NUbv m¤ú‡K© Ávb‡K Kx e‡j?</vt:lpstr>
      <vt:lpstr>†Kv‡bv mgm¨v mgvav‡Yi Rb¨ Z_¨ msMÖn I we‡kølY K‡ib †K?</vt:lpstr>
      <vt:lpstr>ˆeÁvwbK c×wZi avc KqwU?</vt:lpstr>
      <vt:lpstr>cixÿY c×wZi avc KqwU?</vt:lpstr>
      <vt:lpstr>†Kv‡bv cÖvK…wZK NUbv weÁv‡bi Ávb wK bv Zv Kxfv‡e †evSv hv‡e?</vt:lpstr>
      <vt:lpstr>weÁv‡bi Ávb †KvbwU?</vt:lpstr>
      <vt:lpstr>cixÿY c×wZ‡Z †Kv‡bv wm×všÍ mwVK bv n‡j Kx Kiv nq?</vt:lpstr>
      <vt:lpstr>weÁvbxiv cixÿY c×wZ‡Z-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A¼ Kx?</dc:title>
  <dc:creator>Liton</dc:creator>
  <cp:lastModifiedBy>Liton</cp:lastModifiedBy>
  <cp:revision>218</cp:revision>
  <dcterms:created xsi:type="dcterms:W3CDTF">2013-01-02T00:27:26Z</dcterms:created>
  <dcterms:modified xsi:type="dcterms:W3CDTF">2013-12-29T16:21:28Z</dcterms:modified>
</cp:coreProperties>
</file>