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9" r:id="rId2"/>
    <p:sldId id="256" r:id="rId3"/>
    <p:sldId id="269" r:id="rId4"/>
    <p:sldId id="270" r:id="rId5"/>
    <p:sldId id="257" r:id="rId6"/>
    <p:sldId id="260" r:id="rId7"/>
    <p:sldId id="272" r:id="rId8"/>
    <p:sldId id="261" r:id="rId9"/>
    <p:sldId id="262" r:id="rId10"/>
    <p:sldId id="275" r:id="rId11"/>
    <p:sldId id="263" r:id="rId12"/>
    <p:sldId id="264" r:id="rId13"/>
    <p:sldId id="273" r:id="rId14"/>
    <p:sldId id="276" r:id="rId15"/>
    <p:sldId id="265" r:id="rId16"/>
    <p:sldId id="274" r:id="rId17"/>
    <p:sldId id="267" r:id="rId18"/>
    <p:sldId id="277" r:id="rId19"/>
    <p:sldId id="266" r:id="rId20"/>
    <p:sldId id="26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kubia GHS" initials="YG" lastIdx="1" clrIdx="0">
    <p:extLst>
      <p:ext uri="{19B8F6BF-5375-455C-9EA6-DF929625EA0E}">
        <p15:presenceInfo xmlns:p15="http://schemas.microsoft.com/office/powerpoint/2012/main" userId="Yakubia GH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0DC41-97A1-46D5-AAD9-6D5B64B5CC94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AEF35-99FF-47D5-84B4-9E8C11BAF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13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AEF35-99FF-47D5-84B4-9E8C11BAF9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1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8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24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4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5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7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8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6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2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3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8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327FA-BE87-4709-B108-1261FD1ACFD8}" type="datetimeFigureOut">
              <a:rPr lang="en-US" smtClean="0"/>
              <a:t>12/28/2013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15E0A-97E7-4CF1-8BD3-3DC2B2045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0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Ribbon 2"/>
          <p:cNvSpPr/>
          <p:nvPr/>
        </p:nvSpPr>
        <p:spPr>
          <a:xfrm>
            <a:off x="3066392" y="236483"/>
            <a:ext cx="6038193" cy="896566"/>
          </a:xfrm>
          <a:prstGeom prst="ribb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92260" y="176934"/>
            <a:ext cx="19864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1" t="10804" r="8212" b="19310"/>
          <a:stretch/>
        </p:blipFill>
        <p:spPr>
          <a:xfrm>
            <a:off x="4036403" y="1483160"/>
            <a:ext cx="4098168" cy="479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2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253" y="1153847"/>
            <a:ext cx="4759705" cy="29294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379" y="4256701"/>
            <a:ext cx="4633579" cy="24311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443" y="1169609"/>
            <a:ext cx="4762500" cy="29294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47" y="4297508"/>
            <a:ext cx="4847892" cy="24376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43663" y="225245"/>
            <a:ext cx="692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</a:rPr>
              <a:t>নিচের ছবি গুলো দেখ এবং চিন্তা করে বলো-</a:t>
            </a:r>
          </a:p>
        </p:txBody>
      </p:sp>
    </p:spTree>
    <p:extLst>
      <p:ext uri="{BB962C8B-B14F-4D97-AF65-F5344CB8AC3E}">
        <p14:creationId xmlns:p14="http://schemas.microsoft.com/office/powerpoint/2010/main" val="196369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6057" y="2032758"/>
            <a:ext cx="9578729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7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ব্যবস্থাপনার তিনটি </a:t>
            </a:r>
            <a:r>
              <a:rPr lang="en-US" sz="7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7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প্রয়োগ ক্ষেত্রের নাম লিখ ।</a:t>
            </a:r>
            <a:endParaRPr lang="en-US" sz="7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7249" y="332512"/>
            <a:ext cx="3696425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পত্র-২</a:t>
            </a:r>
            <a:endParaRPr lang="en-US" sz="8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5-Point Star 4"/>
          <p:cNvSpPr/>
          <p:nvPr/>
        </p:nvSpPr>
        <p:spPr>
          <a:xfrm flipV="1">
            <a:off x="1450428" y="2294942"/>
            <a:ext cx="409670" cy="464024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5461" y="4844012"/>
            <a:ext cx="3566649" cy="11079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(একক কাজ)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48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139" y="3603011"/>
            <a:ext cx="108499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 প্রতিষ্ঠানের জন্য ছাত্র-শিক্ষক-কর্মচারি ব্যবস্থাপনা, 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প্রশাসনিক ব্যবস্থাপনা, 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ব্যবস্যায় প্রতিষ্ঠানের জন্য আফিস ব্যবস্থাপনা,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64940" y="5256242"/>
            <a:ext cx="632144" cy="327547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03995" y="4521917"/>
            <a:ext cx="632144" cy="32754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23741" y="3834528"/>
            <a:ext cx="632144" cy="32754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0130" y="2403522"/>
            <a:ext cx="90380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ব্যাবস্থাপনায়  কম্পিউটাররের প্রয়োগ </a:t>
            </a:r>
            <a:r>
              <a:rPr lang="bn-BD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ক্ষেত্রগুলো-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15" name="Quad Arrow Callout 14"/>
          <p:cNvSpPr/>
          <p:nvPr/>
        </p:nvSpPr>
        <p:spPr>
          <a:xfrm>
            <a:off x="120003" y="2414913"/>
            <a:ext cx="800127" cy="808217"/>
          </a:xfrm>
          <a:prstGeom prst="quad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uble Wave 16"/>
          <p:cNvSpPr/>
          <p:nvPr/>
        </p:nvSpPr>
        <p:spPr>
          <a:xfrm>
            <a:off x="3084395" y="573206"/>
            <a:ext cx="5036024" cy="1173708"/>
          </a:xfrm>
          <a:prstGeom prst="doubleWave">
            <a:avLst>
              <a:gd name="adj1" fmla="val 6250"/>
              <a:gd name="adj2" fmla="val 22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3576" y="796278"/>
            <a:ext cx="9785444" cy="489364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</a:p>
          <a:p>
            <a:r>
              <a:rPr lang="en-US" sz="48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পাঠাগারের </a:t>
            </a:r>
            <a:r>
              <a:rPr lang="bn-BD" sz="48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 বই ব্যবস্থাপনা</a:t>
            </a:r>
            <a:r>
              <a:rPr lang="bn-BD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r>
              <a:rPr lang="en-US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শিল্প </a:t>
            </a:r>
            <a:r>
              <a:rPr lang="bn-BD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প্রতিষ্ঠানের জন্য 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উৎপাদন ব্যবস্থাপনা</a:t>
            </a:r>
            <a:r>
              <a:rPr lang="bn-BD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r>
              <a:rPr lang="bn-BD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এছাড়াও তথ্য ও যোগাযোগ ব্যবস্থাপনায় </a:t>
            </a:r>
            <a:r>
              <a:rPr lang="en-US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কম্পিউটারের গুরুত্ব অপরিহার্য।</a:t>
            </a:r>
          </a:p>
          <a:p>
            <a:endParaRPr lang="bn-BD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513481" y="1702675"/>
            <a:ext cx="1119352" cy="42566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45013" y="2435661"/>
            <a:ext cx="1119352" cy="42566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539765" y="3211558"/>
            <a:ext cx="1119352" cy="42566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0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321" y="2443655"/>
            <a:ext cx="4619789" cy="36019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9" y="2443655"/>
            <a:ext cx="4981904" cy="36019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44115" y="551793"/>
            <a:ext cx="7567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</a:rPr>
              <a:t>নিচের ছবিগুলো দেখ এবং চিন্তা করে বলো-</a:t>
            </a:r>
            <a:endParaRPr lang="en-US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3820" y="728036"/>
            <a:ext cx="10044752" cy="563231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কর্ম </a:t>
            </a:r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পত্র-৩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6000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6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প্রকাশনার ক্ষেত্রে কম্পিউটারের </a:t>
            </a:r>
            <a:r>
              <a:rPr lang="en-US" sz="6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		</a:t>
            </a:r>
            <a:r>
              <a:rPr lang="bn-BD" sz="6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গুরুত্বপূর্ণ তিনটি ভূমিকা লিখ</a:t>
            </a:r>
            <a:endParaRPr lang="en-US" sz="6000" dirty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			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(জোড়ায় কাজ)</a:t>
            </a:r>
            <a:endParaRPr lang="en-US" sz="6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6000" dirty="0" smtClean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2189684" y="2704073"/>
            <a:ext cx="559559" cy="655092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4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2" y="1024760"/>
            <a:ext cx="8056177" cy="37548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bn-BD" dirty="0"/>
          </a:p>
          <a:p>
            <a:r>
              <a:rPr lang="bn-BD" sz="4400" dirty="0" smtClean="0"/>
              <a:t>			সমাধান</a:t>
            </a:r>
          </a:p>
          <a:p>
            <a:r>
              <a:rPr lang="bn-BD" sz="4400" dirty="0" smtClean="0"/>
              <a:t>		অক্ষর বড় এবং ছোট করা যায়</a:t>
            </a:r>
          </a:p>
          <a:p>
            <a:r>
              <a:rPr lang="bn-BD" sz="4400" dirty="0" smtClean="0"/>
              <a:t>		অক্ষর কখনও ভাঙ্গা হয় না </a:t>
            </a:r>
          </a:p>
          <a:p>
            <a:r>
              <a:rPr lang="bn-BD" sz="4400" dirty="0" smtClean="0"/>
              <a:t>		লাইন আঁকাবাঁকা হয় না</a:t>
            </a:r>
          </a:p>
          <a:p>
            <a:endParaRPr lang="en-US" sz="4400" dirty="0"/>
          </a:p>
        </p:txBody>
      </p:sp>
      <p:sp>
        <p:nvSpPr>
          <p:cNvPr id="3" name="Notched Right Arrow 2"/>
          <p:cNvSpPr/>
          <p:nvPr/>
        </p:nvSpPr>
        <p:spPr>
          <a:xfrm>
            <a:off x="2364831" y="2112579"/>
            <a:ext cx="1087821" cy="362607"/>
          </a:xfrm>
          <a:prstGeom prst="notched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Notched Right Arrow 3"/>
          <p:cNvSpPr/>
          <p:nvPr/>
        </p:nvSpPr>
        <p:spPr>
          <a:xfrm>
            <a:off x="2391103" y="2816781"/>
            <a:ext cx="1087821" cy="362607"/>
          </a:xfrm>
          <a:prstGeom prst="notched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Notched Right Arrow 4"/>
          <p:cNvSpPr/>
          <p:nvPr/>
        </p:nvSpPr>
        <p:spPr>
          <a:xfrm>
            <a:off x="2391103" y="3501307"/>
            <a:ext cx="1087821" cy="362607"/>
          </a:xfrm>
          <a:prstGeom prst="notched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5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606" y="1405719"/>
            <a:ext cx="9225886" cy="440120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প্রকাশনার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জগতে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নিয়ন্ত্রিত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মূদ্রন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ন্ত্রে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তুলে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দেওয়ার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কতগুলো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ছাপা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কালি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কি-না</a:t>
            </a:r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ছেড়া-ফাটা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কি-না</a:t>
            </a:r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তা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সুন্দরভাবে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ছাপার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সম্পন্ন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কেবারে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দেয়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এছাড়াও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পেজ</a:t>
            </a:r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 ,ডিজিটাল পাঠ্যপুস্তক তৈরিতে কম্পিউটার এক অত্যাধুনিক নতুন যুগের সূচনা করেছে।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842" y="892749"/>
            <a:ext cx="1152459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	মূল্যায়ন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১.ব্যবসায় বানিজ্য সম্পর্কিত কম্পিউটারের আধুনিক ধারনাট কী?</a:t>
            </a:r>
          </a:p>
          <a:p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(ক)ইন্টার এক্টিভিটি      (খ) ইলেক্ট্রনিক কমার্স </a:t>
            </a:r>
          </a:p>
          <a:p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(গ)ইলেক্ট্রনিক ব্যাংক    (ঘ) ইলেক্ট্রনিক শেয়ারিং </a:t>
            </a:r>
          </a:p>
          <a:p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২.বিশ্বের বৃহত্তম বইয়ের দোকানটি এখন কোথায় অবস্থিত?</a:t>
            </a:r>
          </a:p>
          <a:p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(ক) ই-কমার্সে  (খ)ইন্টারনেটে  (গ) মাল্টিমিডিয়ায়  (ঘ) আমেরিকায়</a:t>
            </a:r>
          </a:p>
          <a:p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৩.আশির </a:t>
            </a:r>
            <a:r>
              <a:rPr lang="bn-BD" sz="4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দশকের মাঝামাঝিতে কোনটি দিয়ে ছাপার কাজ করা হতো</a:t>
            </a:r>
          </a:p>
          <a:p>
            <a:r>
              <a:rPr lang="bn-BD" sz="4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(ক) সীসার অক্ষর  (খ)লোহার অক্ষর  (গ) কাঠের অক্ষর  (ঘ)তামার অক্ষর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255477" y="2262553"/>
            <a:ext cx="480646" cy="42203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977662" y="4067907"/>
            <a:ext cx="480646" cy="42203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3738" y="5310552"/>
            <a:ext cx="498231" cy="48064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4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1704" y="574078"/>
            <a:ext cx="9934158" cy="569386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		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bn-BD" sz="36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উদ্দীপকটি </a:t>
            </a:r>
            <a:r>
              <a:rPr lang="bn-BD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 এবং নিচের প্রশ্ন গুলোর উত্ত দাওঃ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নিশা 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বগুড়া ইয়াকুবিয়া বালিকার একজন ছাত্রী। সে 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ভাল               ফলাফলের 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 কম্পিউটারের সহায়তা নিয়েছে।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) ই-কমার্স কী?	</a:t>
            </a:r>
            <a:endParaRPr lang="en-US" sz="3600" dirty="0"/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(খ) কম্পিউটারের ৪ টি প্রয়োগ ক্ষেত্রের নাম লিখ।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(গ)নিসা তার লেখাপড়ায় কম্পিউটারের মাধ্যমে কি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ধরনের সহায়তা            পাড়ে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বর্ণনা কর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(ঘ) কম্পিউটারের ব্যবহার নিশার লেখাপড়াকে আরও ফলপ্রসূ করবে-   বিশ্লেষণ কর।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Donut 8"/>
          <p:cNvSpPr/>
          <p:nvPr/>
        </p:nvSpPr>
        <p:spPr>
          <a:xfrm>
            <a:off x="1354107" y="1226342"/>
            <a:ext cx="417049" cy="456796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60" y="731358"/>
            <a:ext cx="9637465" cy="5279362"/>
          </a:xfrm>
          <a:noFill/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en-US" sz="54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</a:t>
            </a:r>
            <a:r>
              <a:rPr lang="en-US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নাহিদ</a:t>
            </a: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সুলতানা</a:t>
            </a: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</a:t>
            </a:r>
            <a:r>
              <a:rPr lang="bn-BD" sz="54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54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5400" dirty="0" smtClean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ইয়াকুবিয়া </a:t>
            </a:r>
            <a:r>
              <a:rPr lang="bn-BD" sz="54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বালিকা উচ্চ বিদ্যালয়</a:t>
            </a:r>
            <a:r>
              <a:rPr lang="bn-BD" sz="5400" dirty="0" smtClean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</a:t>
            </a:r>
            <a:r>
              <a:rPr lang="bn-BD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বগুড়া।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ফোন নম্বর-০১৭১৩৭২২৭৪৪</a:t>
            </a:r>
            <a: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5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63" r="16963"/>
          <a:stretch/>
        </p:blipFill>
        <p:spPr>
          <a:xfrm>
            <a:off x="1596578" y="975775"/>
            <a:ext cx="2229834" cy="253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45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2759" y="395785"/>
            <a:ext cx="4176214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415" y="2047164"/>
            <a:ext cx="5561303" cy="443552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155701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" t="2405" r="3739" b="6338"/>
          <a:stretch/>
        </p:blipFill>
        <p:spPr>
          <a:xfrm>
            <a:off x="1245477" y="1040530"/>
            <a:ext cx="3909849" cy="329499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5" t="17194" r="6848" b="13528"/>
          <a:stretch/>
        </p:blipFill>
        <p:spPr>
          <a:xfrm>
            <a:off x="1245476" y="4572014"/>
            <a:ext cx="3909849" cy="2159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302" y="4572015"/>
            <a:ext cx="4524712" cy="2159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302" y="1072055"/>
            <a:ext cx="4524712" cy="32949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33302" y="252248"/>
            <a:ext cx="70471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নিচের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ছবিগুলো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দেখো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এবং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চিন্তা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করে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বলো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।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8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3504" y="1842450"/>
            <a:ext cx="7369791" cy="470898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শ্রেণিঃদশম</a:t>
            </a:r>
            <a:endParaRPr lang="bn-BD" sz="6000" dirty="0" smtClean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বিষয়ঃকম্পিউটার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অধ্যায়ঃদশম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6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৪৫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6000" dirty="0" smtClean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তারিখঃ১৪ /১২/২০১৩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Decision 2"/>
          <p:cNvSpPr/>
          <p:nvPr/>
        </p:nvSpPr>
        <p:spPr>
          <a:xfrm flipH="1">
            <a:off x="2033505" y="191069"/>
            <a:ext cx="7369791" cy="150125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bn-BD" sz="54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1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25739" y="922796"/>
            <a:ext cx="3805227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</a:t>
            </a:r>
            <a:r>
              <a:rPr lang="bn-BD" sz="7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</a:t>
            </a:r>
            <a:endParaRPr lang="en-US" sz="7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2082" y="2876062"/>
            <a:ext cx="6646459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কম্পিউটারের প্রয়োগ</a:t>
            </a:r>
            <a:endParaRPr lang="en-US" sz="8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79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3999" y="868495"/>
            <a:ext cx="9680028" cy="486287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শিখনফল </a:t>
            </a:r>
          </a:p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এই পাঠ শেষে শিক্ষার্থীরা-</a:t>
            </a:r>
          </a:p>
          <a:p>
            <a:r>
              <a:rPr lang="bn-BD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ব্যবস্যা-বানিজ্যে কম্পিউটাররের ব্যবহার বলতে পারবে। </a:t>
            </a:r>
            <a:endParaRPr lang="bn-BD" sz="40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/>
            <a:r>
              <a:rPr lang="bn-BD" sz="4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ব্যাবস্থাপনায়  </a:t>
            </a:r>
            <a:r>
              <a:rPr lang="bn-BD" sz="4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কম্পিউটাররের ব্যবহার বলতে পারবে। </a:t>
            </a:r>
          </a:p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প্র</a:t>
            </a: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কাশনায় </a:t>
            </a:r>
            <a:r>
              <a:rPr lang="bn-BD" sz="4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কম্পিউটারের ব্যবহার বলতে পারবে।</a:t>
            </a:r>
            <a:endParaRPr lang="bn-BD" sz="4000" dirty="0" smtClean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1501980" y="2566308"/>
            <a:ext cx="457591" cy="4913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1502372" y="3224060"/>
            <a:ext cx="457199" cy="48460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502371" y="3875100"/>
            <a:ext cx="457200" cy="4218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540" y="1019499"/>
            <a:ext cx="4762499" cy="29376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540" y="4083268"/>
            <a:ext cx="4762499" cy="2638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40" y="1019500"/>
            <a:ext cx="4725715" cy="289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40" y="4146331"/>
            <a:ext cx="4725715" cy="26538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01007" y="245137"/>
            <a:ext cx="6784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</a:rPr>
              <a:t>নিচের ছবিগুলো দেখ এবং চিন্তা করে বলো-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4210" y="1154457"/>
            <a:ext cx="786111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</a:t>
            </a:r>
            <a:r>
              <a:rPr lang="bn-BD" sz="7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পত্র-১</a:t>
            </a:r>
            <a:endParaRPr lang="en-US" sz="72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7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ই-কমার্স কি ?</a:t>
            </a:r>
          </a:p>
          <a:p>
            <a:pPr algn="ctr"/>
            <a:r>
              <a:rPr lang="bn-BD" sz="7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7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কাজ)</a:t>
            </a:r>
          </a:p>
          <a:p>
            <a:pPr algn="ctr"/>
            <a:endParaRPr lang="bn-BD" sz="7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Explosion 1 4"/>
          <p:cNvSpPr/>
          <p:nvPr/>
        </p:nvSpPr>
        <p:spPr>
          <a:xfrm flipH="1">
            <a:off x="2961562" y="2497539"/>
            <a:ext cx="504967" cy="62779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049" y="709683"/>
            <a:ext cx="10959151" cy="517064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			সমাধান</a:t>
            </a:r>
          </a:p>
          <a:p>
            <a:r>
              <a:rPr lang="bn-BD" sz="66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ব্যবসায়-বানিজ্যের ক্ষেত্রে কম্পিউটার                  যে আধুনিক ধারনাটি নিয়ে আসেছে তার     নাম হল ই-কমার্স।</a:t>
            </a:r>
            <a:endParaRPr lang="bn-BD" sz="66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6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Explosion 1 2"/>
          <p:cNvSpPr/>
          <p:nvPr/>
        </p:nvSpPr>
        <p:spPr>
          <a:xfrm>
            <a:off x="1119117" y="2011888"/>
            <a:ext cx="518615" cy="545910"/>
          </a:xfrm>
          <a:prstGeom prst="irregularSeal1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3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159</Words>
  <Application>Microsoft Office PowerPoint</Application>
  <PresentationFormat>Widescreen</PresentationFormat>
  <Paragraphs>65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NikoshBAN</vt:lpstr>
      <vt:lpstr>Office Theme</vt:lpstr>
      <vt:lpstr>PowerPoint Presentation</vt:lpstr>
      <vt:lpstr>                                                      মোছাঃ নাহিদ সুলতানা         সহকারী শিক্ষক        ইয়াকুবিয়া বালিকা উচ্চ বিদ্যালয়,                                         বগুড়া।   ফোন নম্বর-০১৭১৩৭২২৭৪৪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সান্তা</dc:title>
  <dc:creator>Yakubia GHS</dc:creator>
  <cp:lastModifiedBy>Yakubia GHS</cp:lastModifiedBy>
  <cp:revision>166</cp:revision>
  <dcterms:created xsi:type="dcterms:W3CDTF">2013-12-12T12:44:23Z</dcterms:created>
  <dcterms:modified xsi:type="dcterms:W3CDTF">2013-12-28T13:25:00Z</dcterms:modified>
</cp:coreProperties>
</file>