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96" r:id="rId2"/>
    <p:sldId id="304" r:id="rId3"/>
    <p:sldId id="305" r:id="rId4"/>
    <p:sldId id="306" r:id="rId5"/>
    <p:sldId id="307" r:id="rId6"/>
    <p:sldId id="285" r:id="rId7"/>
    <p:sldId id="318" r:id="rId8"/>
    <p:sldId id="298" r:id="rId9"/>
    <p:sldId id="319" r:id="rId10"/>
    <p:sldId id="308" r:id="rId11"/>
    <p:sldId id="309" r:id="rId12"/>
    <p:sldId id="310" r:id="rId13"/>
    <p:sldId id="311" r:id="rId14"/>
    <p:sldId id="270" r:id="rId15"/>
    <p:sldId id="300" r:id="rId16"/>
    <p:sldId id="301" r:id="rId17"/>
    <p:sldId id="302" r:id="rId18"/>
    <p:sldId id="303" r:id="rId19"/>
    <p:sldId id="313" r:id="rId20"/>
    <p:sldId id="317" r:id="rId21"/>
    <p:sldId id="312" r:id="rId22"/>
    <p:sldId id="314" r:id="rId23"/>
    <p:sldId id="315" r:id="rId24"/>
    <p:sldId id="32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2030" autoAdjust="0"/>
  </p:normalViewPr>
  <p:slideViewPr>
    <p:cSldViewPr>
      <p:cViewPr>
        <p:scale>
          <a:sx n="78" d="100"/>
          <a:sy n="78" d="100"/>
        </p:scale>
        <p:origin x="-1152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F71A57-4A0D-4136-8AE4-53AF9F4A68D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3B4347-7DF0-40D4-BA8B-F74F9A6669F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bn-BD" sz="5400" b="1" i="0" dirty="0" smtClean="0">
              <a:ln>
                <a:solidFill>
                  <a:srgbClr val="FFC000"/>
                </a:solidFill>
              </a:ln>
              <a:latin typeface="NikoshBAN" pitchFamily="2" charset="0"/>
              <a:cs typeface="NikoshBAN" pitchFamily="2" charset="0"/>
            </a:rPr>
            <a:t>মোঃ মফিজুল ইসলাম (সুমন )</a:t>
          </a:r>
          <a:endParaRPr lang="en-US" sz="5400" b="1" i="0" dirty="0">
            <a:ln>
              <a:solidFill>
                <a:srgbClr val="FFC000"/>
              </a:solidFill>
            </a:ln>
            <a:latin typeface="NikoshBAN" pitchFamily="2" charset="0"/>
            <a:cs typeface="NikoshBAN" pitchFamily="2" charset="0"/>
          </a:endParaRPr>
        </a:p>
      </dgm:t>
    </dgm:pt>
    <dgm:pt modelId="{CDED715F-BDF3-4612-8A7D-1F5BD04D0A9B}" type="parTrans" cxnId="{84984AE9-BB92-4A1D-9A93-15917CC9729E}">
      <dgm:prSet/>
      <dgm:spPr/>
      <dgm:t>
        <a:bodyPr/>
        <a:lstStyle/>
        <a:p>
          <a:endParaRPr lang="en-US" i="0">
            <a:ln>
              <a:solidFill>
                <a:srgbClr val="FFC000"/>
              </a:solidFill>
            </a:ln>
            <a:latin typeface="NikoshBAN" pitchFamily="2" charset="0"/>
            <a:cs typeface="NikoshBAN" pitchFamily="2" charset="0"/>
          </a:endParaRPr>
        </a:p>
      </dgm:t>
    </dgm:pt>
    <dgm:pt modelId="{B5A3948A-F969-42D0-AE8F-B2DF4F98A06F}" type="sibTrans" cxnId="{84984AE9-BB92-4A1D-9A93-15917CC9729E}">
      <dgm:prSet/>
      <dgm:spPr/>
      <dgm:t>
        <a:bodyPr/>
        <a:lstStyle/>
        <a:p>
          <a:endParaRPr lang="en-US" i="0">
            <a:ln>
              <a:solidFill>
                <a:srgbClr val="FFC000"/>
              </a:solidFill>
            </a:ln>
            <a:latin typeface="NikoshBAN" pitchFamily="2" charset="0"/>
            <a:cs typeface="NikoshBAN" pitchFamily="2" charset="0"/>
          </a:endParaRPr>
        </a:p>
      </dgm:t>
    </dgm:pt>
    <dgm:pt modelId="{DB07B9B8-1155-458A-8A3F-3B976F872EB5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pPr rtl="0"/>
          <a:r>
            <a:rPr lang="bn-BD" b="1" i="0" dirty="0" smtClean="0">
              <a:ln>
                <a:solidFill>
                  <a:srgbClr val="FFC000"/>
                </a:solidFill>
              </a:ln>
              <a:latin typeface="NikoshBAN" pitchFamily="2" charset="0"/>
              <a:cs typeface="NikoshBAN" pitchFamily="2" charset="0"/>
            </a:rPr>
            <a:t>বি,এস-সি (অনার্স) এম, এস-সি(গণিত)</a:t>
          </a:r>
          <a:endParaRPr lang="en-US" b="1" i="0" dirty="0">
            <a:ln>
              <a:solidFill>
                <a:srgbClr val="FFC000"/>
              </a:solidFill>
            </a:ln>
            <a:latin typeface="NikoshBAN" pitchFamily="2" charset="0"/>
            <a:cs typeface="NikoshBAN" pitchFamily="2" charset="0"/>
          </a:endParaRPr>
        </a:p>
      </dgm:t>
    </dgm:pt>
    <dgm:pt modelId="{AFA9155D-8954-48A3-A360-1B5DF23555FC}" type="parTrans" cxnId="{70A163AB-20E5-495D-9F79-7FE22A8FCF7E}">
      <dgm:prSet/>
      <dgm:spPr/>
      <dgm:t>
        <a:bodyPr/>
        <a:lstStyle/>
        <a:p>
          <a:endParaRPr lang="en-US" i="0">
            <a:ln>
              <a:solidFill>
                <a:srgbClr val="FFC000"/>
              </a:solidFill>
            </a:ln>
            <a:latin typeface="NikoshBAN" pitchFamily="2" charset="0"/>
            <a:cs typeface="NikoshBAN" pitchFamily="2" charset="0"/>
          </a:endParaRPr>
        </a:p>
      </dgm:t>
    </dgm:pt>
    <dgm:pt modelId="{EFBB4360-28B8-4AAD-B6E2-D67D6B84A772}" type="sibTrans" cxnId="{70A163AB-20E5-495D-9F79-7FE22A8FCF7E}">
      <dgm:prSet/>
      <dgm:spPr/>
      <dgm:t>
        <a:bodyPr/>
        <a:lstStyle/>
        <a:p>
          <a:endParaRPr lang="en-US" i="0">
            <a:ln>
              <a:solidFill>
                <a:srgbClr val="FFC000"/>
              </a:solidFill>
            </a:ln>
            <a:latin typeface="NikoshBAN" pitchFamily="2" charset="0"/>
            <a:cs typeface="NikoshBAN" pitchFamily="2" charset="0"/>
          </a:endParaRPr>
        </a:p>
      </dgm:t>
    </dgm:pt>
    <dgm:pt modelId="{714816D0-5329-409B-B54A-4CADC35B9664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bn-BD" sz="6000" b="1" i="0" dirty="0" smtClean="0">
              <a:ln>
                <a:solidFill>
                  <a:srgbClr val="FFC000"/>
                </a:solidFill>
              </a:ln>
              <a:latin typeface="NikoshBAN" pitchFamily="2" charset="0"/>
              <a:cs typeface="NikoshBAN" pitchFamily="2" charset="0"/>
            </a:rPr>
            <a:t>সহকারি শিক্ষক</a:t>
          </a:r>
          <a:endParaRPr lang="en-US" sz="6000" b="1" i="0" dirty="0">
            <a:ln>
              <a:solidFill>
                <a:srgbClr val="FFC000"/>
              </a:solidFill>
            </a:ln>
            <a:latin typeface="NikoshBAN" pitchFamily="2" charset="0"/>
            <a:cs typeface="NikoshBAN" pitchFamily="2" charset="0"/>
          </a:endParaRPr>
        </a:p>
      </dgm:t>
    </dgm:pt>
    <dgm:pt modelId="{E17C35A9-6A87-4A86-9651-86EB5B051170}" type="parTrans" cxnId="{54A760DD-D24C-475E-B838-15664E1FC5E6}">
      <dgm:prSet/>
      <dgm:spPr/>
      <dgm:t>
        <a:bodyPr/>
        <a:lstStyle/>
        <a:p>
          <a:endParaRPr lang="en-US" i="0">
            <a:ln>
              <a:solidFill>
                <a:srgbClr val="FFC000"/>
              </a:solidFill>
            </a:ln>
            <a:latin typeface="NikoshBAN" pitchFamily="2" charset="0"/>
            <a:cs typeface="NikoshBAN" pitchFamily="2" charset="0"/>
          </a:endParaRPr>
        </a:p>
      </dgm:t>
    </dgm:pt>
    <dgm:pt modelId="{61BDF69D-A83F-41E1-84AD-D872B337C302}" type="sibTrans" cxnId="{54A760DD-D24C-475E-B838-15664E1FC5E6}">
      <dgm:prSet/>
      <dgm:spPr/>
      <dgm:t>
        <a:bodyPr/>
        <a:lstStyle/>
        <a:p>
          <a:endParaRPr lang="en-US" i="0">
            <a:ln>
              <a:solidFill>
                <a:srgbClr val="FFC000"/>
              </a:solidFill>
            </a:ln>
            <a:latin typeface="NikoshBAN" pitchFamily="2" charset="0"/>
            <a:cs typeface="NikoshBAN" pitchFamily="2" charset="0"/>
          </a:endParaRPr>
        </a:p>
      </dgm:t>
    </dgm:pt>
    <dgm:pt modelId="{A692A80C-D149-42D0-ACD4-085AC042B496}">
      <dgm:prSet custT="1"/>
      <dgm:spPr>
        <a:solidFill>
          <a:schemeClr val="bg2">
            <a:lumMod val="10000"/>
          </a:schemeClr>
        </a:solidFill>
      </dgm:spPr>
      <dgm:t>
        <a:bodyPr/>
        <a:lstStyle/>
        <a:p>
          <a:pPr rtl="0"/>
          <a:r>
            <a:rPr lang="bn-BD" sz="6000" b="1" i="0" dirty="0" smtClean="0">
              <a:ln>
                <a:solidFill>
                  <a:srgbClr val="FFC000"/>
                </a:solidFill>
              </a:ln>
              <a:latin typeface="NikoshBAN" pitchFamily="2" charset="0"/>
              <a:cs typeface="NikoshBAN" pitchFamily="2" charset="0"/>
            </a:rPr>
            <a:t>ফেনী জি এ একাডেমি,ফেনী</a:t>
          </a:r>
          <a:endParaRPr lang="en-US" sz="6000" b="1" i="0" dirty="0">
            <a:ln>
              <a:solidFill>
                <a:srgbClr val="FFC000"/>
              </a:solidFill>
            </a:ln>
            <a:latin typeface="NikoshBAN" pitchFamily="2" charset="0"/>
            <a:cs typeface="NikoshBAN" pitchFamily="2" charset="0"/>
          </a:endParaRPr>
        </a:p>
      </dgm:t>
    </dgm:pt>
    <dgm:pt modelId="{2CA037AB-090F-4528-AE19-49C74446C1F3}" type="parTrans" cxnId="{FA68510A-B8E4-41CB-A337-F56B3B372E1F}">
      <dgm:prSet/>
      <dgm:spPr/>
      <dgm:t>
        <a:bodyPr/>
        <a:lstStyle/>
        <a:p>
          <a:endParaRPr lang="en-US" i="0">
            <a:latin typeface="NikoshBAN" pitchFamily="2" charset="0"/>
            <a:cs typeface="NikoshBAN" pitchFamily="2" charset="0"/>
          </a:endParaRPr>
        </a:p>
      </dgm:t>
    </dgm:pt>
    <dgm:pt modelId="{150EC46F-3605-43A9-B3DA-EA1EE01A5EC3}" type="sibTrans" cxnId="{FA68510A-B8E4-41CB-A337-F56B3B372E1F}">
      <dgm:prSet/>
      <dgm:spPr/>
      <dgm:t>
        <a:bodyPr/>
        <a:lstStyle/>
        <a:p>
          <a:endParaRPr lang="en-US" i="0">
            <a:latin typeface="NikoshBAN" pitchFamily="2" charset="0"/>
            <a:cs typeface="NikoshBAN" pitchFamily="2" charset="0"/>
          </a:endParaRPr>
        </a:p>
      </dgm:t>
    </dgm:pt>
    <dgm:pt modelId="{747B53DB-4B1D-4993-BBBB-001EE648474C}" type="pres">
      <dgm:prSet presAssocID="{8AF71A57-4A0D-4136-8AE4-53AF9F4A68D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E9B25C-C289-4178-A114-58FF5E31E00A}" type="pres">
      <dgm:prSet presAssocID="{9D3B4347-7DF0-40D4-BA8B-F74F9A6669F6}" presName="linNode" presStyleCnt="0"/>
      <dgm:spPr/>
    </dgm:pt>
    <dgm:pt modelId="{A2426122-5142-4213-A735-104EF3E459D8}" type="pres">
      <dgm:prSet presAssocID="{9D3B4347-7DF0-40D4-BA8B-F74F9A6669F6}" presName="parentText" presStyleLbl="node1" presStyleIdx="0" presStyleCnt="4" custScaleX="2439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AA9F98-F8D1-40B2-B84C-07BF224B207F}" type="pres">
      <dgm:prSet presAssocID="{B5A3948A-F969-42D0-AE8F-B2DF4F98A06F}" presName="sp" presStyleCnt="0"/>
      <dgm:spPr/>
    </dgm:pt>
    <dgm:pt modelId="{9A8AA033-D3CC-4203-8B96-B17443B443A8}" type="pres">
      <dgm:prSet presAssocID="{DB07B9B8-1155-458A-8A3F-3B976F872EB5}" presName="linNode" presStyleCnt="0"/>
      <dgm:spPr/>
    </dgm:pt>
    <dgm:pt modelId="{9E2A67A8-31B6-4434-9A99-33B6728454BE}" type="pres">
      <dgm:prSet presAssocID="{DB07B9B8-1155-458A-8A3F-3B976F872EB5}" presName="parentText" presStyleLbl="node1" presStyleIdx="1" presStyleCnt="4" custScaleX="2435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AC07AC-3639-4D9D-8AFB-38C88AFDD7F8}" type="pres">
      <dgm:prSet presAssocID="{EFBB4360-28B8-4AAD-B6E2-D67D6B84A772}" presName="sp" presStyleCnt="0"/>
      <dgm:spPr/>
    </dgm:pt>
    <dgm:pt modelId="{7D446856-6FFF-4854-A025-19CAC267F1E9}" type="pres">
      <dgm:prSet presAssocID="{714816D0-5329-409B-B54A-4CADC35B9664}" presName="linNode" presStyleCnt="0"/>
      <dgm:spPr/>
    </dgm:pt>
    <dgm:pt modelId="{0F2A9D87-A608-42E9-A443-E94D772290AF}" type="pres">
      <dgm:prSet presAssocID="{714816D0-5329-409B-B54A-4CADC35B9664}" presName="parentText" presStyleLbl="node1" presStyleIdx="2" presStyleCnt="4" custScaleX="24846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72ECD1-F2A7-4167-8C6A-97A2D777640B}" type="pres">
      <dgm:prSet presAssocID="{61BDF69D-A83F-41E1-84AD-D872B337C302}" presName="sp" presStyleCnt="0"/>
      <dgm:spPr/>
    </dgm:pt>
    <dgm:pt modelId="{2A46E553-D691-4CC1-A38B-388619CD7A4C}" type="pres">
      <dgm:prSet presAssocID="{A692A80C-D149-42D0-ACD4-085AC042B496}" presName="linNode" presStyleCnt="0"/>
      <dgm:spPr/>
    </dgm:pt>
    <dgm:pt modelId="{055B9900-40ED-40BC-8576-4ED6626CBF45}" type="pres">
      <dgm:prSet presAssocID="{A692A80C-D149-42D0-ACD4-085AC042B496}" presName="parentText" presStyleLbl="node1" presStyleIdx="3" presStyleCnt="4" custScaleX="24846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85ADD3-1C4F-4E4B-9E2A-15D571305DAB}" type="presOf" srcId="{8AF71A57-4A0D-4136-8AE4-53AF9F4A68DC}" destId="{747B53DB-4B1D-4993-BBBB-001EE648474C}" srcOrd="0" destOrd="0" presId="urn:microsoft.com/office/officeart/2005/8/layout/vList5"/>
    <dgm:cxn modelId="{465DBCB9-FC90-441A-AD77-2214F1CEFCAE}" type="presOf" srcId="{9D3B4347-7DF0-40D4-BA8B-F74F9A6669F6}" destId="{A2426122-5142-4213-A735-104EF3E459D8}" srcOrd="0" destOrd="0" presId="urn:microsoft.com/office/officeart/2005/8/layout/vList5"/>
    <dgm:cxn modelId="{1C594795-E25B-4796-BDD7-F2F86E34C432}" type="presOf" srcId="{DB07B9B8-1155-458A-8A3F-3B976F872EB5}" destId="{9E2A67A8-31B6-4434-9A99-33B6728454BE}" srcOrd="0" destOrd="0" presId="urn:microsoft.com/office/officeart/2005/8/layout/vList5"/>
    <dgm:cxn modelId="{70A163AB-20E5-495D-9F79-7FE22A8FCF7E}" srcId="{8AF71A57-4A0D-4136-8AE4-53AF9F4A68DC}" destId="{DB07B9B8-1155-458A-8A3F-3B976F872EB5}" srcOrd="1" destOrd="0" parTransId="{AFA9155D-8954-48A3-A360-1B5DF23555FC}" sibTransId="{EFBB4360-28B8-4AAD-B6E2-D67D6B84A772}"/>
    <dgm:cxn modelId="{84984AE9-BB92-4A1D-9A93-15917CC9729E}" srcId="{8AF71A57-4A0D-4136-8AE4-53AF9F4A68DC}" destId="{9D3B4347-7DF0-40D4-BA8B-F74F9A6669F6}" srcOrd="0" destOrd="0" parTransId="{CDED715F-BDF3-4612-8A7D-1F5BD04D0A9B}" sibTransId="{B5A3948A-F969-42D0-AE8F-B2DF4F98A06F}"/>
    <dgm:cxn modelId="{54A760DD-D24C-475E-B838-15664E1FC5E6}" srcId="{8AF71A57-4A0D-4136-8AE4-53AF9F4A68DC}" destId="{714816D0-5329-409B-B54A-4CADC35B9664}" srcOrd="2" destOrd="0" parTransId="{E17C35A9-6A87-4A86-9651-86EB5B051170}" sibTransId="{61BDF69D-A83F-41E1-84AD-D872B337C302}"/>
    <dgm:cxn modelId="{5387841B-944A-480D-A76F-B4E595D5F756}" type="presOf" srcId="{A692A80C-D149-42D0-ACD4-085AC042B496}" destId="{055B9900-40ED-40BC-8576-4ED6626CBF45}" srcOrd="0" destOrd="0" presId="urn:microsoft.com/office/officeart/2005/8/layout/vList5"/>
    <dgm:cxn modelId="{FA68510A-B8E4-41CB-A337-F56B3B372E1F}" srcId="{8AF71A57-4A0D-4136-8AE4-53AF9F4A68DC}" destId="{A692A80C-D149-42D0-ACD4-085AC042B496}" srcOrd="3" destOrd="0" parTransId="{2CA037AB-090F-4528-AE19-49C74446C1F3}" sibTransId="{150EC46F-3605-43A9-B3DA-EA1EE01A5EC3}"/>
    <dgm:cxn modelId="{7EACC158-84F6-4EB0-B21E-E3D63173AC80}" type="presOf" srcId="{714816D0-5329-409B-B54A-4CADC35B9664}" destId="{0F2A9D87-A608-42E9-A443-E94D772290AF}" srcOrd="0" destOrd="0" presId="urn:microsoft.com/office/officeart/2005/8/layout/vList5"/>
    <dgm:cxn modelId="{89DBEA4C-3145-4FBC-A970-0F2A9DBD4356}" type="presParOf" srcId="{747B53DB-4B1D-4993-BBBB-001EE648474C}" destId="{0DE9B25C-C289-4178-A114-58FF5E31E00A}" srcOrd="0" destOrd="0" presId="urn:microsoft.com/office/officeart/2005/8/layout/vList5"/>
    <dgm:cxn modelId="{8C87C4F8-0337-4FF0-9A9D-B6E9277E3BD4}" type="presParOf" srcId="{0DE9B25C-C289-4178-A114-58FF5E31E00A}" destId="{A2426122-5142-4213-A735-104EF3E459D8}" srcOrd="0" destOrd="0" presId="urn:microsoft.com/office/officeart/2005/8/layout/vList5"/>
    <dgm:cxn modelId="{3D7381D8-D36E-491F-9EBB-51E06CA7472D}" type="presParOf" srcId="{747B53DB-4B1D-4993-BBBB-001EE648474C}" destId="{41AA9F98-F8D1-40B2-B84C-07BF224B207F}" srcOrd="1" destOrd="0" presId="urn:microsoft.com/office/officeart/2005/8/layout/vList5"/>
    <dgm:cxn modelId="{B97F60E8-C74B-4EB3-B397-4A9FAA80749B}" type="presParOf" srcId="{747B53DB-4B1D-4993-BBBB-001EE648474C}" destId="{9A8AA033-D3CC-4203-8B96-B17443B443A8}" srcOrd="2" destOrd="0" presId="urn:microsoft.com/office/officeart/2005/8/layout/vList5"/>
    <dgm:cxn modelId="{A43FDE2C-FD4A-4788-83A7-F7EBB991B8A2}" type="presParOf" srcId="{9A8AA033-D3CC-4203-8B96-B17443B443A8}" destId="{9E2A67A8-31B6-4434-9A99-33B6728454BE}" srcOrd="0" destOrd="0" presId="urn:microsoft.com/office/officeart/2005/8/layout/vList5"/>
    <dgm:cxn modelId="{7669375F-F6C6-4E59-96D4-1FF0A06B9E47}" type="presParOf" srcId="{747B53DB-4B1D-4993-BBBB-001EE648474C}" destId="{75AC07AC-3639-4D9D-8AFB-38C88AFDD7F8}" srcOrd="3" destOrd="0" presId="urn:microsoft.com/office/officeart/2005/8/layout/vList5"/>
    <dgm:cxn modelId="{8A0DA19E-73E0-4F4C-9479-8771BC915402}" type="presParOf" srcId="{747B53DB-4B1D-4993-BBBB-001EE648474C}" destId="{7D446856-6FFF-4854-A025-19CAC267F1E9}" srcOrd="4" destOrd="0" presId="urn:microsoft.com/office/officeart/2005/8/layout/vList5"/>
    <dgm:cxn modelId="{A0520CF7-8A68-45FC-A48D-B119A1DE500C}" type="presParOf" srcId="{7D446856-6FFF-4854-A025-19CAC267F1E9}" destId="{0F2A9D87-A608-42E9-A443-E94D772290AF}" srcOrd="0" destOrd="0" presId="urn:microsoft.com/office/officeart/2005/8/layout/vList5"/>
    <dgm:cxn modelId="{55DEDA2C-7405-44AC-9CB2-C258FBF7A641}" type="presParOf" srcId="{747B53DB-4B1D-4993-BBBB-001EE648474C}" destId="{7872ECD1-F2A7-4167-8C6A-97A2D777640B}" srcOrd="5" destOrd="0" presId="urn:microsoft.com/office/officeart/2005/8/layout/vList5"/>
    <dgm:cxn modelId="{2314A8E7-C74F-4C07-AEF2-20C161C27671}" type="presParOf" srcId="{747B53DB-4B1D-4993-BBBB-001EE648474C}" destId="{2A46E553-D691-4CC1-A38B-388619CD7A4C}" srcOrd="6" destOrd="0" presId="urn:microsoft.com/office/officeart/2005/8/layout/vList5"/>
    <dgm:cxn modelId="{45356E6D-751E-44B8-AB27-099E9692EFE5}" type="presParOf" srcId="{2A46E553-D691-4CC1-A38B-388619CD7A4C}" destId="{055B9900-40ED-40BC-8576-4ED6626CBF45}" srcOrd="0" destOrd="0" presId="urn:microsoft.com/office/officeart/2005/8/layout/vList5"/>
  </dgm:cxnLst>
  <dgm:bg>
    <a:blipFill>
      <a:blip xmlns:r="http://schemas.openxmlformats.org/officeDocument/2006/relationships" r:embed="rId1"/>
      <a:tile tx="0" ty="0" sx="100000" sy="100000" flip="none" algn="tl"/>
    </a:blipFill>
  </dgm:bg>
  <dgm:whole>
    <a:ln w="76200"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AF80F7-9325-410F-8B8B-381A6694E68D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EFFD35-2405-4A64-89D0-133196A461BD}">
      <dgm:prSet phldrT="[Text]" custT="1"/>
      <dgm:spPr>
        <a:solidFill>
          <a:srgbClr val="00B050"/>
        </a:solidFill>
      </dgm:spPr>
      <dgm:t>
        <a:bodyPr/>
        <a:lstStyle/>
        <a:p>
          <a:r>
            <a:rPr lang="bn-BD" sz="5400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খাদক</a:t>
          </a:r>
          <a:endParaRPr lang="en-US" sz="5400" dirty="0"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gm:t>
    </dgm:pt>
    <dgm:pt modelId="{9B5E58E8-D49B-4B88-B341-2512D03208FA}" type="parTrans" cxnId="{FA47CD78-BF28-42FE-98F5-3ABB8BCF31C8}">
      <dgm:prSet/>
      <dgm:spPr/>
      <dgm:t>
        <a:bodyPr/>
        <a:lstStyle/>
        <a:p>
          <a:endParaRPr lang="en-US"/>
        </a:p>
      </dgm:t>
    </dgm:pt>
    <dgm:pt modelId="{1B3DD752-FDAA-4D96-B455-0559A301DFDF}" type="sibTrans" cxnId="{FA47CD78-BF28-42FE-98F5-3ABB8BCF31C8}">
      <dgm:prSet/>
      <dgm:spPr/>
      <dgm:t>
        <a:bodyPr/>
        <a:lstStyle/>
        <a:p>
          <a:endParaRPr lang="en-US"/>
        </a:p>
      </dgm:t>
    </dgm:pt>
    <dgm:pt modelId="{7C0856D2-978A-4561-90C4-224C1594064C}">
      <dgm:prSet phldrT="[Text]"/>
      <dgm:spPr>
        <a:solidFill>
          <a:srgbClr val="92D050"/>
        </a:solidFill>
      </dgm:spPr>
      <dgm:t>
        <a:bodyPr/>
        <a:lstStyle/>
        <a:p>
          <a:r>
            <a:rPr lang="bn-BD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প্রথম স্তরের খাদক</a:t>
          </a:r>
          <a:endParaRPr lang="en-US" dirty="0"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gm:t>
    </dgm:pt>
    <dgm:pt modelId="{2C81DEE9-AD5C-4A95-9F83-EC9317DFFFB7}" type="parTrans" cxnId="{122CBBB8-5111-4882-8B65-0656A69FCFAC}">
      <dgm:prSet/>
      <dgm:spPr/>
      <dgm:t>
        <a:bodyPr/>
        <a:lstStyle/>
        <a:p>
          <a:endParaRPr lang="en-US"/>
        </a:p>
      </dgm:t>
    </dgm:pt>
    <dgm:pt modelId="{594B61CA-2030-4F9C-8333-6FE60043B056}" type="sibTrans" cxnId="{122CBBB8-5111-4882-8B65-0656A69FCFAC}">
      <dgm:prSet/>
      <dgm:spPr/>
      <dgm:t>
        <a:bodyPr/>
        <a:lstStyle/>
        <a:p>
          <a:endParaRPr lang="en-US"/>
        </a:p>
      </dgm:t>
    </dgm:pt>
    <dgm:pt modelId="{59B1631D-BCCD-465C-AA56-DA8668572F8D}">
      <dgm:prSet phldrT="[Text]"/>
      <dgm:spPr>
        <a:solidFill>
          <a:srgbClr val="92D050"/>
        </a:solidFill>
      </dgm:spPr>
      <dgm:t>
        <a:bodyPr/>
        <a:lstStyle/>
        <a:p>
          <a:r>
            <a:rPr lang="bn-BD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দ্বিতীয় স্তরের খাদক</a:t>
          </a:r>
          <a:endParaRPr lang="en-US" dirty="0"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gm:t>
    </dgm:pt>
    <dgm:pt modelId="{3958F232-738A-4F55-848B-0F4DCDD9D2FE}" type="parTrans" cxnId="{F48989A3-9AC0-448A-A50B-C99B136945EE}">
      <dgm:prSet/>
      <dgm:spPr/>
      <dgm:t>
        <a:bodyPr/>
        <a:lstStyle/>
        <a:p>
          <a:endParaRPr lang="en-US"/>
        </a:p>
      </dgm:t>
    </dgm:pt>
    <dgm:pt modelId="{C3C6CDAE-2D90-42AB-AA19-D486DB173C57}" type="sibTrans" cxnId="{F48989A3-9AC0-448A-A50B-C99B136945EE}">
      <dgm:prSet/>
      <dgm:spPr/>
      <dgm:t>
        <a:bodyPr/>
        <a:lstStyle/>
        <a:p>
          <a:endParaRPr lang="en-US"/>
        </a:p>
      </dgm:t>
    </dgm:pt>
    <dgm:pt modelId="{E3117A2D-2F0E-42BB-B854-571ED6CE4B8D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bn-BD" sz="2900" dirty="0" smtClean="0"/>
            <a:t> </a:t>
          </a:r>
          <a:r>
            <a:rPr lang="bn-BD" sz="3600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তৃতীয় স্তরের খাদক</a:t>
          </a:r>
          <a:endParaRPr lang="en-US" sz="3600" dirty="0"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gm:t>
    </dgm:pt>
    <dgm:pt modelId="{4A8EEC50-EBED-430C-B3ED-D0ED5313A9D8}" type="parTrans" cxnId="{2815A591-C7F6-41A1-A808-60D473F18FD4}">
      <dgm:prSet/>
      <dgm:spPr/>
      <dgm:t>
        <a:bodyPr/>
        <a:lstStyle/>
        <a:p>
          <a:endParaRPr lang="en-US"/>
        </a:p>
      </dgm:t>
    </dgm:pt>
    <dgm:pt modelId="{30C5953D-A77F-4080-B19F-5E550F01265F}" type="sibTrans" cxnId="{2815A591-C7F6-41A1-A808-60D473F18FD4}">
      <dgm:prSet/>
      <dgm:spPr/>
      <dgm:t>
        <a:bodyPr/>
        <a:lstStyle/>
        <a:p>
          <a:endParaRPr lang="en-US"/>
        </a:p>
      </dgm:t>
    </dgm:pt>
    <dgm:pt modelId="{1EED0EE3-BFA6-402C-8676-66864682C6F0}" type="pres">
      <dgm:prSet presAssocID="{11AF80F7-9325-410F-8B8B-381A6694E68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F8A4E98-0EAC-4C39-ADC1-FA406A78329D}" type="pres">
      <dgm:prSet presAssocID="{32EFFD35-2405-4A64-89D0-133196A461BD}" presName="singleCycle" presStyleCnt="0"/>
      <dgm:spPr/>
    </dgm:pt>
    <dgm:pt modelId="{7349693E-2A12-4640-9063-72DCB97FDAB3}" type="pres">
      <dgm:prSet presAssocID="{32EFFD35-2405-4A64-89D0-133196A461BD}" presName="singleCenter" presStyleLbl="node1" presStyleIdx="0" presStyleCnt="4" custScaleX="142915" custScaleY="80375" custLinFactNeighborX="178" custLinFactNeighborY="-8432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BA88F522-D4C1-44F1-B86A-51A75DC86D9C}" type="pres">
      <dgm:prSet presAssocID="{2C81DEE9-AD5C-4A95-9F83-EC9317DFFFB7}" presName="Name56" presStyleLbl="parChTrans1D2" presStyleIdx="0" presStyleCnt="3"/>
      <dgm:spPr/>
      <dgm:t>
        <a:bodyPr/>
        <a:lstStyle/>
        <a:p>
          <a:endParaRPr lang="en-US"/>
        </a:p>
      </dgm:t>
    </dgm:pt>
    <dgm:pt modelId="{2ACB02B6-C505-4EBB-914B-F07702839EFF}" type="pres">
      <dgm:prSet presAssocID="{7C0856D2-978A-4561-90C4-224C1594064C}" presName="text0" presStyleLbl="node1" presStyleIdx="1" presStyleCnt="4" custScaleX="353823" custRadScaleRad="104952" custRadScaleInc="32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5E1D1C-B2A2-4516-B35F-7EB0543A55D8}" type="pres">
      <dgm:prSet presAssocID="{3958F232-738A-4F55-848B-0F4DCDD9D2FE}" presName="Name56" presStyleLbl="parChTrans1D2" presStyleIdx="1" presStyleCnt="3"/>
      <dgm:spPr/>
      <dgm:t>
        <a:bodyPr/>
        <a:lstStyle/>
        <a:p>
          <a:endParaRPr lang="en-US"/>
        </a:p>
      </dgm:t>
    </dgm:pt>
    <dgm:pt modelId="{55A29C72-BCA7-483E-825D-6EEC64E4A351}" type="pres">
      <dgm:prSet presAssocID="{59B1631D-BCCD-465C-AA56-DA8668572F8D}" presName="text0" presStyleLbl="node1" presStyleIdx="2" presStyleCnt="4" custScaleX="359884" custRadScaleRad="139020" custRadScaleInc="-133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CBB9F1-AA66-4926-B243-A8CA736A7D03}" type="pres">
      <dgm:prSet presAssocID="{4A8EEC50-EBED-430C-B3ED-D0ED5313A9D8}" presName="Name56" presStyleLbl="parChTrans1D2" presStyleIdx="2" presStyleCnt="3"/>
      <dgm:spPr/>
      <dgm:t>
        <a:bodyPr/>
        <a:lstStyle/>
        <a:p>
          <a:endParaRPr lang="en-US"/>
        </a:p>
      </dgm:t>
    </dgm:pt>
    <dgm:pt modelId="{E5042BAD-0B59-4259-9D94-B477D6F54E8E}" type="pres">
      <dgm:prSet presAssocID="{E3117A2D-2F0E-42BB-B854-571ED6CE4B8D}" presName="text0" presStyleLbl="node1" presStyleIdx="3" presStyleCnt="4" custScaleX="417318" custRadScaleRad="107232" custRadScaleInc="15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59334D-B850-4B0E-BB96-60C8C00B8E12}" type="presOf" srcId="{E3117A2D-2F0E-42BB-B854-571ED6CE4B8D}" destId="{E5042BAD-0B59-4259-9D94-B477D6F54E8E}" srcOrd="0" destOrd="0" presId="urn:microsoft.com/office/officeart/2008/layout/RadialCluster"/>
    <dgm:cxn modelId="{CD8316F7-338A-48CA-8058-EA3A84AF22BA}" type="presOf" srcId="{3958F232-738A-4F55-848B-0F4DCDD9D2FE}" destId="{EB5E1D1C-B2A2-4516-B35F-7EB0543A55D8}" srcOrd="0" destOrd="0" presId="urn:microsoft.com/office/officeart/2008/layout/RadialCluster"/>
    <dgm:cxn modelId="{40AD9150-C7B3-4195-BA89-A8528EBAB254}" type="presOf" srcId="{2C81DEE9-AD5C-4A95-9F83-EC9317DFFFB7}" destId="{BA88F522-D4C1-44F1-B86A-51A75DC86D9C}" srcOrd="0" destOrd="0" presId="urn:microsoft.com/office/officeart/2008/layout/RadialCluster"/>
    <dgm:cxn modelId="{452DDE3D-7DB6-4498-8C34-C5BD7673A217}" type="presOf" srcId="{7C0856D2-978A-4561-90C4-224C1594064C}" destId="{2ACB02B6-C505-4EBB-914B-F07702839EFF}" srcOrd="0" destOrd="0" presId="urn:microsoft.com/office/officeart/2008/layout/RadialCluster"/>
    <dgm:cxn modelId="{43668B02-0B22-4C1B-A4AE-3EB7F62EF937}" type="presOf" srcId="{59B1631D-BCCD-465C-AA56-DA8668572F8D}" destId="{55A29C72-BCA7-483E-825D-6EEC64E4A351}" srcOrd="0" destOrd="0" presId="urn:microsoft.com/office/officeart/2008/layout/RadialCluster"/>
    <dgm:cxn modelId="{06D09630-3C06-47F6-B018-7318A786198F}" type="presOf" srcId="{4A8EEC50-EBED-430C-B3ED-D0ED5313A9D8}" destId="{FBCBB9F1-AA66-4926-B243-A8CA736A7D03}" srcOrd="0" destOrd="0" presId="urn:microsoft.com/office/officeart/2008/layout/RadialCluster"/>
    <dgm:cxn modelId="{2815A591-C7F6-41A1-A808-60D473F18FD4}" srcId="{32EFFD35-2405-4A64-89D0-133196A461BD}" destId="{E3117A2D-2F0E-42BB-B854-571ED6CE4B8D}" srcOrd="2" destOrd="0" parTransId="{4A8EEC50-EBED-430C-B3ED-D0ED5313A9D8}" sibTransId="{30C5953D-A77F-4080-B19F-5E550F01265F}"/>
    <dgm:cxn modelId="{1F26F407-0D68-49AF-8318-92989E46DDCF}" type="presOf" srcId="{32EFFD35-2405-4A64-89D0-133196A461BD}" destId="{7349693E-2A12-4640-9063-72DCB97FDAB3}" srcOrd="0" destOrd="0" presId="urn:microsoft.com/office/officeart/2008/layout/RadialCluster"/>
    <dgm:cxn modelId="{F48989A3-9AC0-448A-A50B-C99B136945EE}" srcId="{32EFFD35-2405-4A64-89D0-133196A461BD}" destId="{59B1631D-BCCD-465C-AA56-DA8668572F8D}" srcOrd="1" destOrd="0" parTransId="{3958F232-738A-4F55-848B-0F4DCDD9D2FE}" sibTransId="{C3C6CDAE-2D90-42AB-AA19-D486DB173C57}"/>
    <dgm:cxn modelId="{FA47CD78-BF28-42FE-98F5-3ABB8BCF31C8}" srcId="{11AF80F7-9325-410F-8B8B-381A6694E68D}" destId="{32EFFD35-2405-4A64-89D0-133196A461BD}" srcOrd="0" destOrd="0" parTransId="{9B5E58E8-D49B-4B88-B341-2512D03208FA}" sibTransId="{1B3DD752-FDAA-4D96-B455-0559A301DFDF}"/>
    <dgm:cxn modelId="{122CBBB8-5111-4882-8B65-0656A69FCFAC}" srcId="{32EFFD35-2405-4A64-89D0-133196A461BD}" destId="{7C0856D2-978A-4561-90C4-224C1594064C}" srcOrd="0" destOrd="0" parTransId="{2C81DEE9-AD5C-4A95-9F83-EC9317DFFFB7}" sibTransId="{594B61CA-2030-4F9C-8333-6FE60043B056}"/>
    <dgm:cxn modelId="{C4CD4F87-C695-4444-A70A-528FE936046A}" type="presOf" srcId="{11AF80F7-9325-410F-8B8B-381A6694E68D}" destId="{1EED0EE3-BFA6-402C-8676-66864682C6F0}" srcOrd="0" destOrd="0" presId="urn:microsoft.com/office/officeart/2008/layout/RadialCluster"/>
    <dgm:cxn modelId="{8968E8AA-06C4-4321-BCD2-FE067DF45861}" type="presParOf" srcId="{1EED0EE3-BFA6-402C-8676-66864682C6F0}" destId="{2F8A4E98-0EAC-4C39-ADC1-FA406A78329D}" srcOrd="0" destOrd="0" presId="urn:microsoft.com/office/officeart/2008/layout/RadialCluster"/>
    <dgm:cxn modelId="{580B18BF-96CD-41F2-8C00-85F971F1CDA9}" type="presParOf" srcId="{2F8A4E98-0EAC-4C39-ADC1-FA406A78329D}" destId="{7349693E-2A12-4640-9063-72DCB97FDAB3}" srcOrd="0" destOrd="0" presId="urn:microsoft.com/office/officeart/2008/layout/RadialCluster"/>
    <dgm:cxn modelId="{3B4940C6-1BF3-4A1F-B1A3-6923A34BE41B}" type="presParOf" srcId="{2F8A4E98-0EAC-4C39-ADC1-FA406A78329D}" destId="{BA88F522-D4C1-44F1-B86A-51A75DC86D9C}" srcOrd="1" destOrd="0" presId="urn:microsoft.com/office/officeart/2008/layout/RadialCluster"/>
    <dgm:cxn modelId="{493BA639-0A12-4400-B764-D00388A291A3}" type="presParOf" srcId="{2F8A4E98-0EAC-4C39-ADC1-FA406A78329D}" destId="{2ACB02B6-C505-4EBB-914B-F07702839EFF}" srcOrd="2" destOrd="0" presId="urn:microsoft.com/office/officeart/2008/layout/RadialCluster"/>
    <dgm:cxn modelId="{54CED206-D7FD-44E7-960E-34BAE4E3E27B}" type="presParOf" srcId="{2F8A4E98-0EAC-4C39-ADC1-FA406A78329D}" destId="{EB5E1D1C-B2A2-4516-B35F-7EB0543A55D8}" srcOrd="3" destOrd="0" presId="urn:microsoft.com/office/officeart/2008/layout/RadialCluster"/>
    <dgm:cxn modelId="{ABD1D895-EF05-4974-A91F-5ADE2C4124F9}" type="presParOf" srcId="{2F8A4E98-0EAC-4C39-ADC1-FA406A78329D}" destId="{55A29C72-BCA7-483E-825D-6EEC64E4A351}" srcOrd="4" destOrd="0" presId="urn:microsoft.com/office/officeart/2008/layout/RadialCluster"/>
    <dgm:cxn modelId="{A894D0E8-A0A2-4E2F-B07B-D48FD4B7756E}" type="presParOf" srcId="{2F8A4E98-0EAC-4C39-ADC1-FA406A78329D}" destId="{FBCBB9F1-AA66-4926-B243-A8CA736A7D03}" srcOrd="5" destOrd="0" presId="urn:microsoft.com/office/officeart/2008/layout/RadialCluster"/>
    <dgm:cxn modelId="{C0C7231F-E57A-4EE6-A6EE-7F442E19DD7A}" type="presParOf" srcId="{2F8A4E98-0EAC-4C39-ADC1-FA406A78329D}" destId="{E5042BAD-0B59-4259-9D94-B477D6F54E8E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26122-5142-4213-A735-104EF3E459D8}">
      <dsp:nvSpPr>
        <dsp:cNvPr id="0" name=""/>
        <dsp:cNvSpPr/>
      </dsp:nvSpPr>
      <dsp:spPr>
        <a:xfrm>
          <a:off x="454367" y="1842"/>
          <a:ext cx="7560761" cy="886256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5400" b="1" i="0" kern="1200" dirty="0" smtClean="0">
              <a:ln>
                <a:solidFill>
                  <a:srgbClr val="FFC000"/>
                </a:solidFill>
              </a:ln>
              <a:latin typeface="NikoshBAN" pitchFamily="2" charset="0"/>
              <a:cs typeface="NikoshBAN" pitchFamily="2" charset="0"/>
            </a:rPr>
            <a:t>মোঃ মফিজুল ইসলাম (সুমন )</a:t>
          </a:r>
          <a:endParaRPr lang="en-US" sz="5400" b="1" i="0" kern="1200" dirty="0">
            <a:ln>
              <a:solidFill>
                <a:srgbClr val="FFC000"/>
              </a:solidFill>
            </a:ln>
            <a:latin typeface="NikoshBAN" pitchFamily="2" charset="0"/>
            <a:cs typeface="NikoshBAN" pitchFamily="2" charset="0"/>
          </a:endParaRPr>
        </a:p>
      </dsp:txBody>
      <dsp:txXfrm>
        <a:off x="497630" y="45105"/>
        <a:ext cx="7474235" cy="799730"/>
      </dsp:txXfrm>
    </dsp:sp>
    <dsp:sp modelId="{9E2A67A8-31B6-4434-9A99-33B6728454BE}">
      <dsp:nvSpPr>
        <dsp:cNvPr id="0" name=""/>
        <dsp:cNvSpPr/>
      </dsp:nvSpPr>
      <dsp:spPr>
        <a:xfrm>
          <a:off x="454367" y="932412"/>
          <a:ext cx="7549477" cy="886256"/>
        </a:xfrm>
        <a:prstGeom prst="round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500" b="1" i="0" kern="1200" dirty="0" smtClean="0">
              <a:ln>
                <a:solidFill>
                  <a:srgbClr val="FFC000"/>
                </a:solidFill>
              </a:ln>
              <a:latin typeface="NikoshBAN" pitchFamily="2" charset="0"/>
              <a:cs typeface="NikoshBAN" pitchFamily="2" charset="0"/>
            </a:rPr>
            <a:t>বি,এস-সি (অনার্স) এম, এস-সি(গণিত)</a:t>
          </a:r>
          <a:endParaRPr lang="en-US" sz="4500" b="1" i="0" kern="1200" dirty="0">
            <a:ln>
              <a:solidFill>
                <a:srgbClr val="FFC000"/>
              </a:solidFill>
            </a:ln>
            <a:latin typeface="NikoshBAN" pitchFamily="2" charset="0"/>
            <a:cs typeface="NikoshBAN" pitchFamily="2" charset="0"/>
          </a:endParaRPr>
        </a:p>
      </dsp:txBody>
      <dsp:txXfrm>
        <a:off x="497630" y="975675"/>
        <a:ext cx="7462951" cy="799730"/>
      </dsp:txXfrm>
    </dsp:sp>
    <dsp:sp modelId="{0F2A9D87-A608-42E9-A443-E94D772290AF}">
      <dsp:nvSpPr>
        <dsp:cNvPr id="0" name=""/>
        <dsp:cNvSpPr/>
      </dsp:nvSpPr>
      <dsp:spPr>
        <a:xfrm>
          <a:off x="454367" y="1862981"/>
          <a:ext cx="7701864" cy="886256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6000" b="1" i="0" kern="1200" dirty="0" smtClean="0">
              <a:ln>
                <a:solidFill>
                  <a:srgbClr val="FFC000"/>
                </a:solidFill>
              </a:ln>
              <a:latin typeface="NikoshBAN" pitchFamily="2" charset="0"/>
              <a:cs typeface="NikoshBAN" pitchFamily="2" charset="0"/>
            </a:rPr>
            <a:t>সহকারি শিক্ষক</a:t>
          </a:r>
          <a:endParaRPr lang="en-US" sz="6000" b="1" i="0" kern="1200" dirty="0">
            <a:ln>
              <a:solidFill>
                <a:srgbClr val="FFC000"/>
              </a:solidFill>
            </a:ln>
            <a:latin typeface="NikoshBAN" pitchFamily="2" charset="0"/>
            <a:cs typeface="NikoshBAN" pitchFamily="2" charset="0"/>
          </a:endParaRPr>
        </a:p>
      </dsp:txBody>
      <dsp:txXfrm>
        <a:off x="497630" y="1906244"/>
        <a:ext cx="7615338" cy="799730"/>
      </dsp:txXfrm>
    </dsp:sp>
    <dsp:sp modelId="{055B9900-40ED-40BC-8576-4ED6626CBF45}">
      <dsp:nvSpPr>
        <dsp:cNvPr id="0" name=""/>
        <dsp:cNvSpPr/>
      </dsp:nvSpPr>
      <dsp:spPr>
        <a:xfrm>
          <a:off x="454367" y="2793550"/>
          <a:ext cx="7701833" cy="886256"/>
        </a:xfrm>
        <a:prstGeom prst="roundRect">
          <a:avLst/>
        </a:prstGeom>
        <a:solidFill>
          <a:schemeClr val="bg2">
            <a:lumMod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6000" b="1" i="0" kern="1200" dirty="0" smtClean="0">
              <a:ln>
                <a:solidFill>
                  <a:srgbClr val="FFC000"/>
                </a:solidFill>
              </a:ln>
              <a:latin typeface="NikoshBAN" pitchFamily="2" charset="0"/>
              <a:cs typeface="NikoshBAN" pitchFamily="2" charset="0"/>
            </a:rPr>
            <a:t>ফেনী জি এ একাডেমি,ফেনী</a:t>
          </a:r>
          <a:endParaRPr lang="en-US" sz="6000" b="1" i="0" kern="1200" dirty="0">
            <a:ln>
              <a:solidFill>
                <a:srgbClr val="FFC000"/>
              </a:solidFill>
            </a:ln>
            <a:latin typeface="NikoshBAN" pitchFamily="2" charset="0"/>
            <a:cs typeface="NikoshBAN" pitchFamily="2" charset="0"/>
          </a:endParaRPr>
        </a:p>
      </dsp:txBody>
      <dsp:txXfrm>
        <a:off x="497630" y="2836813"/>
        <a:ext cx="7615307" cy="7997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9693E-2A12-4640-9063-72DCB97FDAB3}">
      <dsp:nvSpPr>
        <dsp:cNvPr id="0" name=""/>
        <dsp:cNvSpPr/>
      </dsp:nvSpPr>
      <dsp:spPr>
        <a:xfrm>
          <a:off x="2590799" y="1641490"/>
          <a:ext cx="1687969" cy="949309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5400" kern="1200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খাদক</a:t>
          </a:r>
          <a:endParaRPr lang="en-US" sz="5400" kern="1200" dirty="0"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sp:txBody>
      <dsp:txXfrm>
        <a:off x="2637140" y="1687831"/>
        <a:ext cx="1595287" cy="856627"/>
      </dsp:txXfrm>
    </dsp:sp>
    <dsp:sp modelId="{BA88F522-D4C1-44F1-B86A-51A75DC86D9C}">
      <dsp:nvSpPr>
        <dsp:cNvPr id="0" name=""/>
        <dsp:cNvSpPr/>
      </dsp:nvSpPr>
      <dsp:spPr>
        <a:xfrm rot="16325424">
          <a:off x="3101578" y="1277931"/>
          <a:ext cx="72760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760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CB02B6-C505-4EBB-914B-F07702839EFF}">
      <dsp:nvSpPr>
        <dsp:cNvPr id="0" name=""/>
        <dsp:cNvSpPr/>
      </dsp:nvSpPr>
      <dsp:spPr>
        <a:xfrm>
          <a:off x="2093125" y="123035"/>
          <a:ext cx="2799932" cy="791337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400" kern="1200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প্রথম স্তরের খাদক</a:t>
          </a:r>
          <a:endParaRPr lang="en-US" sz="3400" kern="1200" dirty="0"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sp:txBody>
      <dsp:txXfrm>
        <a:off x="2131755" y="161665"/>
        <a:ext cx="2722672" cy="714077"/>
      </dsp:txXfrm>
    </dsp:sp>
    <dsp:sp modelId="{EB5E1D1C-B2A2-4516-B35F-7EB0543A55D8}">
      <dsp:nvSpPr>
        <dsp:cNvPr id="0" name=""/>
        <dsp:cNvSpPr/>
      </dsp:nvSpPr>
      <dsp:spPr>
        <a:xfrm rot="2114921">
          <a:off x="4045918" y="2781299"/>
          <a:ext cx="6601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016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A29C72-BCA7-483E-825D-6EEC64E4A351}">
      <dsp:nvSpPr>
        <dsp:cNvPr id="0" name=""/>
        <dsp:cNvSpPr/>
      </dsp:nvSpPr>
      <dsp:spPr>
        <a:xfrm>
          <a:off x="3781504" y="2971799"/>
          <a:ext cx="2847895" cy="791337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300" kern="1200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দ্বিতীয় স্তরের খাদক</a:t>
          </a:r>
          <a:endParaRPr lang="en-US" sz="3300" kern="1200" dirty="0"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sp:txBody>
      <dsp:txXfrm>
        <a:off x="3820134" y="3010429"/>
        <a:ext cx="2770635" cy="714077"/>
      </dsp:txXfrm>
    </dsp:sp>
    <dsp:sp modelId="{FBCBB9F1-AA66-4926-B243-A8CA736A7D03}">
      <dsp:nvSpPr>
        <dsp:cNvPr id="0" name=""/>
        <dsp:cNvSpPr/>
      </dsp:nvSpPr>
      <dsp:spPr>
        <a:xfrm rot="8625751">
          <a:off x="2204937" y="2781303"/>
          <a:ext cx="64453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453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042BAD-0B59-4259-9D94-B477D6F54E8E}">
      <dsp:nvSpPr>
        <dsp:cNvPr id="0" name=""/>
        <dsp:cNvSpPr/>
      </dsp:nvSpPr>
      <dsp:spPr>
        <a:xfrm>
          <a:off x="76206" y="2971807"/>
          <a:ext cx="3302391" cy="791337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900" kern="1200" dirty="0" smtClean="0"/>
            <a:t> </a:t>
          </a:r>
          <a:r>
            <a:rPr lang="bn-BD" sz="3600" kern="1200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rPr>
            <a:t>তৃতীয় স্তরের খাদক</a:t>
          </a:r>
          <a:endParaRPr lang="en-US" sz="3600" kern="1200" dirty="0">
            <a:solidFill>
              <a:srgbClr val="C00000"/>
            </a:solidFill>
            <a:latin typeface="NikoshBAN" pitchFamily="2" charset="0"/>
            <a:cs typeface="NikoshBAN" pitchFamily="2" charset="0"/>
          </a:endParaRPr>
        </a:p>
      </dsp:txBody>
      <dsp:txXfrm>
        <a:off x="114836" y="3010437"/>
        <a:ext cx="3225131" cy="714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835EF-DE71-475B-9823-AC56059900BC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0BAEC-0C02-48D9-A3D5-E67033D0C7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64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0BAEC-0C02-48D9-A3D5-E67033D0C7A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00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0BAEC-0C02-48D9-A3D5-E67033D0C7A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1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0BAEC-0C02-48D9-A3D5-E67033D0C7A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85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0BAEC-0C02-48D9-A3D5-E67033D0C7A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89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0BAEC-0C02-48D9-A3D5-E67033D0C7A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38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12/22/2013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9D21D778-B565-4D7E-94D7-64010A445B68}" type="datetimeFigureOut">
              <a:rPr lang="en-US" smtClean="0"/>
              <a:pPr algn="r" eaLnBrk="1" latinLnBrk="0" hangingPunct="1"/>
              <a:t>12/22/2013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sz="1600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flower03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85938"/>
            <a:ext cx="8229600" cy="50720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6118" y="26894"/>
            <a:ext cx="7391400" cy="15696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9600" dirty="0" smtClean="0">
                <a:latin typeface="NikoshBAN" pitchFamily="2" charset="0"/>
                <a:cs typeface="NikoshBAN" pitchFamily="2" charset="0"/>
              </a:rPr>
              <a:t>		</a:t>
            </a:r>
            <a:r>
              <a:rPr lang="bn-BD" sz="9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r>
              <a:rPr lang="bn-BD" sz="7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1181605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পুকুরের </a:t>
            </a:r>
            <a:r>
              <a:rPr lang="bn-BD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অজীব/জড় ও সজীব উপাদান গুলোর নাম কী কী?</a:t>
            </a:r>
            <a:endParaRPr lang="en-US" sz="3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2438400"/>
            <a:ext cx="1676400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স্বভোজী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2678" y="2441063"/>
            <a:ext cx="19812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পরভোজী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6900" y="2438399"/>
            <a:ext cx="2819400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অতিক্ষুদ্র</a:t>
            </a:r>
            <a:r>
              <a:rPr lang="bn-BD" sz="4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জীব 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943100" y="3276600"/>
            <a:ext cx="5715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4068417" y="3299213"/>
            <a:ext cx="589722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6629400" y="3266083"/>
            <a:ext cx="6096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176959" y="4419599"/>
            <a:ext cx="2159103" cy="937013"/>
            <a:chOff x="1176959" y="4419599"/>
            <a:chExt cx="2159103" cy="937013"/>
          </a:xfrm>
        </p:grpSpPr>
        <p:sp>
          <p:nvSpPr>
            <p:cNvPr id="10" name="Rounded Rectangle 9"/>
            <p:cNvSpPr/>
            <p:nvPr/>
          </p:nvSpPr>
          <p:spPr>
            <a:xfrm>
              <a:off x="1176959" y="4419599"/>
              <a:ext cx="2103782" cy="937013"/>
            </a:xfrm>
            <a:prstGeom prst="roundRect">
              <a:avLst>
                <a:gd name="adj" fmla="val 7576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11184" y="4619654"/>
              <a:ext cx="1924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600" dirty="0" smtClean="0">
                  <a:solidFill>
                    <a:srgbClr val="FF0000"/>
                  </a:solidFill>
                </a:rPr>
                <a:t>উৎপাদক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3525077" y="4485620"/>
            <a:ext cx="2188265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খাদক</a:t>
            </a:r>
            <a:endParaRPr lang="en-US" sz="5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5992467" y="4419600"/>
            <a:ext cx="2188265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বিয়োজক</a:t>
            </a:r>
            <a:endParaRPr lang="en-US" sz="4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95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1578" t="-10731" b="1"/>
          <a:stretch/>
        </p:blipFill>
        <p:spPr bwMode="auto">
          <a:xfrm>
            <a:off x="4571999" y="971624"/>
            <a:ext cx="4658317" cy="43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phyto_malass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00" y="1676400"/>
            <a:ext cx="3687820" cy="2667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232995" y="4794251"/>
            <a:ext cx="3200400" cy="685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জলজ উদ্ভিদ</a:t>
            </a:r>
            <a:endParaRPr lang="en-US" sz="5400" dirty="0">
              <a:solidFill>
                <a:srgbClr val="FFC000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2124" y="4733957"/>
            <a:ext cx="4055076" cy="1054443"/>
            <a:chOff x="212124" y="4733957"/>
            <a:chExt cx="4055076" cy="1054443"/>
          </a:xfrm>
        </p:grpSpPr>
        <p:sp>
          <p:nvSpPr>
            <p:cNvPr id="5" name="Rounded Rectangle 4"/>
            <p:cNvSpPr/>
            <p:nvPr/>
          </p:nvSpPr>
          <p:spPr>
            <a:xfrm>
              <a:off x="410862" y="4733957"/>
              <a:ext cx="3674075" cy="1054443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2124" y="4895562"/>
              <a:ext cx="405507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dirty="0" smtClean="0"/>
                <a:t>     </a:t>
              </a:r>
              <a:r>
                <a:rPr lang="bn-BD" sz="4400" dirty="0" smtClean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rPr>
                <a:t>সবুজ জলজ শেওলা </a:t>
              </a:r>
              <a:endParaRPr lang="en-US" sz="44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66800" y="85635"/>
            <a:ext cx="7010400" cy="120032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72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উৎপাদক</a:t>
            </a:r>
            <a:endParaRPr lang="en-US" sz="72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18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04800"/>
            <a:ext cx="8001000" cy="12003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6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     </a:t>
            </a:r>
            <a:r>
              <a:rPr lang="bn-BD" sz="72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উৎপাদক কাকে বলে ? </a:t>
            </a:r>
            <a:endParaRPr lang="en-US" sz="72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2590800"/>
            <a:ext cx="8839200" cy="304698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সবুজ জলজ শেওলা ও অন্যান্য জলজ উদ্ভিদ সালোকসংশ্লেষন  প্রক্রিয়ায় নিজের খাদ্য তৈরি বেঁচে থাকতে পারে , তাই এদেরকে উৎপাদক বলে। </a:t>
            </a:r>
            <a:endParaRPr lang="en-US" sz="48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10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61407317"/>
              </p:ext>
            </p:extLst>
          </p:nvPr>
        </p:nvGraphicFramePr>
        <p:xfrm>
          <a:off x="990600" y="1549400"/>
          <a:ext cx="6629400" cy="393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18678" y="304800"/>
            <a:ext cx="5410200" cy="101566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BD" sz="6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খাদক এর স্তর তিনটি</a:t>
            </a:r>
            <a:endParaRPr lang="en-US" sz="60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91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to_malassi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123" y="838200"/>
            <a:ext cx="3898553" cy="2819400"/>
          </a:xfrm>
          <a:prstGeom prst="rect">
            <a:avLst/>
          </a:prstGeom>
        </p:spPr>
      </p:pic>
      <p:pic>
        <p:nvPicPr>
          <p:cNvPr id="3" name="Picture 2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399" y="838200"/>
            <a:ext cx="3886199" cy="2786331"/>
          </a:xfrm>
          <a:prstGeom prst="rect">
            <a:avLst/>
          </a:prstGeom>
        </p:spPr>
      </p:pic>
      <p:pic>
        <p:nvPicPr>
          <p:cNvPr id="4" name="Picture 3" descr="imag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399" y="3812649"/>
            <a:ext cx="4038601" cy="251195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16200000" flipH="1">
            <a:off x="1562100" y="3467100"/>
            <a:ext cx="1143000" cy="609600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2438400" y="3124200"/>
            <a:ext cx="2362200" cy="1219200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00200" y="4419600"/>
            <a:ext cx="290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4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ফাইটোপ্ল্যাংকটন-ক্ষুদ্র উদ্ভিদ  </a:t>
            </a:r>
            <a:endParaRPr lang="en-US" sz="24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5400" y="6324600"/>
            <a:ext cx="3122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জুয়োপ্ল্যাংকটন - ক্ষুদ্র প্রাণী </a:t>
            </a:r>
            <a:endParaRPr lang="en-US" sz="2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57400" y="5562600"/>
            <a:ext cx="3124200" cy="50245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1638300" y="5219700"/>
            <a:ext cx="1066800" cy="228600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81000" y="5562600"/>
            <a:ext cx="1524000" cy="1066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প্ল্যাংকটন- ক্ষুদ্র জীব 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7543800"/>
            <a:ext cx="693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উৎপাদক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1" y="99422"/>
            <a:ext cx="7010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/>
              <a:t>                </a:t>
            </a:r>
            <a:r>
              <a:rPr lang="bn-BD" sz="44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প্রথম স্তরের খাদক </a:t>
            </a:r>
            <a:endParaRPr lang="en-US" sz="20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3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019522"/>
            <a:ext cx="2857500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23905"/>
            <a:ext cx="2821831" cy="18949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t="13308" r="14225" b="23636"/>
          <a:stretch/>
        </p:blipFill>
        <p:spPr>
          <a:xfrm>
            <a:off x="93301" y="1872255"/>
            <a:ext cx="3101106" cy="22903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990600" y="762000"/>
            <a:ext cx="6858000" cy="92333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dirty="0" smtClean="0"/>
              <a:t>		</a:t>
            </a:r>
            <a:r>
              <a:rPr lang="bn-BD" sz="54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দ্বিতীয় স্তরের খাদক</a:t>
            </a:r>
            <a:endParaRPr lang="en-US" sz="54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3400" y="4495800"/>
            <a:ext cx="2286000" cy="914400"/>
            <a:chOff x="533400" y="4495800"/>
            <a:chExt cx="2286000" cy="914400"/>
          </a:xfrm>
        </p:grpSpPr>
        <p:sp>
          <p:nvSpPr>
            <p:cNvPr id="9" name="Rounded Rectangle 8"/>
            <p:cNvSpPr/>
            <p:nvPr/>
          </p:nvSpPr>
          <p:spPr>
            <a:xfrm>
              <a:off x="533400" y="4495800"/>
              <a:ext cx="2286000" cy="9144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4562846"/>
              <a:ext cx="1828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dirty="0" smtClean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rPr>
                <a:t>চিংড়ী</a:t>
              </a:r>
              <a:r>
                <a:rPr lang="bn-BD" sz="4400" dirty="0" smtClean="0">
                  <a:latin typeface="NikoshBAN" pitchFamily="2" charset="0"/>
                  <a:cs typeface="NikoshBAN" pitchFamily="2" charset="0"/>
                </a:rPr>
                <a:t> </a:t>
              </a:r>
              <a:endParaRPr lang="en-US" sz="4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86150" y="4586438"/>
            <a:ext cx="2286000" cy="1015663"/>
            <a:chOff x="3486150" y="4586438"/>
            <a:chExt cx="2286000" cy="1015663"/>
          </a:xfrm>
        </p:grpSpPr>
        <p:sp>
          <p:nvSpPr>
            <p:cNvPr id="11" name="Rounded Rectangle 10"/>
            <p:cNvSpPr/>
            <p:nvPr/>
          </p:nvSpPr>
          <p:spPr>
            <a:xfrm>
              <a:off x="3486150" y="4637070"/>
              <a:ext cx="2286000" cy="9144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10000" y="4586438"/>
              <a:ext cx="1676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6000" dirty="0" smtClean="0">
                  <a:latin typeface="NikoshBAN" pitchFamily="2" charset="0"/>
                  <a:cs typeface="NikoshBAN" pitchFamily="2" charset="0"/>
                </a:rPr>
                <a:t>ব্যাঙ </a:t>
              </a:r>
              <a:endParaRPr lang="en-US" sz="60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72200" y="4634618"/>
            <a:ext cx="2292849" cy="914400"/>
            <a:chOff x="6172200" y="4634618"/>
            <a:chExt cx="2292849" cy="914400"/>
          </a:xfrm>
        </p:grpSpPr>
        <p:sp>
          <p:nvSpPr>
            <p:cNvPr id="13" name="Rounded Rectangle 12"/>
            <p:cNvSpPr/>
            <p:nvPr/>
          </p:nvSpPr>
          <p:spPr>
            <a:xfrm>
              <a:off x="6179049" y="4634618"/>
              <a:ext cx="2286000" cy="91440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72200" y="4825425"/>
              <a:ext cx="213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800" dirty="0" smtClean="0"/>
                <a:t> </a:t>
              </a:r>
              <a:r>
                <a:rPr lang="bn-BD" sz="3600" dirty="0" smtClean="0"/>
                <a:t>ছোট মাছ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9149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39757"/>
            <a:ext cx="3263705" cy="155838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7" r="12595" b="33847"/>
          <a:stretch/>
        </p:blipFill>
        <p:spPr>
          <a:xfrm>
            <a:off x="3477803" y="1661845"/>
            <a:ext cx="2819400" cy="1676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7" t="8533" r="27985" b="39680"/>
          <a:stretch/>
        </p:blipFill>
        <p:spPr>
          <a:xfrm>
            <a:off x="6273230" y="1739757"/>
            <a:ext cx="2644727" cy="1683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228600"/>
            <a:ext cx="6673948" cy="101566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dirty="0" smtClean="0"/>
              <a:t>	</a:t>
            </a:r>
            <a:r>
              <a:rPr lang="bn-BD" sz="6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তৃতীয় স্তরের খাদক</a:t>
            </a:r>
            <a:endParaRPr lang="en-US" sz="60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5800" y="4183411"/>
            <a:ext cx="2209800" cy="1066800"/>
            <a:chOff x="685800" y="4183411"/>
            <a:chExt cx="2209800" cy="1066800"/>
          </a:xfrm>
        </p:grpSpPr>
        <p:sp>
          <p:nvSpPr>
            <p:cNvPr id="8" name="Rounded Rectangle 7"/>
            <p:cNvSpPr/>
            <p:nvPr/>
          </p:nvSpPr>
          <p:spPr>
            <a:xfrm>
              <a:off x="685800" y="4183411"/>
              <a:ext cx="2209800" cy="106680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4400" y="43573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600" dirty="0" smtClean="0">
                  <a:solidFill>
                    <a:srgbClr val="FF0000"/>
                  </a:solidFill>
                </a:rPr>
                <a:t>বড় মাছ 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70514" y="4347120"/>
            <a:ext cx="2286000" cy="914400"/>
            <a:chOff x="3570514" y="4347120"/>
            <a:chExt cx="2286000" cy="914400"/>
          </a:xfrm>
        </p:grpSpPr>
        <p:sp>
          <p:nvSpPr>
            <p:cNvPr id="10" name="Rounded Rectangle 9"/>
            <p:cNvSpPr/>
            <p:nvPr/>
          </p:nvSpPr>
          <p:spPr>
            <a:xfrm>
              <a:off x="3570514" y="4347120"/>
              <a:ext cx="2286000" cy="914400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81400" y="438882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000" dirty="0" smtClean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rPr>
                <a:t>বোয়াল মাছ</a:t>
              </a:r>
              <a:endParaRPr lang="en-US" sz="40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34703" y="4183411"/>
            <a:ext cx="2286000" cy="1005630"/>
            <a:chOff x="6234703" y="4183411"/>
            <a:chExt cx="2286000" cy="1005630"/>
          </a:xfrm>
        </p:grpSpPr>
        <p:sp>
          <p:nvSpPr>
            <p:cNvPr id="12" name="Rounded Rectangle 11"/>
            <p:cNvSpPr/>
            <p:nvPr/>
          </p:nvSpPr>
          <p:spPr>
            <a:xfrm>
              <a:off x="6234703" y="4183411"/>
              <a:ext cx="2286000" cy="9144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dirty="0" smtClean="0"/>
                <a:t> 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97203" y="4419600"/>
              <a:ext cx="18561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dirty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4400" dirty="0" smtClean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rPr>
                <a:t> চিল</a:t>
              </a:r>
              <a:endParaRPr lang="en-US" sz="44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298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031159"/>
            <a:ext cx="8839200" cy="9233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প্রত্যেক স্তরের তিনটি খাদকের নাম লিখ।</a:t>
            </a:r>
            <a:endParaRPr lang="en-US" sz="54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1064"/>
            <a:ext cx="5334000" cy="2987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838200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96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জোড়ায় কাজ </a:t>
            </a:r>
            <a:endParaRPr lang="en-US" sz="96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68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1" y="990600"/>
            <a:ext cx="2973859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55977"/>
            <a:ext cx="3223054" cy="2426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1" y="3811310"/>
            <a:ext cx="2938849" cy="2570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988305"/>
            <a:ext cx="3223054" cy="2325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0" y="762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/>
              <a:t>			</a:t>
            </a:r>
            <a:r>
              <a:rPr lang="bn-BD" sz="54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বিয়োজক</a:t>
            </a:r>
            <a:endParaRPr lang="en-US" sz="54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2171700"/>
            <a:ext cx="1676400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ব্যাকটেরিয়া</a:t>
            </a:r>
            <a:endParaRPr lang="en-US" sz="32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1900" y="4727197"/>
            <a:ext cx="1295400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ছত্রাক </a:t>
            </a:r>
            <a:endParaRPr lang="en-US" sz="44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124200" y="2171699"/>
            <a:ext cx="457200" cy="5847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5257800" y="2171700"/>
            <a:ext cx="533400" cy="584774"/>
          </a:xfrm>
          <a:prstGeom prst="leftArrow">
            <a:avLst>
              <a:gd name="adj1" fmla="val 50000"/>
              <a:gd name="adj2" fmla="val 4764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124200" y="4761848"/>
            <a:ext cx="647700" cy="5847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5067300" y="4761848"/>
            <a:ext cx="723900" cy="584774"/>
          </a:xfrm>
          <a:prstGeom prst="leftArrow">
            <a:avLst>
              <a:gd name="adj1" fmla="val 50000"/>
              <a:gd name="adj2" fmla="val 4764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9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533400"/>
            <a:ext cx="6553200" cy="110799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bn-BD" sz="66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বিয়োজক কাকে বলে?</a:t>
            </a:r>
            <a:endParaRPr lang="en-US" sz="66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2514600"/>
            <a:ext cx="8763000" cy="230832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পুকুরের পানিতে বিভিন্ন ছত্রাক ও ব্যাকটেরিয়া মৃতজীবী হিসেবে বাস করে এদেরকেবিয়োজক বলে। </a:t>
            </a:r>
            <a:endParaRPr lang="en-US" sz="48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89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60778" y="228600"/>
            <a:ext cx="5822443" cy="1676400"/>
            <a:chOff x="1379869" y="0"/>
            <a:chExt cx="5822443" cy="1676400"/>
          </a:xfrm>
        </p:grpSpPr>
        <p:sp>
          <p:nvSpPr>
            <p:cNvPr id="3" name="Pentagon 2"/>
            <p:cNvSpPr/>
            <p:nvPr/>
          </p:nvSpPr>
          <p:spPr>
            <a:xfrm rot="10800000">
              <a:off x="1379869" y="0"/>
              <a:ext cx="5822443" cy="1676400"/>
            </a:xfrm>
            <a:prstGeom prst="homePlate">
              <a:avLst/>
            </a:prstGeom>
            <a:blipFill rotWithShape="0">
              <a:blip r:embed="rId2"/>
              <a:tile tx="0" ty="0" sx="100000" sy="100000" flip="none" algn="tl"/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Pentagon 4"/>
            <p:cNvSpPr/>
            <p:nvPr/>
          </p:nvSpPr>
          <p:spPr>
            <a:xfrm rot="21600000">
              <a:off x="1798969" y="0"/>
              <a:ext cx="5403343" cy="1676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39246" tIns="243840" rIns="455168" bIns="243840" numCol="1" spcCol="1270" anchor="ctr" anchorCtr="0">
              <a:noAutofit/>
            </a:bodyPr>
            <a:lstStyle/>
            <a:p>
              <a:pPr lvl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6400" kern="1200" dirty="0" smtClean="0">
                  <a:latin typeface="NikoshBAN" pitchFamily="2" charset="0"/>
                  <a:cs typeface="NikoshBAN" pitchFamily="2" charset="0"/>
                </a:rPr>
                <a:t>শিক্ষক পরিচিতি </a:t>
              </a:r>
              <a:endParaRPr lang="en-US" sz="6400" kern="1200" dirty="0"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5" name="Picture 2" descr="C:\Users\asus\Documents\Bluetooth Folder\Photo07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8" y="152400"/>
            <a:ext cx="137632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77556062"/>
              </p:ext>
            </p:extLst>
          </p:nvPr>
        </p:nvGraphicFramePr>
        <p:xfrm>
          <a:off x="457200" y="2209800"/>
          <a:ext cx="8610600" cy="3681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50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19253" t="25000" r="18375" b="9375"/>
          <a:stretch>
            <a:fillRect/>
          </a:stretch>
        </p:blipFill>
        <p:spPr bwMode="auto">
          <a:xfrm>
            <a:off x="83117" y="1524000"/>
            <a:ext cx="8679883" cy="5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364428" y="443320"/>
            <a:ext cx="7620000" cy="83099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 পুকুরের বাস্তুসংস্থানের প্রবাহ চিত্র</a:t>
            </a:r>
            <a:endParaRPr lang="en-US" sz="48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07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0"/>
            <a:ext cx="5791200" cy="186204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dirty="0" smtClean="0"/>
              <a:t>          </a:t>
            </a:r>
            <a:r>
              <a:rPr lang="bn-BD" sz="115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দলীয়কাজ</a:t>
            </a:r>
            <a:endParaRPr lang="en-US" sz="115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819400"/>
            <a:ext cx="8001000" cy="156966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১)পুকুরের উপাদানগুলোকে কয়ভাবে ভাগ করা যায়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এবং সেগুলো কী কী ? 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608731"/>
            <a:ext cx="7878184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২) প্রত্যেক প্রকার খাদকের তিনটি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করে নাম লিখ।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0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381000"/>
            <a:ext cx="6553200" cy="15696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dirty="0" smtClean="0"/>
              <a:t>                 </a:t>
            </a:r>
            <a:r>
              <a:rPr lang="bn-BD" sz="96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9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2514600"/>
            <a:ext cx="7239000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১) উৎপাদক কাকে বলে</a:t>
            </a:r>
            <a:r>
              <a:rPr lang="bn-BD" sz="1600" dirty="0" smtClean="0">
                <a:solidFill>
                  <a:srgbClr val="C00000"/>
                </a:solidFill>
              </a:rPr>
              <a:t>? 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733800"/>
            <a:ext cx="7239000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২) খাদকের স্তর কয়টি ও কী কী? </a:t>
            </a:r>
            <a:endParaRPr lang="en-US" sz="5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4953000"/>
            <a:ext cx="7239000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৩)বক চিল কোন স্তরের খাদক?</a:t>
            </a:r>
            <a:endParaRPr lang="en-US" sz="48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78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us\Downloads\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5334000" cy="176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0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8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sz="80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image_499_69628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" contrast="-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7400" y="2057400"/>
            <a:ext cx="4114800" cy="220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381" y="4381444"/>
            <a:ext cx="5943600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উপরের চিত্রের আলোকে নিচের প্রশ্নগুলোর উত্তর দাও-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52" y="4919008"/>
            <a:ext cx="9144000" cy="193899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24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১)জলজ বাস্তুসংস্থান কাকে বলে?</a:t>
            </a:r>
          </a:p>
          <a:p>
            <a:r>
              <a:rPr lang="bn-BD" sz="24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২) উৎপাদক ও বিয়োজকের তিনটি করে নাম লিখ।</a:t>
            </a:r>
          </a:p>
          <a:p>
            <a:r>
              <a:rPr lang="bn-BD" sz="24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৩)পুকুরের বাস্তুসংস্থানের জৈব উপাদানগুলোর প্রবাহ চিত্র লিখ।</a:t>
            </a:r>
          </a:p>
          <a:p>
            <a:r>
              <a:rPr lang="bn-BD" sz="24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৪)পুকুরের পানিতে জলজ উদ্ভিদ হ্রাস পেতে থাকলে পুকুরের বাস্তুতন্ত্রের কী পরিণতি ঘটতে পাররে – বিশ্লেষন কর। </a:t>
            </a:r>
            <a:endParaRPr lang="en-US" sz="24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63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228600"/>
            <a:ext cx="105156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1676400"/>
            <a:ext cx="6019800" cy="31547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bn-BD" sz="199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bn-BD" sz="199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199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0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304800"/>
            <a:ext cx="7239000" cy="22159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13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শ্রেণি- নবম </a:t>
            </a:r>
            <a:endParaRPr lang="en-US" sz="138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3548152"/>
            <a:ext cx="7924800" cy="186204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115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বিষয়-জীববিজ্ঞান </a:t>
            </a:r>
            <a:endParaRPr lang="en-US" sz="115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04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19200" y="533400"/>
            <a:ext cx="6858000" cy="186204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115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1500" dirty="0" smtClean="0">
                <a:latin typeface="NikoshBAN" pitchFamily="2" charset="0"/>
                <a:cs typeface="NikoshBAN" pitchFamily="2" charset="0"/>
              </a:rPr>
              <a:t>	</a:t>
            </a:r>
            <a:r>
              <a:rPr lang="bn-BD" sz="115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115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2000" y="2514600"/>
            <a:ext cx="8153400" cy="4719262"/>
            <a:chOff x="762000" y="2514600"/>
            <a:chExt cx="8153400" cy="4719262"/>
          </a:xfrm>
        </p:grpSpPr>
        <p:sp>
          <p:nvSpPr>
            <p:cNvPr id="2" name="Horizontal Scroll 1"/>
            <p:cNvSpPr/>
            <p:nvPr/>
          </p:nvSpPr>
          <p:spPr>
            <a:xfrm>
              <a:off x="762000" y="2514600"/>
              <a:ext cx="8153400" cy="4719262"/>
            </a:xfrm>
            <a:prstGeom prst="horizontalScroll">
              <a:avLst/>
            </a:prstGeom>
            <a:blipFill>
              <a:blip r:embed="rId4"/>
              <a:tile tx="0" ty="0" sx="100000" sy="100000" flip="none" algn="tl"/>
            </a:blip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09700" y="3048001"/>
              <a:ext cx="7505700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600" dirty="0" smtClean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rPr>
                <a:t>এই পাঠ শেষে শিক্ষার্থীরা-</a:t>
              </a:r>
            </a:p>
            <a:p>
              <a:r>
                <a:rPr lang="bn-BD" sz="3600" dirty="0" smtClean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rPr>
                <a:t> ১)পুকুরের বাস্তুসংস্থান কী তা বলতে পারবে?</a:t>
              </a:r>
            </a:p>
            <a:p>
              <a:r>
                <a:rPr lang="bn-BD" sz="3600" dirty="0" smtClean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rPr>
                <a:t>২)</a:t>
              </a:r>
              <a:r>
                <a:rPr lang="bn-BD" sz="3600" dirty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3600" dirty="0" smtClean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rPr>
                <a:t>পুকুরের বাস্তুসংস্থানের উপাদান গুলো বলতে পারবে।</a:t>
              </a:r>
            </a:p>
            <a:p>
              <a:r>
                <a:rPr lang="bn-BD" sz="3600" dirty="0" smtClean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rPr>
                <a:t>৩)বিভিন্ন স্তরের খাদকের নাম বলতে পারবে।</a:t>
              </a:r>
            </a:p>
            <a:p>
              <a:r>
                <a:rPr lang="bn-BD" sz="3600" dirty="0" smtClean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rPr>
                <a:t>৪) একটি </a:t>
              </a:r>
              <a:r>
                <a:rPr lang="bn-BD" sz="3600" dirty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rPr>
                <a:t>পুকুরের বাস্তুসংস্থানের </a:t>
              </a:r>
              <a:r>
                <a:rPr lang="bn-BD" sz="3600" dirty="0" smtClean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rPr>
                <a:t> বর্ণনা দিতেপারবে।</a:t>
              </a:r>
            </a:p>
            <a:p>
              <a:endParaRPr lang="en-US" sz="36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672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46312"/>
            <a:ext cx="4343399" cy="3765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9"/>
          <a:stretch/>
        </p:blipFill>
        <p:spPr>
          <a:xfrm>
            <a:off x="4876800" y="762000"/>
            <a:ext cx="4049055" cy="373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5029200"/>
            <a:ext cx="8316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	</a:t>
            </a:r>
            <a:r>
              <a:rPr lang="bn-BD" sz="4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ছবি দুইটি ভালো করে দেখ এবং চিন্তা কর। </a:t>
            </a:r>
            <a:endParaRPr lang="en-US" sz="40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8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:\121___08\IMG_2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676400"/>
            <a:ext cx="8982962" cy="4572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78553" y="6324600"/>
            <a:ext cx="92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পুকুর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921603"/>
            <a:ext cx="701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BD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পুকুরের বাস্তুসংস্থান  </a:t>
            </a:r>
            <a:endParaRPr lang="en-US" sz="6000" dirty="0"/>
          </a:p>
        </p:txBody>
      </p:sp>
      <p:sp>
        <p:nvSpPr>
          <p:cNvPr id="5" name="Rectangle 4"/>
          <p:cNvSpPr/>
          <p:nvPr/>
        </p:nvSpPr>
        <p:spPr>
          <a:xfrm>
            <a:off x="1981200" y="83403"/>
            <a:ext cx="403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BD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আজকের পাঠ 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982315"/>
              </p:ext>
            </p:extLst>
          </p:nvPr>
        </p:nvGraphicFramePr>
        <p:xfrm>
          <a:off x="4114800" y="30480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0480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838200"/>
            <a:ext cx="8915400" cy="132343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ভিডিওটি দেখ এবং পুকুরের মধ্যে যে যে উপাদানগুলো দেখ সেগুলো খাতায় লিখ। </a:t>
            </a:r>
            <a:endParaRPr lang="en-US" sz="40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6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8" y="990600"/>
            <a:ext cx="4190621" cy="45543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560" y="829374"/>
            <a:ext cx="4513482" cy="4876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0600" y="6019800"/>
            <a:ext cx="6477000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ছবিগুলো দেখ এবং চিন্তা কর 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56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295400"/>
            <a:ext cx="723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6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প্রশ্নগুলোর উত্তর দাও-</a:t>
            </a:r>
            <a:endParaRPr lang="en-US" sz="66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2667000"/>
            <a:ext cx="8610600" cy="230832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rgbClr val="C00000"/>
                </a:solidFill>
              </a:rPr>
              <a:t>১) </a:t>
            </a:r>
            <a:r>
              <a:rPr lang="bn-BD" sz="4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ছবিতে কী কীদেখা যায়?</a:t>
            </a:r>
          </a:p>
          <a:p>
            <a:r>
              <a:rPr lang="bn-BD" sz="4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২)উপরে কীকী দেখা যায়?</a:t>
            </a:r>
          </a:p>
          <a:p>
            <a:r>
              <a:rPr lang="bn-BD" sz="4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৩) পানিতে কী কী দেখা যায়?</a:t>
            </a:r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0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1940</TotalTime>
  <Words>341</Words>
  <Application>Microsoft Office PowerPoint</Application>
  <PresentationFormat>On-screen Show (4:3)</PresentationFormat>
  <Paragraphs>82</Paragraphs>
  <Slides>24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PTI</dc:creator>
  <cp:lastModifiedBy>asus</cp:lastModifiedBy>
  <cp:revision>259</cp:revision>
  <dcterms:created xsi:type="dcterms:W3CDTF">2013-02-04T13:03:48Z</dcterms:created>
  <dcterms:modified xsi:type="dcterms:W3CDTF">2013-12-22T22:05:02Z</dcterms:modified>
</cp:coreProperties>
</file>