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83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576AB-BD0E-4E3F-86F4-D39A06A423CE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0505-E6AE-40F7-BA8B-757CA455B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দাই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C0505-E6AE-40F7-BA8B-757CA455B5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E65E8-E65D-4786-86F0-2BAD269DD791}" type="datetimeFigureOut">
              <a:rPr lang="en-US" smtClean="0"/>
              <a:pPr/>
              <a:t>12/22/2013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0DE0-0674-4718-8CFF-7F3113A7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2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3886200" cy="6019800"/>
          </a:xfrm>
          <a:prstGeom prst="rect">
            <a:avLst/>
          </a:prstGeom>
        </p:spPr>
      </p:pic>
      <p:pic>
        <p:nvPicPr>
          <p:cNvPr id="13" name="Picture 12" descr="flower_corn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627119"/>
            <a:ext cx="3600450" cy="29832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29000" y="457200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1447800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</a:t>
            </a:r>
            <a:endParaRPr lang="en-US" sz="138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1200" y="2514600"/>
            <a:ext cx="1143000" cy="22098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3499009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95840"/>
            <a:ext cx="2438400" cy="1947360"/>
          </a:xfrm>
          <a:prstGeom prst="rect">
            <a:avLst/>
          </a:prstGeom>
        </p:spPr>
      </p:pic>
      <p:pic>
        <p:nvPicPr>
          <p:cNvPr id="34" name="Picture 17" descr="F:\Program Files\Microsoft Office\MEDIA\OFFICE12\Lines\BD21325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"/>
                            </p:stCondLst>
                            <p:childTnLst>
                              <p:par>
                                <p:cTn id="4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1066800" y="152400"/>
            <a:ext cx="6781800" cy="10668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  <a:cs typeface="NikoshBAN" pitchFamily="2" charset="0"/>
              </a:rPr>
              <a:t>আদিম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  <a:cs typeface="NikoshBAN" pitchFamily="2" charset="0"/>
              </a:rPr>
              <a:t>যুগের মানুষের শিকারের দৃশ্য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/>
              <a:cs typeface="NikoshBAN" pitchFamily="2" charset="0"/>
            </a:endParaRPr>
          </a:p>
        </p:txBody>
      </p:sp>
      <p:pic>
        <p:nvPicPr>
          <p:cNvPr id="3" name="Picture 2" descr="9bee8851825a69624a258329a694ae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357754" cy="519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_351_659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0" cy="624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ck-art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327"/>
            <a:ext cx="8382000" cy="5486073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752600" y="228600"/>
            <a:ext cx="5486400" cy="762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আদিম মানুযের যুদ্ধের দৃশ্য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743200" y="228600"/>
            <a:ext cx="3048000" cy="9906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037806" y="1447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1676400"/>
            <a:ext cx="4495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713705" y="20193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209506" y="20193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5638800" y="2438400"/>
            <a:ext cx="2057400" cy="685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কারুশিল্প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457597" y="4724797"/>
            <a:ext cx="319960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028405" y="4799806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629400" y="3733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629400" y="4724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29400" y="5638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ound Diagonal Corner Rectangle 40"/>
          <p:cNvSpPr/>
          <p:nvPr/>
        </p:nvSpPr>
        <p:spPr>
          <a:xfrm>
            <a:off x="990600" y="2438400"/>
            <a:ext cx="2133600" cy="6858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BD" sz="3600" dirty="0" smtClean="0">
                <a:latin typeface="Nikosh" pitchFamily="2" charset="0"/>
                <a:cs typeface="Nikosh" pitchFamily="2" charset="0"/>
              </a:rPr>
              <a:t>চারুশি</a:t>
            </a:r>
            <a:r>
              <a:rPr lang="bn-BD" sz="3600" dirty="0" smtClean="0"/>
              <a:t>ল্প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1600200" y="4191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Flowchart: Alternate Process 34"/>
          <p:cNvSpPr/>
          <p:nvPr/>
        </p:nvSpPr>
        <p:spPr>
          <a:xfrm>
            <a:off x="685800" y="39624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685800" y="49530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নৃত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0800000">
            <a:off x="1600199" y="5257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2057400" y="3657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057400" y="4800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057400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1600199" y="6324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Flowchart: Alternate Process 54"/>
          <p:cNvSpPr/>
          <p:nvPr/>
        </p:nvSpPr>
        <p:spPr>
          <a:xfrm>
            <a:off x="685800" y="60960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2667000" y="34290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চিত্রকলা</a:t>
            </a:r>
            <a:endParaRPr lang="en-US" dirty="0"/>
          </a:p>
        </p:txBody>
      </p:sp>
      <p:sp>
        <p:nvSpPr>
          <p:cNvPr id="60" name="Flowchart: Alternate Process 59"/>
          <p:cNvSpPr/>
          <p:nvPr/>
        </p:nvSpPr>
        <p:spPr>
          <a:xfrm>
            <a:off x="2667000" y="45720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ভাস্ক</a:t>
            </a:r>
            <a:r>
              <a:rPr lang="bn-BD" sz="1600" dirty="0" smtClean="0"/>
              <a:t>র্য</a:t>
            </a:r>
            <a:endParaRPr lang="en-US" sz="1600" dirty="0"/>
          </a:p>
        </p:txBody>
      </p:sp>
      <p:sp>
        <p:nvSpPr>
          <p:cNvPr id="61" name="Flowchart: Alternate Process 60"/>
          <p:cNvSpPr/>
          <p:nvPr/>
        </p:nvSpPr>
        <p:spPr>
          <a:xfrm>
            <a:off x="2667000" y="56388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খোদাই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629400" y="6400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6019800" y="601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6019800" y="5181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6019800" y="4191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Flowchart: Alternate Process 73"/>
          <p:cNvSpPr/>
          <p:nvPr/>
        </p:nvSpPr>
        <p:spPr>
          <a:xfrm>
            <a:off x="5105400" y="38862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5105400" y="48768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5105400" y="57912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বাঁশ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7315200" y="35052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মৃদ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7315200" y="44958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তাঁত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7315200" y="53340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বুনন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7315200" y="6172200"/>
            <a:ext cx="838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চর্ম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41" grpId="0" animBg="1"/>
      <p:bldP spid="35" grpId="0" animBg="1"/>
      <p:bldP spid="40" grpId="0" animBg="1"/>
      <p:bldP spid="55" grpId="0" animBg="1"/>
      <p:bldP spid="59" grpId="0" animBg="1"/>
      <p:bldP spid="60" grpId="0" animBg="1"/>
      <p:bldP spid="6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inulAbedi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722704" cy="2057400"/>
          </a:xfrm>
          <a:prstGeom prst="rect">
            <a:avLst/>
          </a:prstGeom>
        </p:spPr>
      </p:pic>
      <p:pic>
        <p:nvPicPr>
          <p:cNvPr id="4" name="Picture 3" descr="Quamrul_nay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76600"/>
            <a:ext cx="5029200" cy="336237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81200" y="228600"/>
            <a:ext cx="48006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" pitchFamily="2" charset="0"/>
                <a:cs typeface="Nikosh" pitchFamily="2" charset="0"/>
              </a:rPr>
              <a:t>চারু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শিল্প / নান্দনিক শিল্প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6400800" y="3581400"/>
            <a:ext cx="2286000" cy="2057400"/>
          </a:xfrm>
          <a:prstGeom prst="star7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groto-Chowron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3048000" cy="5105400"/>
          </a:xfrm>
          <a:prstGeom prst="rect">
            <a:avLst/>
          </a:prstGeom>
        </p:spPr>
      </p:pic>
      <p:pic>
        <p:nvPicPr>
          <p:cNvPr id="6" name="Picture 5" descr="300px-Plimpton_3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800"/>
            <a:ext cx="3048000" cy="5410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81200" y="228600"/>
            <a:ext cx="48006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" pitchFamily="2" charset="0"/>
                <a:cs typeface="Nikosh" pitchFamily="2" charset="0"/>
              </a:rPr>
              <a:t>চারু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শিল্প / নান্দনিক শিল্প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3505200" y="2057400"/>
            <a:ext cx="1905000" cy="914400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ভাস্কর্য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3962400" y="5257800"/>
            <a:ext cx="1905000" cy="914400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খোদাই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9268d16-510c-11e3-a32b-123142007d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5995"/>
            <a:ext cx="7772400" cy="5413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2743200" y="228600"/>
            <a:ext cx="35052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কারুশিল্প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i-4-640x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696200" cy="54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2743200" y="228600"/>
            <a:ext cx="3505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কারুশিল্প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893241" cy="5486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43200" y="228600"/>
            <a:ext cx="3505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লোকশিল্প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ksikatha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6019800" cy="54871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43200" y="228600"/>
            <a:ext cx="3505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লোকশিল্প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6858000" y="3048000"/>
            <a:ext cx="2057400" cy="685800"/>
          </a:xfrm>
          <a:prstGeom prst="leftArrowCallou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নকশি কাথা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Animation\blomst0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314976"/>
            <a:ext cx="2590800" cy="543024"/>
          </a:xfrm>
          <a:prstGeom prst="rect">
            <a:avLst/>
          </a:prstGeom>
          <a:noFill/>
        </p:spPr>
      </p:pic>
      <p:pic>
        <p:nvPicPr>
          <p:cNvPr id="5" name="Picture 2" descr="G:\Animation\blomst0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324600"/>
            <a:ext cx="2590800" cy="543024"/>
          </a:xfrm>
          <a:prstGeom prst="rect">
            <a:avLst/>
          </a:prstGeom>
          <a:noFill/>
        </p:spPr>
      </p:pic>
      <p:pic>
        <p:nvPicPr>
          <p:cNvPr id="6" name="Picture 2" descr="G:\Animation\blomst0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6324600"/>
            <a:ext cx="2590800" cy="543024"/>
          </a:xfrm>
          <a:prstGeom prst="rect">
            <a:avLst/>
          </a:prstGeom>
          <a:noFill/>
        </p:spPr>
      </p:pic>
      <p:pic>
        <p:nvPicPr>
          <p:cNvPr id="7" name="Picture 2" descr="G:\Animation\blomst09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6314976"/>
            <a:ext cx="2590800" cy="543024"/>
          </a:xfrm>
          <a:prstGeom prst="rect">
            <a:avLst/>
          </a:prstGeom>
          <a:noFill/>
        </p:spPr>
      </p:pic>
      <p:sp>
        <p:nvSpPr>
          <p:cNvPr id="10" name="Half Frame 9"/>
          <p:cNvSpPr/>
          <p:nvPr/>
        </p:nvSpPr>
        <p:spPr>
          <a:xfrm>
            <a:off x="0" y="0"/>
            <a:ext cx="9144000" cy="13716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Flowchart: Multidocument 10"/>
          <p:cNvSpPr/>
          <p:nvPr/>
        </p:nvSpPr>
        <p:spPr>
          <a:xfrm>
            <a:off x="838200" y="1219200"/>
            <a:ext cx="7772400" cy="4648200"/>
          </a:xfrm>
          <a:prstGeom prst="flowChartMultidocumen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Md.Rafiqul</a:t>
            </a:r>
            <a:r>
              <a:rPr lang="en-US" sz="32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Islam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Talukder</a:t>
            </a:r>
            <a:endParaRPr lang="en-US" sz="3200" dirty="0" smtClean="0">
              <a:solidFill>
                <a:srgbClr val="FF000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/>
                <a:cs typeface="NikoshBAN" pitchFamily="2" charset="0"/>
              </a:rPr>
              <a:t>   Lecturer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         Govt. Teachers Training College, </a:t>
            </a:r>
            <a:r>
              <a:rPr lang="en-US" sz="2800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Mymensingh</a:t>
            </a:r>
            <a:endParaRPr lang="en-US" sz="2800" dirty="0" smtClean="0">
              <a:solidFill>
                <a:srgbClr val="FFFF0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/>
                <a:cs typeface="NikoshBAN" pitchFamily="2" charset="0"/>
              </a:rPr>
              <a:t>   01711239917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   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rafiqtalukder@yahoo.com</a:t>
            </a:r>
            <a:endParaRPr lang="en-US" sz="2800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14600" y="304800"/>
            <a:ext cx="39624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কাজ- ০১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429000"/>
            <a:ext cx="8001000" cy="2286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বাসায় বা বাড়ীতে ব্যবহৃত হয় এরকম ৫ টি কারুশিল্পের নাম লিখ।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590800" y="2133600"/>
            <a:ext cx="3810000" cy="12192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74" y="170843"/>
            <a:ext cx="2322226" cy="2572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457200"/>
            <a:ext cx="3962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কাজ- ০২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429000"/>
            <a:ext cx="8001000" cy="2286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কারুশিল্প এবং লোকশিল্পের মিল ও অমিল সম্পর্কে  ৬টি করে বাক্য লিখ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590800" y="2133600"/>
            <a:ext cx="3810000" cy="1219200"/>
          </a:xfrm>
          <a:prstGeom prst="downArrowCallou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Documents and Settings\Administrator\My Documents\flower\BOO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09600"/>
            <a:ext cx="2447261" cy="1315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2895600" y="838200"/>
            <a:ext cx="3276600" cy="990600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ard 4"/>
          <p:cNvSpPr/>
          <p:nvPr/>
        </p:nvSpPr>
        <p:spPr>
          <a:xfrm>
            <a:off x="838200" y="2590800"/>
            <a:ext cx="7543800" cy="2438400"/>
          </a:xfrm>
          <a:prstGeom prst="flowChartPunchedCard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নান্দনিক শিল্প বলতে কী বোঝ ? </a:t>
            </a:r>
          </a:p>
          <a:p>
            <a:pPr>
              <a:lnSpc>
                <a:spcPct val="150000"/>
              </a:lnSpc>
            </a:pP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নান্দনিক  শিল্পের সাথে  কারুশিল্পের পার্থক্য নির্ণয় কর ।</a:t>
            </a:r>
          </a:p>
          <a:p>
            <a:pPr>
              <a:lnSpc>
                <a:spcPct val="150000"/>
              </a:lnSpc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371600" y="0"/>
            <a:ext cx="6248400" cy="4998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495800"/>
            <a:ext cx="7772400" cy="1905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নান্দনিক শিল্প , লোকশিল্প ও কারুশিল্পের ব্যবহারিক ক্ষেত্র সমূহের একটি তালিকা  প্রস্তুত 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istrator\Desktop\nasir\nt\content_13373_pre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696200" cy="2785533"/>
          </a:xfrm>
          <a:prstGeom prst="rect">
            <a:avLst/>
          </a:prstGeom>
          <a:noFill/>
        </p:spPr>
      </p:pic>
      <p:pic>
        <p:nvPicPr>
          <p:cNvPr id="5" name="Content Placeholder 5" descr="Animated-applause-hand-clapp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276600"/>
            <a:ext cx="3352800" cy="319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s-christmas-flowers-18156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663" y="76200"/>
            <a:ext cx="1897262" cy="2133600"/>
          </a:xfrm>
          <a:prstGeom prst="rect">
            <a:avLst/>
          </a:prstGeom>
        </p:spPr>
      </p:pic>
      <p:pic>
        <p:nvPicPr>
          <p:cNvPr id="6" name="Picture 5" descr="d56cd79a5ec90eeda7afb599ba8b40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599" y="5105400"/>
            <a:ext cx="1450191" cy="1752600"/>
          </a:xfrm>
          <a:prstGeom prst="rect">
            <a:avLst/>
          </a:prstGeom>
        </p:spPr>
      </p:pic>
      <p:pic>
        <p:nvPicPr>
          <p:cNvPr id="7" name="Picture 6" descr="eyesrea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85800"/>
            <a:ext cx="2406317" cy="2286000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>
            <a:off x="3124200" y="1600200"/>
            <a:ext cx="5486400" cy="4191000"/>
          </a:xfrm>
          <a:prstGeom prst="flowChartTerminator">
            <a:avLst/>
          </a:prstGeom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চারু ও কারুকলা</a:t>
            </a:r>
          </a:p>
          <a:p>
            <a:pPr algn="ctr"/>
            <a:r>
              <a:rPr lang="bn-BD" sz="48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শ্রেণীঃ অষ্টম </a:t>
            </a:r>
          </a:p>
          <a:p>
            <a:pPr algn="ctr"/>
            <a:r>
              <a:rPr lang="bn-BD" sz="4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চতুর্থ </a:t>
            </a:r>
            <a:endParaRPr lang="en-US" sz="4800" b="1" dirty="0" smtClean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পাঠ- ১,২,৩ </a:t>
            </a:r>
            <a:endParaRPr lang="bn-BD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2" descr="F:\Program Files\Microsoft Office\MEDIA\OFFICE12\Lines\BD21311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791200"/>
            <a:ext cx="6248400" cy="819150"/>
          </a:xfrm>
          <a:prstGeom prst="rect">
            <a:avLst/>
          </a:prstGeom>
          <a:noFill/>
        </p:spPr>
      </p:pic>
      <p:pic>
        <p:nvPicPr>
          <p:cNvPr id="13" name="Picture 18" descr="F:\Program Files\Microsoft Office\MEDIA\OFFICE12\Lines\BD21370_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0866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0.jpg"/>
          <p:cNvPicPr>
            <a:picLocks noChangeAspect="1"/>
          </p:cNvPicPr>
          <p:nvPr/>
        </p:nvPicPr>
        <p:blipFill>
          <a:blip r:embed="rId2"/>
          <a:srcRect b="8571"/>
          <a:stretch>
            <a:fillRect/>
          </a:stretch>
        </p:blipFill>
        <p:spPr>
          <a:xfrm>
            <a:off x="381000" y="609600"/>
            <a:ext cx="3813342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IMG_04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6858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657600"/>
            <a:ext cx="3657600" cy="2739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jamal-gonj-news-mriet-silpo-pictu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809999"/>
            <a:ext cx="3509904" cy="26082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ccles-Arts-and-Craf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58200" cy="5677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11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65121" cy="6065518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230963fbbad3-No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6488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Scroll 11"/>
          <p:cNvSpPr/>
          <p:nvPr/>
        </p:nvSpPr>
        <p:spPr>
          <a:xfrm>
            <a:off x="2590800" y="685800"/>
            <a:ext cx="6477000" cy="579120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শিল্পকলা</a:t>
            </a:r>
            <a:endParaRPr lang="en-US" sz="2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6" descr="F:\Program Files\Microsoft Office\MEDIA\OFFICE12\Lines\BD21322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27" name="Picture 8" descr="F:\Program Files\Microsoft Office\MEDIA\OFFICE12\Bullets\BD21304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685800" cy="685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" name="Vertical Scroll 31"/>
          <p:cNvSpPr/>
          <p:nvPr/>
        </p:nvSpPr>
        <p:spPr>
          <a:xfrm>
            <a:off x="152400" y="2286000"/>
            <a:ext cx="8839200" cy="4114800"/>
          </a:xfrm>
          <a:prstGeom prst="verticalScroll">
            <a:avLst>
              <a:gd name="adj" fmla="val 16541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শিল্পকলা সম্পর্কে সংক্ষেপে বর্ণনা করতে পারবে।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শিল্পকলার বিভিন্ন শ্রেণি বিভাগ করতে পারবে।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নান্দনিক শিল্প , লোকশিল্প ও কারুশিল্প সম্পর্কে </a:t>
            </a:r>
          </a:p>
          <a:p>
            <a:pPr>
              <a:lnSpc>
                <a:spcPct val="150000"/>
              </a:lnSpc>
            </a:pP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ব্যাখ্যা করতে পারব।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1752600" y="838200"/>
            <a:ext cx="7239000" cy="1066800"/>
          </a:xfrm>
          <a:prstGeom prst="homePlat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1"/>
            <a:tileRect/>
          </a:gra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শিখবে ---</a:t>
            </a:r>
            <a:endParaRPr 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762000" y="838200"/>
            <a:ext cx="838200" cy="1066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1295400" y="838200"/>
            <a:ext cx="838200" cy="1066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191</Words>
  <Application>Microsoft Office PowerPoint</Application>
  <PresentationFormat>On-screen Show (4:3)</PresentationFormat>
  <Paragraphs>69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COMPUTER'S PATHOLOGY @ UTTARA HM PLAZA SHOP # 35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SSA. SAZIB # 01671417741 # 01816746474</dc:creator>
  <cp:lastModifiedBy>Lotus</cp:lastModifiedBy>
  <cp:revision>329</cp:revision>
  <dcterms:created xsi:type="dcterms:W3CDTF">2013-12-15T08:16:26Z</dcterms:created>
  <dcterms:modified xsi:type="dcterms:W3CDTF">2013-12-22T13:51:58Z</dcterms:modified>
</cp:coreProperties>
</file>