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8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015" autoAdjust="0"/>
    <p:restoredTop sz="84448" autoAdjust="0"/>
  </p:normalViewPr>
  <p:slideViewPr>
    <p:cSldViewPr snapToGrid="0" showGuides="1">
      <p:cViewPr varScale="1">
        <p:scale>
          <a:sx n="72" d="100"/>
          <a:sy n="72" d="100"/>
        </p:scale>
        <p:origin x="534" y="78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68A97-1C4A-40F1-BA59-CCE381821183}" type="datetimeFigureOut">
              <a:rPr lang="en-US" smtClean="0"/>
              <a:t>12/20/2013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F7845-D2B1-4869-AA4D-1F1BCF4A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9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F7845-D2B1-4869-AA4D-1F1BCF4A23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20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E215-7D01-4DCB-89EC-12BAA47088EB}" type="datetimeFigureOut">
              <a:rPr lang="en-US" smtClean="0"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8C93-89E3-4B07-9D4C-7124C3AE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6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E215-7D01-4DCB-89EC-12BAA47088EB}" type="datetimeFigureOut">
              <a:rPr lang="en-US" smtClean="0"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8C93-89E3-4B07-9D4C-7124C3AE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4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E215-7D01-4DCB-89EC-12BAA47088EB}" type="datetimeFigureOut">
              <a:rPr lang="en-US" smtClean="0"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8C93-89E3-4B07-9D4C-7124C3AE094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931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E215-7D01-4DCB-89EC-12BAA47088EB}" type="datetimeFigureOut">
              <a:rPr lang="en-US" smtClean="0"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8C93-89E3-4B07-9D4C-7124C3AE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52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E215-7D01-4DCB-89EC-12BAA47088EB}" type="datetimeFigureOut">
              <a:rPr lang="en-US" smtClean="0"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8C93-89E3-4B07-9D4C-7124C3AE094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4374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E215-7D01-4DCB-89EC-12BAA47088EB}" type="datetimeFigureOut">
              <a:rPr lang="en-US" smtClean="0"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8C93-89E3-4B07-9D4C-7124C3AE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21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E215-7D01-4DCB-89EC-12BAA47088EB}" type="datetimeFigureOut">
              <a:rPr lang="en-US" smtClean="0"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8C93-89E3-4B07-9D4C-7124C3AE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7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E215-7D01-4DCB-89EC-12BAA47088EB}" type="datetimeFigureOut">
              <a:rPr lang="en-US" smtClean="0"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8C93-89E3-4B07-9D4C-7124C3AE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5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E215-7D01-4DCB-89EC-12BAA47088EB}" type="datetimeFigureOut">
              <a:rPr lang="en-US" smtClean="0"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8C93-89E3-4B07-9D4C-7124C3AE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9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E215-7D01-4DCB-89EC-12BAA47088EB}" type="datetimeFigureOut">
              <a:rPr lang="en-US" smtClean="0"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8C93-89E3-4B07-9D4C-7124C3AE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5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E215-7D01-4DCB-89EC-12BAA47088EB}" type="datetimeFigureOut">
              <a:rPr lang="en-US" smtClean="0"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8C93-89E3-4B07-9D4C-7124C3AE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5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E215-7D01-4DCB-89EC-12BAA47088EB}" type="datetimeFigureOut">
              <a:rPr lang="en-US" smtClean="0"/>
              <a:t>12/20/2013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8C93-89E3-4B07-9D4C-7124C3AE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4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E215-7D01-4DCB-89EC-12BAA47088EB}" type="datetimeFigureOut">
              <a:rPr lang="en-US" smtClean="0"/>
              <a:t>12/20/2013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8C93-89E3-4B07-9D4C-7124C3AE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8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E215-7D01-4DCB-89EC-12BAA47088EB}" type="datetimeFigureOut">
              <a:rPr lang="en-US" smtClean="0"/>
              <a:t>12/20/2013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8C93-89E3-4B07-9D4C-7124C3AE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8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E215-7D01-4DCB-89EC-12BAA47088EB}" type="datetimeFigureOut">
              <a:rPr lang="en-US" smtClean="0"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8C93-89E3-4B07-9D4C-7124C3AE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0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E215-7D01-4DCB-89EC-12BAA47088EB}" type="datetimeFigureOut">
              <a:rPr lang="en-US" smtClean="0"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8C93-89E3-4B07-9D4C-7124C3AE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3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EE215-7D01-4DCB-89EC-12BAA47088EB}" type="datetimeFigureOut">
              <a:rPr lang="en-US" smtClean="0"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CA28C93-89E3-4B07-9D4C-7124C3AE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4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inazrul120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06008" y="171492"/>
            <a:ext cx="7766936" cy="1605352"/>
          </a:xfrm>
        </p:spPr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67" y="1866614"/>
            <a:ext cx="7408333" cy="43684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149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703" y="1714500"/>
            <a:ext cx="4436034" cy="3429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5" y="1714500"/>
            <a:ext cx="4790941" cy="3429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64420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4087" y="304800"/>
            <a:ext cx="5605670" cy="101566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/>
              <a:t>  </a:t>
            </a:r>
            <a:r>
              <a:rPr lang="en-US" sz="6000" u="sng" dirty="0" smtClean="0">
                <a:solidFill>
                  <a:schemeClr val="accent2"/>
                </a:solidFill>
              </a:rPr>
              <a:t>EVALUATION</a:t>
            </a:r>
            <a:endParaRPr lang="en-US" sz="6000" u="sng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899138"/>
            <a:ext cx="104522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What factors are responsible of  air  pollution?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How are water and soil polluted?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Who is the most culprit of environment pollution?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4429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52940" y="1630017"/>
            <a:ext cx="32096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</a:t>
            </a:r>
            <a:r>
              <a:rPr lang="en-US" sz="5400" u="sng" dirty="0" smtClean="0">
                <a:solidFill>
                  <a:schemeClr val="accent2"/>
                </a:solidFill>
              </a:rPr>
              <a:t>HOME WORK</a:t>
            </a:r>
            <a:r>
              <a:rPr lang="en-US" sz="5400" dirty="0" smtClean="0"/>
              <a:t>                                                                                                                        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728871" y="3154017"/>
            <a:ext cx="10257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Write a paragraph on Environment pollution with 200 words.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418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884" y="991673"/>
            <a:ext cx="9614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2"/>
                </a:solidFill>
              </a:rPr>
              <a:t>THANK YOU VERY MUCH</a:t>
            </a:r>
            <a:r>
              <a:rPr lang="en-US" sz="5400" dirty="0" smtClean="0"/>
              <a:t>.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3" y="2086377"/>
            <a:ext cx="7843235" cy="4662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359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4363" y="254924"/>
            <a:ext cx="43636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u="sng" dirty="0" smtClean="0">
                <a:solidFill>
                  <a:schemeClr val="accent2"/>
                </a:solidFill>
              </a:rPr>
              <a:t>INTRODUCTION</a:t>
            </a:r>
            <a:endParaRPr lang="en-US" sz="4800" u="sng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675861" y="1318834"/>
            <a:ext cx="5133536" cy="618630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MOHAMMAD NAZRUL ISLAM</a:t>
            </a:r>
          </a:p>
          <a:p>
            <a:r>
              <a:rPr lang="en-US" sz="3600" dirty="0" smtClean="0"/>
              <a:t>ASSISTANT TEACHER (ENGLISH)</a:t>
            </a:r>
          </a:p>
          <a:p>
            <a:r>
              <a:rPr lang="en-US" sz="3600" dirty="0" smtClean="0"/>
              <a:t>FARIDPUR GOVT. GIRLS’ HIGH SCHOOL, FARIDPUR</a:t>
            </a:r>
          </a:p>
          <a:p>
            <a:r>
              <a:rPr lang="en-US" sz="3600" dirty="0" smtClean="0"/>
              <a:t>EMAIL: </a:t>
            </a:r>
            <a:r>
              <a:rPr lang="en-US" sz="3600" dirty="0" smtClean="0">
                <a:hlinkClick r:id="rId2"/>
              </a:rPr>
              <a:t>inazrul120@gmail.com</a:t>
            </a:r>
            <a:endParaRPr lang="en-US" sz="3600" dirty="0" smtClean="0"/>
          </a:p>
          <a:p>
            <a:r>
              <a:rPr lang="en-US" sz="3600" dirty="0" smtClean="0"/>
              <a:t>MOBILE: 01818403446</a:t>
            </a:r>
          </a:p>
          <a:p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1342311"/>
            <a:ext cx="5167257" cy="341632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CLASS-NINE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SUB: ENGLISH 1</a:t>
            </a:r>
            <a:r>
              <a:rPr lang="en-US" sz="3600" baseline="30000" dirty="0" smtClean="0">
                <a:solidFill>
                  <a:schemeClr val="bg1"/>
                </a:solidFill>
              </a:rPr>
              <a:t>ST</a:t>
            </a:r>
            <a:r>
              <a:rPr lang="en-US" sz="3600" dirty="0" smtClean="0">
                <a:solidFill>
                  <a:schemeClr val="bg1"/>
                </a:solidFill>
              </a:rPr>
              <a:t> PAPER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UNIT: FIVE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LESSON: TWO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TIME: 50 MINUTES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DATE: 17/12/13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93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7" y="941768"/>
            <a:ext cx="5331853" cy="40681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73" y="941768"/>
            <a:ext cx="4971245" cy="40681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93628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9077" y="874642"/>
            <a:ext cx="8391611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u="sng" dirty="0" smtClean="0">
                <a:solidFill>
                  <a:schemeClr val="bg1"/>
                </a:solidFill>
              </a:rPr>
              <a:t>ENVIRONMENT POLLUTION</a:t>
            </a:r>
            <a:endParaRPr lang="en-US" sz="5400" u="sng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096" y="2176234"/>
            <a:ext cx="6797574" cy="452936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0163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19" y="2537138"/>
            <a:ext cx="119601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After we have studied, we will be able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t</a:t>
            </a:r>
            <a:r>
              <a:rPr lang="en-US" sz="4800" dirty="0" smtClean="0"/>
              <a:t>ell the reasons of environment pollution.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find out the ways of reducing </a:t>
            </a:r>
            <a:r>
              <a:rPr lang="en-US" sz="4800" smtClean="0"/>
              <a:t>environment pollution</a:t>
            </a:r>
            <a:r>
              <a:rPr lang="en-US" sz="4800" dirty="0" smtClean="0"/>
              <a:t>.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720738" y="1184855"/>
            <a:ext cx="5753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 smtClean="0">
                <a:solidFill>
                  <a:schemeClr val="accent2"/>
                </a:solidFill>
              </a:rPr>
              <a:t>Learning outcome</a:t>
            </a:r>
            <a:endParaRPr lang="en-US" sz="5400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19" y="62761"/>
            <a:ext cx="4744054" cy="31553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760"/>
            <a:ext cx="5203064" cy="30925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19" y="3593207"/>
            <a:ext cx="4744054" cy="3142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83076"/>
            <a:ext cx="5203064" cy="33525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6116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753" y="90689"/>
            <a:ext cx="4868213" cy="33002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8" y="0"/>
            <a:ext cx="4872191" cy="33002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752" y="3532508"/>
            <a:ext cx="4868213" cy="3228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8" y="3641690"/>
            <a:ext cx="4872191" cy="31197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1343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2" y="3568321"/>
            <a:ext cx="4688306" cy="3143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90" y="3580730"/>
            <a:ext cx="4919730" cy="31307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2" y="232365"/>
            <a:ext cx="4688306" cy="30031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90" y="232365"/>
            <a:ext cx="4919730" cy="300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3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8" y="98474"/>
            <a:ext cx="4965896" cy="31792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69" y="112542"/>
            <a:ext cx="4586068" cy="3165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8" y="3587261"/>
            <a:ext cx="4965896" cy="3080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70" y="3587260"/>
            <a:ext cx="4698608" cy="3080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1129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308</TotalTime>
  <Words>120</Words>
  <Application>Microsoft Office PowerPoint</Application>
  <PresentationFormat>Widescreen</PresentationFormat>
  <Paragraphs>26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Facet</vt:lpstr>
      <vt:lpstr>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RIDDHO</dc:creator>
  <cp:lastModifiedBy>RIDDHO</cp:lastModifiedBy>
  <cp:revision>37</cp:revision>
  <dcterms:created xsi:type="dcterms:W3CDTF">2013-12-17T05:34:21Z</dcterms:created>
  <dcterms:modified xsi:type="dcterms:W3CDTF">2013-12-20T02:04:01Z</dcterms:modified>
</cp:coreProperties>
</file>