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0" r:id="rId4"/>
    <p:sldId id="259" r:id="rId5"/>
    <p:sldId id="264" r:id="rId6"/>
    <p:sldId id="265" r:id="rId7"/>
    <p:sldId id="261" r:id="rId8"/>
    <p:sldId id="276" r:id="rId9"/>
    <p:sldId id="267" r:id="rId10"/>
    <p:sldId id="268" r:id="rId11"/>
    <p:sldId id="269" r:id="rId12"/>
    <p:sldId id="270" r:id="rId13"/>
    <p:sldId id="271" r:id="rId14"/>
    <p:sldId id="272" r:id="rId15"/>
    <p:sldId id="277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81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B397C9-173A-4D5B-97BD-45B61AB91B6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E25A64-4325-452E-B3FD-A640F80C8D7C}">
      <dgm:prSet phldrT="[Text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bn-BD" sz="3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rPr>
            <a:t>লেনদেন</a:t>
          </a:r>
          <a:r>
            <a:rPr lang="bn-BD" sz="2400" dirty="0" smtClean="0"/>
            <a:t> </a:t>
          </a:r>
          <a:endParaRPr lang="en-US" sz="2400" dirty="0"/>
        </a:p>
      </dgm:t>
    </dgm:pt>
    <dgm:pt modelId="{713E4405-8D18-4248-B266-C176774091BD}" type="parTrans" cxnId="{9A9F03EB-4D43-490F-A8B6-1A937D267346}">
      <dgm:prSet/>
      <dgm:spPr/>
      <dgm:t>
        <a:bodyPr/>
        <a:lstStyle/>
        <a:p>
          <a:endParaRPr lang="en-US"/>
        </a:p>
      </dgm:t>
    </dgm:pt>
    <dgm:pt modelId="{C2674ED5-C168-4AE5-9A59-6A4080330A36}" type="sibTrans" cxnId="{9A9F03EB-4D43-490F-A8B6-1A937D267346}">
      <dgm:prSet/>
      <dgm:spPr/>
      <dgm:t>
        <a:bodyPr/>
        <a:lstStyle/>
        <a:p>
          <a:endParaRPr lang="en-US"/>
        </a:p>
      </dgm:t>
    </dgm:pt>
    <dgm:pt modelId="{5D9DDE32-FDEE-4932-9213-070A40E7B32E}">
      <dgm:prSet phldrT="[Text]" custT="1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মূলধন  জাতীয়  </a:t>
          </a:r>
          <a:endParaRPr lang="en-US" sz="3200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225131AD-1DE0-4531-8BDD-6E20D0FEC43A}" type="parTrans" cxnId="{23C1A944-8111-49E4-9129-1D6D0C63E39A}">
      <dgm:prSet/>
      <dgm:spPr/>
      <dgm:t>
        <a:bodyPr/>
        <a:lstStyle/>
        <a:p>
          <a:endParaRPr lang="en-US"/>
        </a:p>
      </dgm:t>
    </dgm:pt>
    <dgm:pt modelId="{DB0F995E-2C4F-41DE-B33D-121196A8A0AF}" type="sibTrans" cxnId="{23C1A944-8111-49E4-9129-1D6D0C63E39A}">
      <dgm:prSet/>
      <dgm:spPr/>
      <dgm:t>
        <a:bodyPr/>
        <a:lstStyle/>
        <a:p>
          <a:endParaRPr lang="en-US"/>
        </a:p>
      </dgm:t>
    </dgm:pt>
    <dgm:pt modelId="{7F39353A-67D5-4058-A621-7CB32C5EE401}">
      <dgm:prSet phldrT="[Text]"/>
      <dgm:spPr>
        <a:solidFill>
          <a:schemeClr val="accent6">
            <a:alpha val="90000"/>
          </a:schemeClr>
        </a:solidFill>
      </dgm:spPr>
      <dgm:t>
        <a:bodyPr/>
        <a:lstStyle/>
        <a:p>
          <a:r>
            <a: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আয়/  প্রাপ্তি </a:t>
          </a:r>
          <a:endParaRPr lang="en-US" dirty="0">
            <a:solidFill>
              <a:srgbClr val="00B050"/>
            </a:solidFill>
            <a:latin typeface="NikoshBAN" pitchFamily="2" charset="0"/>
            <a:cs typeface="NikoshBAN" pitchFamily="2" charset="0"/>
          </a:endParaRPr>
        </a:p>
      </dgm:t>
    </dgm:pt>
    <dgm:pt modelId="{A251CE22-B33E-4DBA-93B8-FAB9667484F3}" type="parTrans" cxnId="{8D09B093-CDD7-4F36-8700-0D8A375ACE7C}">
      <dgm:prSet/>
      <dgm:spPr/>
      <dgm:t>
        <a:bodyPr/>
        <a:lstStyle/>
        <a:p>
          <a:endParaRPr lang="en-US"/>
        </a:p>
      </dgm:t>
    </dgm:pt>
    <dgm:pt modelId="{126480C5-1E2A-4229-8B64-540D34ECB127}" type="sibTrans" cxnId="{8D09B093-CDD7-4F36-8700-0D8A375ACE7C}">
      <dgm:prSet/>
      <dgm:spPr/>
      <dgm:t>
        <a:bodyPr/>
        <a:lstStyle/>
        <a:p>
          <a:endParaRPr lang="en-US"/>
        </a:p>
      </dgm:t>
    </dgm:pt>
    <dgm:pt modelId="{73EF00F8-8A0D-41B7-A68C-B839B04B0013}">
      <dgm:prSet phldrT="[Text]"/>
      <dgm:spPr>
        <a:solidFill>
          <a:schemeClr val="accent6">
            <a:alpha val="90000"/>
          </a:schemeClr>
        </a:solidFill>
      </dgm:spPr>
      <dgm:t>
        <a:bodyPr/>
        <a:lstStyle/>
        <a:p>
          <a:r>
            <a: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ব্যয় </a:t>
          </a:r>
          <a:endParaRPr lang="en-US" dirty="0">
            <a:solidFill>
              <a:srgbClr val="00B050"/>
            </a:solidFill>
            <a:latin typeface="NikoshBAN" pitchFamily="2" charset="0"/>
            <a:cs typeface="NikoshBAN" pitchFamily="2" charset="0"/>
          </a:endParaRPr>
        </a:p>
      </dgm:t>
    </dgm:pt>
    <dgm:pt modelId="{EBA5C196-242A-42F0-80F4-322325BCEC79}" type="parTrans" cxnId="{BB040693-94B1-45D8-9942-B2651670B660}">
      <dgm:prSet/>
      <dgm:spPr/>
      <dgm:t>
        <a:bodyPr/>
        <a:lstStyle/>
        <a:p>
          <a:endParaRPr lang="en-US"/>
        </a:p>
      </dgm:t>
    </dgm:pt>
    <dgm:pt modelId="{C0C3961E-33A0-402C-AA24-25D6D2B096A5}" type="sibTrans" cxnId="{BB040693-94B1-45D8-9942-B2651670B660}">
      <dgm:prSet/>
      <dgm:spPr/>
      <dgm:t>
        <a:bodyPr/>
        <a:lstStyle/>
        <a:p>
          <a:endParaRPr lang="en-US"/>
        </a:p>
      </dgm:t>
    </dgm:pt>
    <dgm:pt modelId="{E7B25C0E-86FD-49FF-B291-50642E11FF3D}">
      <dgm:prSet phldrT="[Text]" custT="1"/>
      <dgm:spPr>
        <a:solidFill>
          <a:schemeClr val="accent2">
            <a:alpha val="90000"/>
          </a:schemeClr>
        </a:solidFill>
      </dgm:spPr>
      <dgm:t>
        <a:bodyPr/>
        <a:lstStyle/>
        <a:p>
          <a:pPr algn="ctr"/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মুনাফা  জাতীয় </a:t>
          </a:r>
          <a:endParaRPr lang="en-US" sz="3200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09CC41CC-BCAE-476D-968D-15203AD2FF49}" type="parTrans" cxnId="{10B3D1E3-90B8-45CD-991C-86306AC982BC}">
      <dgm:prSet/>
      <dgm:spPr/>
      <dgm:t>
        <a:bodyPr/>
        <a:lstStyle/>
        <a:p>
          <a:endParaRPr lang="en-US"/>
        </a:p>
      </dgm:t>
    </dgm:pt>
    <dgm:pt modelId="{BC836215-C1D7-4D0F-99D8-3FF15B4E3668}" type="sibTrans" cxnId="{10B3D1E3-90B8-45CD-991C-86306AC982BC}">
      <dgm:prSet/>
      <dgm:spPr/>
      <dgm:t>
        <a:bodyPr/>
        <a:lstStyle/>
        <a:p>
          <a:endParaRPr lang="en-US"/>
        </a:p>
      </dgm:t>
    </dgm:pt>
    <dgm:pt modelId="{C6A9562F-4853-4CE9-9EAB-59186AAE67EE}">
      <dgm:prSet phldrT="[Text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bn-BD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আয়/প্রাপ্তি</a:t>
          </a:r>
          <a:r>
            <a:rPr lang="bn-BD" dirty="0" smtClean="0">
              <a:latin typeface="NikoshBAN" pitchFamily="2" charset="0"/>
              <a:cs typeface="NikoshBAN" pitchFamily="2" charset="0"/>
            </a:rPr>
            <a:t>  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37D73950-7566-4F51-9F22-CF74F4C052C8}" type="parTrans" cxnId="{3B1ECFAC-FD7F-46BE-9AF8-629D4B855FF8}">
      <dgm:prSet/>
      <dgm:spPr/>
      <dgm:t>
        <a:bodyPr/>
        <a:lstStyle/>
        <a:p>
          <a:endParaRPr lang="en-US"/>
        </a:p>
      </dgm:t>
    </dgm:pt>
    <dgm:pt modelId="{9BBF5569-E189-4724-BA29-FD18C0E31411}" type="sibTrans" cxnId="{3B1ECFAC-FD7F-46BE-9AF8-629D4B855FF8}">
      <dgm:prSet/>
      <dgm:spPr/>
      <dgm:t>
        <a:bodyPr/>
        <a:lstStyle/>
        <a:p>
          <a:endParaRPr lang="en-US"/>
        </a:p>
      </dgm:t>
    </dgm:pt>
    <dgm:pt modelId="{A8617D08-18C2-494C-AD34-76B8903FE18B}">
      <dgm:prSet phldrT="[Text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ব্যয় </a:t>
          </a:r>
          <a:endParaRPr lang="en-US" dirty="0">
            <a:solidFill>
              <a:srgbClr val="00B050"/>
            </a:solidFill>
            <a:latin typeface="NikoshBAN" pitchFamily="2" charset="0"/>
            <a:cs typeface="NikoshBAN" pitchFamily="2" charset="0"/>
          </a:endParaRPr>
        </a:p>
      </dgm:t>
    </dgm:pt>
    <dgm:pt modelId="{ED57B269-38C6-416A-A019-45DBC6C97671}" type="parTrans" cxnId="{2B3D592F-C1C8-4A28-AEF7-299E80F156FE}">
      <dgm:prSet/>
      <dgm:spPr/>
      <dgm:t>
        <a:bodyPr/>
        <a:lstStyle/>
        <a:p>
          <a:endParaRPr lang="en-US"/>
        </a:p>
      </dgm:t>
    </dgm:pt>
    <dgm:pt modelId="{8D3BCA84-96BA-48F7-B98F-BDAA7787878D}" type="sibTrans" cxnId="{2B3D592F-C1C8-4A28-AEF7-299E80F156FE}">
      <dgm:prSet/>
      <dgm:spPr/>
      <dgm:t>
        <a:bodyPr/>
        <a:lstStyle/>
        <a:p>
          <a:endParaRPr lang="en-US"/>
        </a:p>
      </dgm:t>
    </dgm:pt>
    <dgm:pt modelId="{F26C98C7-96CB-4734-8171-2A2A64367FDB}" type="pres">
      <dgm:prSet presAssocID="{F1B397C9-173A-4D5B-97BD-45B61AB91B6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8965F82-271E-4C02-9399-305559D4B092}" type="pres">
      <dgm:prSet presAssocID="{01E25A64-4325-452E-B3FD-A640F80C8D7C}" presName="hierRoot1" presStyleCnt="0"/>
      <dgm:spPr/>
    </dgm:pt>
    <dgm:pt modelId="{B0D99538-79A9-41D4-8E2F-F2D2CCE8F4B1}" type="pres">
      <dgm:prSet presAssocID="{01E25A64-4325-452E-B3FD-A640F80C8D7C}" presName="composite" presStyleCnt="0"/>
      <dgm:spPr/>
    </dgm:pt>
    <dgm:pt modelId="{DC4AEE30-2F82-4EA1-A4B5-3672AA5702DE}" type="pres">
      <dgm:prSet presAssocID="{01E25A64-4325-452E-B3FD-A640F80C8D7C}" presName="background" presStyleLbl="node0" presStyleIdx="0" presStyleCnt="1"/>
      <dgm:spPr/>
    </dgm:pt>
    <dgm:pt modelId="{8D2044DF-90CD-4F89-B185-B57A79A572E6}" type="pres">
      <dgm:prSet presAssocID="{01E25A64-4325-452E-B3FD-A640F80C8D7C}" presName="text" presStyleLbl="fgAcc0" presStyleIdx="0" presStyleCnt="1" custLinFactNeighborX="2614" custLinFactNeighborY="-166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2938E2-620C-4AAA-8936-1C23D08FEB01}" type="pres">
      <dgm:prSet presAssocID="{01E25A64-4325-452E-B3FD-A640F80C8D7C}" presName="hierChild2" presStyleCnt="0"/>
      <dgm:spPr/>
    </dgm:pt>
    <dgm:pt modelId="{F7A0DEB7-22F7-4E9C-8298-2BEDCB8BFF49}" type="pres">
      <dgm:prSet presAssocID="{225131AD-1DE0-4531-8BDD-6E20D0FEC43A}" presName="Name10" presStyleLbl="parChTrans1D2" presStyleIdx="0" presStyleCnt="2"/>
      <dgm:spPr/>
      <dgm:t>
        <a:bodyPr/>
        <a:lstStyle/>
        <a:p>
          <a:endParaRPr lang="en-US"/>
        </a:p>
      </dgm:t>
    </dgm:pt>
    <dgm:pt modelId="{0B9312B0-8951-45D0-8B27-385958E67C97}" type="pres">
      <dgm:prSet presAssocID="{5D9DDE32-FDEE-4932-9213-070A40E7B32E}" presName="hierRoot2" presStyleCnt="0"/>
      <dgm:spPr/>
    </dgm:pt>
    <dgm:pt modelId="{0500A516-9875-4243-BE61-C3EB49D21E22}" type="pres">
      <dgm:prSet presAssocID="{5D9DDE32-FDEE-4932-9213-070A40E7B32E}" presName="composite2" presStyleCnt="0"/>
      <dgm:spPr/>
    </dgm:pt>
    <dgm:pt modelId="{F74C5D92-8FD3-40AC-B2C3-B91490EB82E7}" type="pres">
      <dgm:prSet presAssocID="{5D9DDE32-FDEE-4932-9213-070A40E7B32E}" presName="background2" presStyleLbl="node2" presStyleIdx="0" presStyleCnt="2"/>
      <dgm:spPr/>
    </dgm:pt>
    <dgm:pt modelId="{AF723A94-524F-4792-B784-8138DDBCFD68}" type="pres">
      <dgm:prSet presAssocID="{5D9DDE32-FDEE-4932-9213-070A40E7B32E}" presName="text2" presStyleLbl="fgAcc2" presStyleIdx="0" presStyleCnt="2" custLinFactNeighborX="8250" custLinFactNeighborY="-12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93509E-E5A6-4543-AA08-3571C34D46E5}" type="pres">
      <dgm:prSet presAssocID="{5D9DDE32-FDEE-4932-9213-070A40E7B32E}" presName="hierChild3" presStyleCnt="0"/>
      <dgm:spPr/>
    </dgm:pt>
    <dgm:pt modelId="{FEBEEE4E-6ED4-42D4-8B76-2E95F7FEC694}" type="pres">
      <dgm:prSet presAssocID="{A251CE22-B33E-4DBA-93B8-FAB9667484F3}" presName="Name17" presStyleLbl="parChTrans1D3" presStyleIdx="0" presStyleCnt="4"/>
      <dgm:spPr/>
      <dgm:t>
        <a:bodyPr/>
        <a:lstStyle/>
        <a:p>
          <a:endParaRPr lang="en-US"/>
        </a:p>
      </dgm:t>
    </dgm:pt>
    <dgm:pt modelId="{389B484D-98B6-468A-96E5-49D5988878F3}" type="pres">
      <dgm:prSet presAssocID="{7F39353A-67D5-4058-A621-7CB32C5EE401}" presName="hierRoot3" presStyleCnt="0"/>
      <dgm:spPr/>
    </dgm:pt>
    <dgm:pt modelId="{71855EAA-12B3-4119-ABFC-62F36ACAFB42}" type="pres">
      <dgm:prSet presAssocID="{7F39353A-67D5-4058-A621-7CB32C5EE401}" presName="composite3" presStyleCnt="0"/>
      <dgm:spPr/>
    </dgm:pt>
    <dgm:pt modelId="{3A83FBBE-DD8B-4D57-A904-456A497FD11A}" type="pres">
      <dgm:prSet presAssocID="{7F39353A-67D5-4058-A621-7CB32C5EE401}" presName="background3" presStyleLbl="node3" presStyleIdx="0" presStyleCnt="4"/>
      <dgm:spPr/>
    </dgm:pt>
    <dgm:pt modelId="{FF72BDCD-5AAA-4056-B2AC-DB0111ACFF6C}" type="pres">
      <dgm:prSet presAssocID="{7F39353A-67D5-4058-A621-7CB32C5EE401}" presName="text3" presStyleLbl="fgAcc3" presStyleIdx="0" presStyleCnt="4" custLinFactNeighborX="-6829" custLinFactNeighborY="-3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A902E1-2287-409E-8D7C-192452DA76BB}" type="pres">
      <dgm:prSet presAssocID="{7F39353A-67D5-4058-A621-7CB32C5EE401}" presName="hierChild4" presStyleCnt="0"/>
      <dgm:spPr/>
    </dgm:pt>
    <dgm:pt modelId="{B8FD3303-CEAB-4374-B9BA-7857D8C5A79C}" type="pres">
      <dgm:prSet presAssocID="{EBA5C196-242A-42F0-80F4-322325BCEC79}" presName="Name17" presStyleLbl="parChTrans1D3" presStyleIdx="1" presStyleCnt="4"/>
      <dgm:spPr/>
      <dgm:t>
        <a:bodyPr/>
        <a:lstStyle/>
        <a:p>
          <a:endParaRPr lang="en-US"/>
        </a:p>
      </dgm:t>
    </dgm:pt>
    <dgm:pt modelId="{CF28FA87-CB76-4BFB-AD3E-4257E3541801}" type="pres">
      <dgm:prSet presAssocID="{73EF00F8-8A0D-41B7-A68C-B839B04B0013}" presName="hierRoot3" presStyleCnt="0"/>
      <dgm:spPr/>
    </dgm:pt>
    <dgm:pt modelId="{21ED07F4-C5F1-4CBA-9836-D703801A01E0}" type="pres">
      <dgm:prSet presAssocID="{73EF00F8-8A0D-41B7-A68C-B839B04B0013}" presName="composite3" presStyleCnt="0"/>
      <dgm:spPr/>
    </dgm:pt>
    <dgm:pt modelId="{64953197-DD78-44C0-BAFD-7A543811EF14}" type="pres">
      <dgm:prSet presAssocID="{73EF00F8-8A0D-41B7-A68C-B839B04B0013}" presName="background3" presStyleLbl="node3" presStyleIdx="1" presStyleCnt="4"/>
      <dgm:spPr/>
    </dgm:pt>
    <dgm:pt modelId="{9109025C-3831-43FD-9E3E-3B4CE482332E}" type="pres">
      <dgm:prSet presAssocID="{73EF00F8-8A0D-41B7-A68C-B839B04B0013}" presName="text3" presStyleLbl="fgAcc3" presStyleIdx="1" presStyleCnt="4" custScaleX="86506" custScaleY="107527" custLinFactNeighborX="-3758" custLinFactNeighborY="-135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CA959C-0EFD-4BE3-9A9C-150AEA280F34}" type="pres">
      <dgm:prSet presAssocID="{73EF00F8-8A0D-41B7-A68C-B839B04B0013}" presName="hierChild4" presStyleCnt="0"/>
      <dgm:spPr/>
    </dgm:pt>
    <dgm:pt modelId="{B3571601-8A5D-4E38-846D-716FF2C39894}" type="pres">
      <dgm:prSet presAssocID="{09CC41CC-BCAE-476D-968D-15203AD2FF4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ABEA0FAB-404A-4E60-85B5-6610557B0699}" type="pres">
      <dgm:prSet presAssocID="{E7B25C0E-86FD-49FF-B291-50642E11FF3D}" presName="hierRoot2" presStyleCnt="0"/>
      <dgm:spPr/>
    </dgm:pt>
    <dgm:pt modelId="{7E8D377D-AB90-444C-B6D3-02ED1A97D449}" type="pres">
      <dgm:prSet presAssocID="{E7B25C0E-86FD-49FF-B291-50642E11FF3D}" presName="composite2" presStyleCnt="0"/>
      <dgm:spPr/>
    </dgm:pt>
    <dgm:pt modelId="{D7382434-9854-4E3E-9C5C-B91491A09534}" type="pres">
      <dgm:prSet presAssocID="{E7B25C0E-86FD-49FF-B291-50642E11FF3D}" presName="background2" presStyleLbl="node2" presStyleIdx="1" presStyleCnt="2"/>
      <dgm:spPr/>
    </dgm:pt>
    <dgm:pt modelId="{F5021A39-08F4-4291-838F-F549E3B55A59}" type="pres">
      <dgm:prSet presAssocID="{E7B25C0E-86FD-49FF-B291-50642E11FF3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BDF665-37E5-486C-8EDA-0105753C065F}" type="pres">
      <dgm:prSet presAssocID="{E7B25C0E-86FD-49FF-B291-50642E11FF3D}" presName="hierChild3" presStyleCnt="0"/>
      <dgm:spPr/>
    </dgm:pt>
    <dgm:pt modelId="{6A12987E-C0BA-4A2A-A50B-DB6042647AE6}" type="pres">
      <dgm:prSet presAssocID="{37D73950-7566-4F51-9F22-CF74F4C052C8}" presName="Name17" presStyleLbl="parChTrans1D3" presStyleIdx="2" presStyleCnt="4"/>
      <dgm:spPr/>
      <dgm:t>
        <a:bodyPr/>
        <a:lstStyle/>
        <a:p>
          <a:endParaRPr lang="en-US"/>
        </a:p>
      </dgm:t>
    </dgm:pt>
    <dgm:pt modelId="{901D4C30-6488-4DE0-B600-AB7E728DF534}" type="pres">
      <dgm:prSet presAssocID="{C6A9562F-4853-4CE9-9EAB-59186AAE67EE}" presName="hierRoot3" presStyleCnt="0"/>
      <dgm:spPr/>
    </dgm:pt>
    <dgm:pt modelId="{C0D18344-583A-49A0-9C1A-A24765295988}" type="pres">
      <dgm:prSet presAssocID="{C6A9562F-4853-4CE9-9EAB-59186AAE67EE}" presName="composite3" presStyleCnt="0"/>
      <dgm:spPr/>
    </dgm:pt>
    <dgm:pt modelId="{89A5E928-58E8-4C79-BAB0-FD7F31F0D166}" type="pres">
      <dgm:prSet presAssocID="{C6A9562F-4853-4CE9-9EAB-59186AAE67EE}" presName="background3" presStyleLbl="node3" presStyleIdx="2" presStyleCnt="4"/>
      <dgm:spPr/>
    </dgm:pt>
    <dgm:pt modelId="{E268EEEB-3255-41B6-A08F-211561B007E6}" type="pres">
      <dgm:prSet presAssocID="{C6A9562F-4853-4CE9-9EAB-59186AAE67EE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804452-DA21-4555-840E-57C324A4557A}" type="pres">
      <dgm:prSet presAssocID="{C6A9562F-4853-4CE9-9EAB-59186AAE67EE}" presName="hierChild4" presStyleCnt="0"/>
      <dgm:spPr/>
    </dgm:pt>
    <dgm:pt modelId="{EF5DE434-2122-4AEA-B4A7-58E61AF7E34B}" type="pres">
      <dgm:prSet presAssocID="{ED57B269-38C6-416A-A019-45DBC6C97671}" presName="Name17" presStyleLbl="parChTrans1D3" presStyleIdx="3" presStyleCnt="4"/>
      <dgm:spPr/>
      <dgm:t>
        <a:bodyPr/>
        <a:lstStyle/>
        <a:p>
          <a:endParaRPr lang="en-US"/>
        </a:p>
      </dgm:t>
    </dgm:pt>
    <dgm:pt modelId="{A6199B44-D2A6-4F73-AAE8-BCF87377708B}" type="pres">
      <dgm:prSet presAssocID="{A8617D08-18C2-494C-AD34-76B8903FE18B}" presName="hierRoot3" presStyleCnt="0"/>
      <dgm:spPr/>
    </dgm:pt>
    <dgm:pt modelId="{C6AFBEE9-92A1-4ABB-81C4-EF2AF5625BBD}" type="pres">
      <dgm:prSet presAssocID="{A8617D08-18C2-494C-AD34-76B8903FE18B}" presName="composite3" presStyleCnt="0"/>
      <dgm:spPr/>
    </dgm:pt>
    <dgm:pt modelId="{A9D3F820-4A6B-45AD-8B6A-BA7BB4DE63A5}" type="pres">
      <dgm:prSet presAssocID="{A8617D08-18C2-494C-AD34-76B8903FE18B}" presName="background3" presStyleLbl="node3" presStyleIdx="3" presStyleCnt="4"/>
      <dgm:spPr/>
    </dgm:pt>
    <dgm:pt modelId="{7F75692D-11BA-45AD-B728-D8609A0AEEB9}" type="pres">
      <dgm:prSet presAssocID="{A8617D08-18C2-494C-AD34-76B8903FE18B}" presName="text3" presStyleLbl="fgAcc3" presStyleIdx="3" presStyleCnt="4" custScaleY="1058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7D7E5C-A3BF-4329-9E78-04198E66DB35}" type="pres">
      <dgm:prSet presAssocID="{A8617D08-18C2-494C-AD34-76B8903FE18B}" presName="hierChild4" presStyleCnt="0"/>
      <dgm:spPr/>
    </dgm:pt>
  </dgm:ptLst>
  <dgm:cxnLst>
    <dgm:cxn modelId="{D790102A-6C68-4261-B39A-E1DBCFE78D0C}" type="presOf" srcId="{5D9DDE32-FDEE-4932-9213-070A40E7B32E}" destId="{AF723A94-524F-4792-B784-8138DDBCFD68}" srcOrd="0" destOrd="0" presId="urn:microsoft.com/office/officeart/2005/8/layout/hierarchy1"/>
    <dgm:cxn modelId="{23C1A944-8111-49E4-9129-1D6D0C63E39A}" srcId="{01E25A64-4325-452E-B3FD-A640F80C8D7C}" destId="{5D9DDE32-FDEE-4932-9213-070A40E7B32E}" srcOrd="0" destOrd="0" parTransId="{225131AD-1DE0-4531-8BDD-6E20D0FEC43A}" sibTransId="{DB0F995E-2C4F-41DE-B33D-121196A8A0AF}"/>
    <dgm:cxn modelId="{D3CD77D5-CE9A-4F0B-BD28-892F86D41073}" type="presOf" srcId="{A8617D08-18C2-494C-AD34-76B8903FE18B}" destId="{7F75692D-11BA-45AD-B728-D8609A0AEEB9}" srcOrd="0" destOrd="0" presId="urn:microsoft.com/office/officeart/2005/8/layout/hierarchy1"/>
    <dgm:cxn modelId="{EEF8E2EF-1690-4011-8DCD-14FB6C5CA97D}" type="presOf" srcId="{7F39353A-67D5-4058-A621-7CB32C5EE401}" destId="{FF72BDCD-5AAA-4056-B2AC-DB0111ACFF6C}" srcOrd="0" destOrd="0" presId="urn:microsoft.com/office/officeart/2005/8/layout/hierarchy1"/>
    <dgm:cxn modelId="{8D09B093-CDD7-4F36-8700-0D8A375ACE7C}" srcId="{5D9DDE32-FDEE-4932-9213-070A40E7B32E}" destId="{7F39353A-67D5-4058-A621-7CB32C5EE401}" srcOrd="0" destOrd="0" parTransId="{A251CE22-B33E-4DBA-93B8-FAB9667484F3}" sibTransId="{126480C5-1E2A-4229-8B64-540D34ECB127}"/>
    <dgm:cxn modelId="{3B1ECFAC-FD7F-46BE-9AF8-629D4B855FF8}" srcId="{E7B25C0E-86FD-49FF-B291-50642E11FF3D}" destId="{C6A9562F-4853-4CE9-9EAB-59186AAE67EE}" srcOrd="0" destOrd="0" parTransId="{37D73950-7566-4F51-9F22-CF74F4C052C8}" sibTransId="{9BBF5569-E189-4724-BA29-FD18C0E31411}"/>
    <dgm:cxn modelId="{2B3D592F-C1C8-4A28-AEF7-299E80F156FE}" srcId="{E7B25C0E-86FD-49FF-B291-50642E11FF3D}" destId="{A8617D08-18C2-494C-AD34-76B8903FE18B}" srcOrd="1" destOrd="0" parTransId="{ED57B269-38C6-416A-A019-45DBC6C97671}" sibTransId="{8D3BCA84-96BA-48F7-B98F-BDAA7787878D}"/>
    <dgm:cxn modelId="{09D11D6E-37E5-425F-B0B9-CD0F53C3D804}" type="presOf" srcId="{E7B25C0E-86FD-49FF-B291-50642E11FF3D}" destId="{F5021A39-08F4-4291-838F-F549E3B55A59}" srcOrd="0" destOrd="0" presId="urn:microsoft.com/office/officeart/2005/8/layout/hierarchy1"/>
    <dgm:cxn modelId="{95653FE1-C175-4E15-9C63-9868AF8678CD}" type="presOf" srcId="{01E25A64-4325-452E-B3FD-A640F80C8D7C}" destId="{8D2044DF-90CD-4F89-B185-B57A79A572E6}" srcOrd="0" destOrd="0" presId="urn:microsoft.com/office/officeart/2005/8/layout/hierarchy1"/>
    <dgm:cxn modelId="{10B3D1E3-90B8-45CD-991C-86306AC982BC}" srcId="{01E25A64-4325-452E-B3FD-A640F80C8D7C}" destId="{E7B25C0E-86FD-49FF-B291-50642E11FF3D}" srcOrd="1" destOrd="0" parTransId="{09CC41CC-BCAE-476D-968D-15203AD2FF49}" sibTransId="{BC836215-C1D7-4D0F-99D8-3FF15B4E3668}"/>
    <dgm:cxn modelId="{3E5EE2D0-5E73-47DB-AB0E-4DA20D1C65C5}" type="presOf" srcId="{ED57B269-38C6-416A-A019-45DBC6C97671}" destId="{EF5DE434-2122-4AEA-B4A7-58E61AF7E34B}" srcOrd="0" destOrd="0" presId="urn:microsoft.com/office/officeart/2005/8/layout/hierarchy1"/>
    <dgm:cxn modelId="{AC844692-5D99-4337-A7C0-3D2078AEF1FE}" type="presOf" srcId="{37D73950-7566-4F51-9F22-CF74F4C052C8}" destId="{6A12987E-C0BA-4A2A-A50B-DB6042647AE6}" srcOrd="0" destOrd="0" presId="urn:microsoft.com/office/officeart/2005/8/layout/hierarchy1"/>
    <dgm:cxn modelId="{A5573DDE-889D-4CB4-9292-327335C99540}" type="presOf" srcId="{225131AD-1DE0-4531-8BDD-6E20D0FEC43A}" destId="{F7A0DEB7-22F7-4E9C-8298-2BEDCB8BFF49}" srcOrd="0" destOrd="0" presId="urn:microsoft.com/office/officeart/2005/8/layout/hierarchy1"/>
    <dgm:cxn modelId="{49D43C77-828E-44AC-BB46-2AC1594AD9DB}" type="presOf" srcId="{A251CE22-B33E-4DBA-93B8-FAB9667484F3}" destId="{FEBEEE4E-6ED4-42D4-8B76-2E95F7FEC694}" srcOrd="0" destOrd="0" presId="urn:microsoft.com/office/officeart/2005/8/layout/hierarchy1"/>
    <dgm:cxn modelId="{5D43232D-3E49-494A-8695-6FDCED612EDA}" type="presOf" srcId="{EBA5C196-242A-42F0-80F4-322325BCEC79}" destId="{B8FD3303-CEAB-4374-B9BA-7857D8C5A79C}" srcOrd="0" destOrd="0" presId="urn:microsoft.com/office/officeart/2005/8/layout/hierarchy1"/>
    <dgm:cxn modelId="{BB040693-94B1-45D8-9942-B2651670B660}" srcId="{5D9DDE32-FDEE-4932-9213-070A40E7B32E}" destId="{73EF00F8-8A0D-41B7-A68C-B839B04B0013}" srcOrd="1" destOrd="0" parTransId="{EBA5C196-242A-42F0-80F4-322325BCEC79}" sibTransId="{C0C3961E-33A0-402C-AA24-25D6D2B096A5}"/>
    <dgm:cxn modelId="{9A9F03EB-4D43-490F-A8B6-1A937D267346}" srcId="{F1B397C9-173A-4D5B-97BD-45B61AB91B62}" destId="{01E25A64-4325-452E-B3FD-A640F80C8D7C}" srcOrd="0" destOrd="0" parTransId="{713E4405-8D18-4248-B266-C176774091BD}" sibTransId="{C2674ED5-C168-4AE5-9A59-6A4080330A36}"/>
    <dgm:cxn modelId="{4BDB3D5F-7968-40BC-B02E-A7FF38294D85}" type="presOf" srcId="{C6A9562F-4853-4CE9-9EAB-59186AAE67EE}" destId="{E268EEEB-3255-41B6-A08F-211561B007E6}" srcOrd="0" destOrd="0" presId="urn:microsoft.com/office/officeart/2005/8/layout/hierarchy1"/>
    <dgm:cxn modelId="{4297C6C0-2E51-4719-AC44-5F77F39428C9}" type="presOf" srcId="{F1B397C9-173A-4D5B-97BD-45B61AB91B62}" destId="{F26C98C7-96CB-4734-8171-2A2A64367FDB}" srcOrd="0" destOrd="0" presId="urn:microsoft.com/office/officeart/2005/8/layout/hierarchy1"/>
    <dgm:cxn modelId="{52D061AE-54D8-4331-A0E9-046994663A56}" type="presOf" srcId="{09CC41CC-BCAE-476D-968D-15203AD2FF49}" destId="{B3571601-8A5D-4E38-846D-716FF2C39894}" srcOrd="0" destOrd="0" presId="urn:microsoft.com/office/officeart/2005/8/layout/hierarchy1"/>
    <dgm:cxn modelId="{01D476C3-F981-4275-ABC6-7BF26731D8BF}" type="presOf" srcId="{73EF00F8-8A0D-41B7-A68C-B839B04B0013}" destId="{9109025C-3831-43FD-9E3E-3B4CE482332E}" srcOrd="0" destOrd="0" presId="urn:microsoft.com/office/officeart/2005/8/layout/hierarchy1"/>
    <dgm:cxn modelId="{B07AC23D-58AE-4B99-8BB3-C587D7EE3E83}" type="presParOf" srcId="{F26C98C7-96CB-4734-8171-2A2A64367FDB}" destId="{18965F82-271E-4C02-9399-305559D4B092}" srcOrd="0" destOrd="0" presId="urn:microsoft.com/office/officeart/2005/8/layout/hierarchy1"/>
    <dgm:cxn modelId="{2AC58179-F0AC-4291-85F0-D8E61BC30EB9}" type="presParOf" srcId="{18965F82-271E-4C02-9399-305559D4B092}" destId="{B0D99538-79A9-41D4-8E2F-F2D2CCE8F4B1}" srcOrd="0" destOrd="0" presId="urn:microsoft.com/office/officeart/2005/8/layout/hierarchy1"/>
    <dgm:cxn modelId="{A8B6DB42-713A-4F59-98A3-47EF335BA960}" type="presParOf" srcId="{B0D99538-79A9-41D4-8E2F-F2D2CCE8F4B1}" destId="{DC4AEE30-2F82-4EA1-A4B5-3672AA5702DE}" srcOrd="0" destOrd="0" presId="urn:microsoft.com/office/officeart/2005/8/layout/hierarchy1"/>
    <dgm:cxn modelId="{3917BA55-AA6F-4C1B-A2BE-CE4DDACC6438}" type="presParOf" srcId="{B0D99538-79A9-41D4-8E2F-F2D2CCE8F4B1}" destId="{8D2044DF-90CD-4F89-B185-B57A79A572E6}" srcOrd="1" destOrd="0" presId="urn:microsoft.com/office/officeart/2005/8/layout/hierarchy1"/>
    <dgm:cxn modelId="{1B123449-27CC-4C60-A1CD-971325230EBE}" type="presParOf" srcId="{18965F82-271E-4C02-9399-305559D4B092}" destId="{D92938E2-620C-4AAA-8936-1C23D08FEB01}" srcOrd="1" destOrd="0" presId="urn:microsoft.com/office/officeart/2005/8/layout/hierarchy1"/>
    <dgm:cxn modelId="{CB9AA509-B910-4AD0-8F22-2D0E543EC013}" type="presParOf" srcId="{D92938E2-620C-4AAA-8936-1C23D08FEB01}" destId="{F7A0DEB7-22F7-4E9C-8298-2BEDCB8BFF49}" srcOrd="0" destOrd="0" presId="urn:microsoft.com/office/officeart/2005/8/layout/hierarchy1"/>
    <dgm:cxn modelId="{57ED3B8C-3F64-40D7-93F4-575ED553C37A}" type="presParOf" srcId="{D92938E2-620C-4AAA-8936-1C23D08FEB01}" destId="{0B9312B0-8951-45D0-8B27-385958E67C97}" srcOrd="1" destOrd="0" presId="urn:microsoft.com/office/officeart/2005/8/layout/hierarchy1"/>
    <dgm:cxn modelId="{3A6EF646-7D62-446A-B8D4-6F6C53617BFF}" type="presParOf" srcId="{0B9312B0-8951-45D0-8B27-385958E67C97}" destId="{0500A516-9875-4243-BE61-C3EB49D21E22}" srcOrd="0" destOrd="0" presId="urn:microsoft.com/office/officeart/2005/8/layout/hierarchy1"/>
    <dgm:cxn modelId="{1240C460-9B39-4E5F-889A-717C6E4635FB}" type="presParOf" srcId="{0500A516-9875-4243-BE61-C3EB49D21E22}" destId="{F74C5D92-8FD3-40AC-B2C3-B91490EB82E7}" srcOrd="0" destOrd="0" presId="urn:microsoft.com/office/officeart/2005/8/layout/hierarchy1"/>
    <dgm:cxn modelId="{CF4C2A11-526E-42BC-BB51-4D052E0D9A83}" type="presParOf" srcId="{0500A516-9875-4243-BE61-C3EB49D21E22}" destId="{AF723A94-524F-4792-B784-8138DDBCFD68}" srcOrd="1" destOrd="0" presId="urn:microsoft.com/office/officeart/2005/8/layout/hierarchy1"/>
    <dgm:cxn modelId="{37C10DFF-6FDC-43F9-B9EE-F6AD8393AF76}" type="presParOf" srcId="{0B9312B0-8951-45D0-8B27-385958E67C97}" destId="{C493509E-E5A6-4543-AA08-3571C34D46E5}" srcOrd="1" destOrd="0" presId="urn:microsoft.com/office/officeart/2005/8/layout/hierarchy1"/>
    <dgm:cxn modelId="{A1EEE349-000E-4898-B895-76AFBDEE301A}" type="presParOf" srcId="{C493509E-E5A6-4543-AA08-3571C34D46E5}" destId="{FEBEEE4E-6ED4-42D4-8B76-2E95F7FEC694}" srcOrd="0" destOrd="0" presId="urn:microsoft.com/office/officeart/2005/8/layout/hierarchy1"/>
    <dgm:cxn modelId="{D733D9DA-D69D-4BE0-8CED-0E452F305A5E}" type="presParOf" srcId="{C493509E-E5A6-4543-AA08-3571C34D46E5}" destId="{389B484D-98B6-468A-96E5-49D5988878F3}" srcOrd="1" destOrd="0" presId="urn:microsoft.com/office/officeart/2005/8/layout/hierarchy1"/>
    <dgm:cxn modelId="{33B528C5-1C4B-48AE-B6A2-E4D5F8165590}" type="presParOf" srcId="{389B484D-98B6-468A-96E5-49D5988878F3}" destId="{71855EAA-12B3-4119-ABFC-62F36ACAFB42}" srcOrd="0" destOrd="0" presId="urn:microsoft.com/office/officeart/2005/8/layout/hierarchy1"/>
    <dgm:cxn modelId="{7605C62A-6659-4F73-943F-AEED832CCEC8}" type="presParOf" srcId="{71855EAA-12B3-4119-ABFC-62F36ACAFB42}" destId="{3A83FBBE-DD8B-4D57-A904-456A497FD11A}" srcOrd="0" destOrd="0" presId="urn:microsoft.com/office/officeart/2005/8/layout/hierarchy1"/>
    <dgm:cxn modelId="{EA1D2A16-ABBC-4A54-9306-F9EB91D4702E}" type="presParOf" srcId="{71855EAA-12B3-4119-ABFC-62F36ACAFB42}" destId="{FF72BDCD-5AAA-4056-B2AC-DB0111ACFF6C}" srcOrd="1" destOrd="0" presId="urn:microsoft.com/office/officeart/2005/8/layout/hierarchy1"/>
    <dgm:cxn modelId="{859BC81B-5A2C-4711-95D3-6E27C964B5CB}" type="presParOf" srcId="{389B484D-98B6-468A-96E5-49D5988878F3}" destId="{C5A902E1-2287-409E-8D7C-192452DA76BB}" srcOrd="1" destOrd="0" presId="urn:microsoft.com/office/officeart/2005/8/layout/hierarchy1"/>
    <dgm:cxn modelId="{A562B515-D44C-47F5-A9E0-92CB8692CBD4}" type="presParOf" srcId="{C493509E-E5A6-4543-AA08-3571C34D46E5}" destId="{B8FD3303-CEAB-4374-B9BA-7857D8C5A79C}" srcOrd="2" destOrd="0" presId="urn:microsoft.com/office/officeart/2005/8/layout/hierarchy1"/>
    <dgm:cxn modelId="{2D4DA367-A286-47A7-80B4-12F49C1F4583}" type="presParOf" srcId="{C493509E-E5A6-4543-AA08-3571C34D46E5}" destId="{CF28FA87-CB76-4BFB-AD3E-4257E3541801}" srcOrd="3" destOrd="0" presId="urn:microsoft.com/office/officeart/2005/8/layout/hierarchy1"/>
    <dgm:cxn modelId="{CECA128A-2285-4021-B4DE-3DD08886CCB6}" type="presParOf" srcId="{CF28FA87-CB76-4BFB-AD3E-4257E3541801}" destId="{21ED07F4-C5F1-4CBA-9836-D703801A01E0}" srcOrd="0" destOrd="0" presId="urn:microsoft.com/office/officeart/2005/8/layout/hierarchy1"/>
    <dgm:cxn modelId="{25B0ADB0-83AE-42AF-976E-F50B71029327}" type="presParOf" srcId="{21ED07F4-C5F1-4CBA-9836-D703801A01E0}" destId="{64953197-DD78-44C0-BAFD-7A543811EF14}" srcOrd="0" destOrd="0" presId="urn:microsoft.com/office/officeart/2005/8/layout/hierarchy1"/>
    <dgm:cxn modelId="{BA5F36A8-91CF-4733-B5C4-77F3755A1DA1}" type="presParOf" srcId="{21ED07F4-C5F1-4CBA-9836-D703801A01E0}" destId="{9109025C-3831-43FD-9E3E-3B4CE482332E}" srcOrd="1" destOrd="0" presId="urn:microsoft.com/office/officeart/2005/8/layout/hierarchy1"/>
    <dgm:cxn modelId="{6E775726-74C5-4E50-A09E-BECA0AC28B4D}" type="presParOf" srcId="{CF28FA87-CB76-4BFB-AD3E-4257E3541801}" destId="{C4CA959C-0EFD-4BE3-9A9C-150AEA280F34}" srcOrd="1" destOrd="0" presId="urn:microsoft.com/office/officeart/2005/8/layout/hierarchy1"/>
    <dgm:cxn modelId="{355075EC-9ECF-4BEB-9227-266CE9F4AEAC}" type="presParOf" srcId="{D92938E2-620C-4AAA-8936-1C23D08FEB01}" destId="{B3571601-8A5D-4E38-846D-716FF2C39894}" srcOrd="2" destOrd="0" presId="urn:microsoft.com/office/officeart/2005/8/layout/hierarchy1"/>
    <dgm:cxn modelId="{08EB245B-1C5C-489E-B238-6665E2C5D40F}" type="presParOf" srcId="{D92938E2-620C-4AAA-8936-1C23D08FEB01}" destId="{ABEA0FAB-404A-4E60-85B5-6610557B0699}" srcOrd="3" destOrd="0" presId="urn:microsoft.com/office/officeart/2005/8/layout/hierarchy1"/>
    <dgm:cxn modelId="{45228D3B-8243-4F5E-A354-96B4F9E241F3}" type="presParOf" srcId="{ABEA0FAB-404A-4E60-85B5-6610557B0699}" destId="{7E8D377D-AB90-444C-B6D3-02ED1A97D449}" srcOrd="0" destOrd="0" presId="urn:microsoft.com/office/officeart/2005/8/layout/hierarchy1"/>
    <dgm:cxn modelId="{7B3D36C2-A176-4D89-8F87-DF84692F2E5A}" type="presParOf" srcId="{7E8D377D-AB90-444C-B6D3-02ED1A97D449}" destId="{D7382434-9854-4E3E-9C5C-B91491A09534}" srcOrd="0" destOrd="0" presId="urn:microsoft.com/office/officeart/2005/8/layout/hierarchy1"/>
    <dgm:cxn modelId="{1EE3D6EE-E4C5-4387-8AAE-2B4DDBC33F65}" type="presParOf" srcId="{7E8D377D-AB90-444C-B6D3-02ED1A97D449}" destId="{F5021A39-08F4-4291-838F-F549E3B55A59}" srcOrd="1" destOrd="0" presId="urn:microsoft.com/office/officeart/2005/8/layout/hierarchy1"/>
    <dgm:cxn modelId="{A522A524-3C25-4B08-A88F-5F8BE728D975}" type="presParOf" srcId="{ABEA0FAB-404A-4E60-85B5-6610557B0699}" destId="{6EBDF665-37E5-486C-8EDA-0105753C065F}" srcOrd="1" destOrd="0" presId="urn:microsoft.com/office/officeart/2005/8/layout/hierarchy1"/>
    <dgm:cxn modelId="{7B50A164-F5FC-4A5B-A250-0CAA1FE748F2}" type="presParOf" srcId="{6EBDF665-37E5-486C-8EDA-0105753C065F}" destId="{6A12987E-C0BA-4A2A-A50B-DB6042647AE6}" srcOrd="0" destOrd="0" presId="urn:microsoft.com/office/officeart/2005/8/layout/hierarchy1"/>
    <dgm:cxn modelId="{8E2858B3-CF74-47D1-AF6C-FB7E2740F44F}" type="presParOf" srcId="{6EBDF665-37E5-486C-8EDA-0105753C065F}" destId="{901D4C30-6488-4DE0-B600-AB7E728DF534}" srcOrd="1" destOrd="0" presId="urn:microsoft.com/office/officeart/2005/8/layout/hierarchy1"/>
    <dgm:cxn modelId="{6C5EDE5B-7033-4C86-A58A-B48BD43CCB19}" type="presParOf" srcId="{901D4C30-6488-4DE0-B600-AB7E728DF534}" destId="{C0D18344-583A-49A0-9C1A-A24765295988}" srcOrd="0" destOrd="0" presId="urn:microsoft.com/office/officeart/2005/8/layout/hierarchy1"/>
    <dgm:cxn modelId="{BFDA3C5C-F9A4-48E2-93CD-30DAE4793F2F}" type="presParOf" srcId="{C0D18344-583A-49A0-9C1A-A24765295988}" destId="{89A5E928-58E8-4C79-BAB0-FD7F31F0D166}" srcOrd="0" destOrd="0" presId="urn:microsoft.com/office/officeart/2005/8/layout/hierarchy1"/>
    <dgm:cxn modelId="{29A85BA0-8AD3-43E7-A8C0-1038FAE2B33D}" type="presParOf" srcId="{C0D18344-583A-49A0-9C1A-A24765295988}" destId="{E268EEEB-3255-41B6-A08F-211561B007E6}" srcOrd="1" destOrd="0" presId="urn:microsoft.com/office/officeart/2005/8/layout/hierarchy1"/>
    <dgm:cxn modelId="{B5DA2FBC-EA12-41D5-AA19-14D9A30AD925}" type="presParOf" srcId="{901D4C30-6488-4DE0-B600-AB7E728DF534}" destId="{60804452-DA21-4555-840E-57C324A4557A}" srcOrd="1" destOrd="0" presId="urn:microsoft.com/office/officeart/2005/8/layout/hierarchy1"/>
    <dgm:cxn modelId="{BA43C400-65F8-411E-9101-2A6824E78A97}" type="presParOf" srcId="{6EBDF665-37E5-486C-8EDA-0105753C065F}" destId="{EF5DE434-2122-4AEA-B4A7-58E61AF7E34B}" srcOrd="2" destOrd="0" presId="urn:microsoft.com/office/officeart/2005/8/layout/hierarchy1"/>
    <dgm:cxn modelId="{0C43B5C7-875E-4E72-AA37-74F96FDBA39F}" type="presParOf" srcId="{6EBDF665-37E5-486C-8EDA-0105753C065F}" destId="{A6199B44-D2A6-4F73-AAE8-BCF87377708B}" srcOrd="3" destOrd="0" presId="urn:microsoft.com/office/officeart/2005/8/layout/hierarchy1"/>
    <dgm:cxn modelId="{97E8ABD3-6FBA-4F7A-95FC-B4AC9545FFAA}" type="presParOf" srcId="{A6199B44-D2A6-4F73-AAE8-BCF87377708B}" destId="{C6AFBEE9-92A1-4ABB-81C4-EF2AF5625BBD}" srcOrd="0" destOrd="0" presId="urn:microsoft.com/office/officeart/2005/8/layout/hierarchy1"/>
    <dgm:cxn modelId="{4954E8F4-563F-4BC5-8467-1E86844FE4B9}" type="presParOf" srcId="{C6AFBEE9-92A1-4ABB-81C4-EF2AF5625BBD}" destId="{A9D3F820-4A6B-45AD-8B6A-BA7BB4DE63A5}" srcOrd="0" destOrd="0" presId="urn:microsoft.com/office/officeart/2005/8/layout/hierarchy1"/>
    <dgm:cxn modelId="{E78E8937-41F2-4863-BDA8-CE0A2DE4A403}" type="presParOf" srcId="{C6AFBEE9-92A1-4ABB-81C4-EF2AF5625BBD}" destId="{7F75692D-11BA-45AD-B728-D8609A0AEEB9}" srcOrd="1" destOrd="0" presId="urn:microsoft.com/office/officeart/2005/8/layout/hierarchy1"/>
    <dgm:cxn modelId="{E752A644-8644-4977-8580-51D85A619809}" type="presParOf" srcId="{A6199B44-D2A6-4F73-AAE8-BCF87377708B}" destId="{727D7E5C-A3BF-4329-9E78-04198E66DB3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5DE434-2122-4AEA-B4A7-58E61AF7E34B}">
      <dsp:nvSpPr>
        <dsp:cNvPr id="0" name=""/>
        <dsp:cNvSpPr/>
      </dsp:nvSpPr>
      <dsp:spPr>
        <a:xfrm>
          <a:off x="6006546" y="3000911"/>
          <a:ext cx="1072920" cy="5106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967"/>
              </a:lnTo>
              <a:lnTo>
                <a:pt x="1072920" y="347967"/>
              </a:lnTo>
              <a:lnTo>
                <a:pt x="1072920" y="5106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12987E-C0BA-4A2A-A50B-DB6042647AE6}">
      <dsp:nvSpPr>
        <dsp:cNvPr id="0" name=""/>
        <dsp:cNvSpPr/>
      </dsp:nvSpPr>
      <dsp:spPr>
        <a:xfrm>
          <a:off x="4933626" y="3000911"/>
          <a:ext cx="1072920" cy="510612"/>
        </a:xfrm>
        <a:custGeom>
          <a:avLst/>
          <a:gdLst/>
          <a:ahLst/>
          <a:cxnLst/>
          <a:rect l="0" t="0" r="0" b="0"/>
          <a:pathLst>
            <a:path>
              <a:moveTo>
                <a:pt x="1072920" y="0"/>
              </a:moveTo>
              <a:lnTo>
                <a:pt x="1072920" y="347967"/>
              </a:lnTo>
              <a:lnTo>
                <a:pt x="0" y="347967"/>
              </a:lnTo>
              <a:lnTo>
                <a:pt x="0" y="5106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71601-8A5D-4E38-846D-716FF2C39894}">
      <dsp:nvSpPr>
        <dsp:cNvPr id="0" name=""/>
        <dsp:cNvSpPr/>
      </dsp:nvSpPr>
      <dsp:spPr>
        <a:xfrm>
          <a:off x="3965827" y="1190113"/>
          <a:ext cx="2040719" cy="6959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1"/>
              </a:lnTo>
              <a:lnTo>
                <a:pt x="2040719" y="533291"/>
              </a:lnTo>
              <a:lnTo>
                <a:pt x="2040719" y="6959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D3303-CEAB-4374-B9BA-7857D8C5A79C}">
      <dsp:nvSpPr>
        <dsp:cNvPr id="0" name=""/>
        <dsp:cNvSpPr/>
      </dsp:nvSpPr>
      <dsp:spPr>
        <a:xfrm>
          <a:off x="1978164" y="2986942"/>
          <a:ext cx="862097" cy="373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939"/>
              </a:lnTo>
              <a:lnTo>
                <a:pt x="862097" y="210939"/>
              </a:lnTo>
              <a:lnTo>
                <a:pt x="862097" y="3735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BEEE4E-6ED4-42D4-8B76-2E95F7FEC694}">
      <dsp:nvSpPr>
        <dsp:cNvPr id="0" name=""/>
        <dsp:cNvSpPr/>
      </dsp:nvSpPr>
      <dsp:spPr>
        <a:xfrm>
          <a:off x="758960" y="2986942"/>
          <a:ext cx="1219204" cy="485338"/>
        </a:xfrm>
        <a:custGeom>
          <a:avLst/>
          <a:gdLst/>
          <a:ahLst/>
          <a:cxnLst/>
          <a:rect l="0" t="0" r="0" b="0"/>
          <a:pathLst>
            <a:path>
              <a:moveTo>
                <a:pt x="1219204" y="0"/>
              </a:moveTo>
              <a:lnTo>
                <a:pt x="1219204" y="322693"/>
              </a:lnTo>
              <a:lnTo>
                <a:pt x="0" y="322693"/>
              </a:lnTo>
              <a:lnTo>
                <a:pt x="0" y="4853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0DEB7-22F7-4E9C-8298-2BEDCB8BFF49}">
      <dsp:nvSpPr>
        <dsp:cNvPr id="0" name=""/>
        <dsp:cNvSpPr/>
      </dsp:nvSpPr>
      <dsp:spPr>
        <a:xfrm>
          <a:off x="1978164" y="1190113"/>
          <a:ext cx="1987662" cy="681966"/>
        </a:xfrm>
        <a:custGeom>
          <a:avLst/>
          <a:gdLst/>
          <a:ahLst/>
          <a:cxnLst/>
          <a:rect l="0" t="0" r="0" b="0"/>
          <a:pathLst>
            <a:path>
              <a:moveTo>
                <a:pt x="1987662" y="0"/>
              </a:moveTo>
              <a:lnTo>
                <a:pt x="1987662" y="519321"/>
              </a:lnTo>
              <a:lnTo>
                <a:pt x="0" y="519321"/>
              </a:lnTo>
              <a:lnTo>
                <a:pt x="0" y="6819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AEE30-2F82-4EA1-A4B5-3672AA5702DE}">
      <dsp:nvSpPr>
        <dsp:cNvPr id="0" name=""/>
        <dsp:cNvSpPr/>
      </dsp:nvSpPr>
      <dsp:spPr>
        <a:xfrm>
          <a:off x="3087983" y="75251"/>
          <a:ext cx="1755688" cy="1114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044DF-90CD-4F89-B185-B57A79A572E6}">
      <dsp:nvSpPr>
        <dsp:cNvPr id="0" name=""/>
        <dsp:cNvSpPr/>
      </dsp:nvSpPr>
      <dsp:spPr>
        <a:xfrm>
          <a:off x="3283059" y="260574"/>
          <a:ext cx="1755688" cy="1114861"/>
        </a:xfrm>
        <a:prstGeom prst="roundRect">
          <a:avLst>
            <a:gd name="adj" fmla="val 10000"/>
          </a:avLst>
        </a:prstGeom>
        <a:solidFill>
          <a:srgbClr val="FF0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rPr>
            <a:t>লেনদেন</a:t>
          </a:r>
          <a:r>
            <a:rPr lang="bn-BD" sz="2400" kern="1200" dirty="0" smtClean="0"/>
            <a:t> </a:t>
          </a:r>
          <a:endParaRPr lang="en-US" sz="2400" kern="1200" dirty="0"/>
        </a:p>
      </dsp:txBody>
      <dsp:txXfrm>
        <a:off x="3315712" y="293227"/>
        <a:ext cx="1690382" cy="1049555"/>
      </dsp:txXfrm>
    </dsp:sp>
    <dsp:sp modelId="{F74C5D92-8FD3-40AC-B2C3-B91490EB82E7}">
      <dsp:nvSpPr>
        <dsp:cNvPr id="0" name=""/>
        <dsp:cNvSpPr/>
      </dsp:nvSpPr>
      <dsp:spPr>
        <a:xfrm>
          <a:off x="1100320" y="1872080"/>
          <a:ext cx="1755688" cy="1114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723A94-524F-4792-B784-8138DDBCFD68}">
      <dsp:nvSpPr>
        <dsp:cNvPr id="0" name=""/>
        <dsp:cNvSpPr/>
      </dsp:nvSpPr>
      <dsp:spPr>
        <a:xfrm>
          <a:off x="1295397" y="2057403"/>
          <a:ext cx="1755688" cy="1114861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মূলধন  জাতীয়  </a:t>
          </a:r>
          <a:endParaRPr lang="en-US" sz="3200" kern="1200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>
        <a:off x="1328050" y="2090056"/>
        <a:ext cx="1690382" cy="1049555"/>
      </dsp:txXfrm>
    </dsp:sp>
    <dsp:sp modelId="{3A83FBBE-DD8B-4D57-A904-456A497FD11A}">
      <dsp:nvSpPr>
        <dsp:cNvPr id="0" name=""/>
        <dsp:cNvSpPr/>
      </dsp:nvSpPr>
      <dsp:spPr>
        <a:xfrm>
          <a:off x="-118883" y="3472281"/>
          <a:ext cx="1755688" cy="1114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72BDCD-5AAA-4056-B2AC-DB0111ACFF6C}">
      <dsp:nvSpPr>
        <dsp:cNvPr id="0" name=""/>
        <dsp:cNvSpPr/>
      </dsp:nvSpPr>
      <dsp:spPr>
        <a:xfrm>
          <a:off x="76192" y="3657603"/>
          <a:ext cx="1755688" cy="1114861"/>
        </a:xfrm>
        <a:prstGeom prst="roundRect">
          <a:avLst>
            <a:gd name="adj" fmla="val 10000"/>
          </a:avLst>
        </a:prstGeom>
        <a:solidFill>
          <a:schemeClr val="accent6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1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আয়/  প্রাপ্তি </a:t>
          </a:r>
          <a:endParaRPr lang="en-US" sz="3100" kern="1200" dirty="0">
            <a:solidFill>
              <a:srgbClr val="00B050"/>
            </a:solidFill>
            <a:latin typeface="NikoshBAN" pitchFamily="2" charset="0"/>
            <a:cs typeface="NikoshBAN" pitchFamily="2" charset="0"/>
          </a:endParaRPr>
        </a:p>
      </dsp:txBody>
      <dsp:txXfrm>
        <a:off x="108845" y="3690256"/>
        <a:ext cx="1690382" cy="1049555"/>
      </dsp:txXfrm>
    </dsp:sp>
    <dsp:sp modelId="{64953197-DD78-44C0-BAFD-7A543811EF14}">
      <dsp:nvSpPr>
        <dsp:cNvPr id="0" name=""/>
        <dsp:cNvSpPr/>
      </dsp:nvSpPr>
      <dsp:spPr>
        <a:xfrm>
          <a:off x="2080874" y="3360527"/>
          <a:ext cx="1518775" cy="1198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09025C-3831-43FD-9E3E-3B4CE482332E}">
      <dsp:nvSpPr>
        <dsp:cNvPr id="0" name=""/>
        <dsp:cNvSpPr/>
      </dsp:nvSpPr>
      <dsp:spPr>
        <a:xfrm>
          <a:off x="2275951" y="3545850"/>
          <a:ext cx="1518775" cy="1198777"/>
        </a:xfrm>
        <a:prstGeom prst="roundRect">
          <a:avLst>
            <a:gd name="adj" fmla="val 10000"/>
          </a:avLst>
        </a:prstGeom>
        <a:solidFill>
          <a:schemeClr val="accent6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1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ব্যয় </a:t>
          </a:r>
          <a:endParaRPr lang="en-US" sz="3100" kern="1200" dirty="0">
            <a:solidFill>
              <a:srgbClr val="00B050"/>
            </a:solidFill>
            <a:latin typeface="NikoshBAN" pitchFamily="2" charset="0"/>
            <a:cs typeface="NikoshBAN" pitchFamily="2" charset="0"/>
          </a:endParaRPr>
        </a:p>
      </dsp:txBody>
      <dsp:txXfrm>
        <a:off x="2311062" y="3580961"/>
        <a:ext cx="1448553" cy="1128555"/>
      </dsp:txXfrm>
    </dsp:sp>
    <dsp:sp modelId="{D7382434-9854-4E3E-9C5C-B91491A09534}">
      <dsp:nvSpPr>
        <dsp:cNvPr id="0" name=""/>
        <dsp:cNvSpPr/>
      </dsp:nvSpPr>
      <dsp:spPr>
        <a:xfrm>
          <a:off x="5128702" y="1886049"/>
          <a:ext cx="1755688" cy="1114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21A39-08F4-4291-838F-F549E3B55A59}">
      <dsp:nvSpPr>
        <dsp:cNvPr id="0" name=""/>
        <dsp:cNvSpPr/>
      </dsp:nvSpPr>
      <dsp:spPr>
        <a:xfrm>
          <a:off x="5323778" y="2071372"/>
          <a:ext cx="1755688" cy="1114861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মুনাফা  জাতীয় </a:t>
          </a:r>
          <a:endParaRPr lang="en-US" sz="3200" kern="1200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>
        <a:off x="5356431" y="2104025"/>
        <a:ext cx="1690382" cy="1049555"/>
      </dsp:txXfrm>
    </dsp:sp>
    <dsp:sp modelId="{89A5E928-58E8-4C79-BAB0-FD7F31F0D166}">
      <dsp:nvSpPr>
        <dsp:cNvPr id="0" name=""/>
        <dsp:cNvSpPr/>
      </dsp:nvSpPr>
      <dsp:spPr>
        <a:xfrm>
          <a:off x="4055781" y="3511524"/>
          <a:ext cx="1755688" cy="1114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8EEEB-3255-41B6-A08F-211561B007E6}">
      <dsp:nvSpPr>
        <dsp:cNvPr id="0" name=""/>
        <dsp:cNvSpPr/>
      </dsp:nvSpPr>
      <dsp:spPr>
        <a:xfrm>
          <a:off x="4250858" y="3696847"/>
          <a:ext cx="1755688" cy="1114861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100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bn-BD" sz="31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আয়/প্রাপ্তি</a:t>
          </a:r>
          <a:r>
            <a:rPr lang="bn-BD" sz="3100" kern="1200" dirty="0" smtClean="0">
              <a:latin typeface="NikoshBAN" pitchFamily="2" charset="0"/>
              <a:cs typeface="NikoshBAN" pitchFamily="2" charset="0"/>
            </a:rPr>
            <a:t>  </a:t>
          </a:r>
          <a:endParaRPr lang="en-US" sz="3100" kern="1200" dirty="0">
            <a:latin typeface="NikoshBAN" pitchFamily="2" charset="0"/>
            <a:cs typeface="NikoshBAN" pitchFamily="2" charset="0"/>
          </a:endParaRPr>
        </a:p>
      </dsp:txBody>
      <dsp:txXfrm>
        <a:off x="4283511" y="3729500"/>
        <a:ext cx="1690382" cy="1049555"/>
      </dsp:txXfrm>
    </dsp:sp>
    <dsp:sp modelId="{A9D3F820-4A6B-45AD-8B6A-BA7BB4DE63A5}">
      <dsp:nvSpPr>
        <dsp:cNvPr id="0" name=""/>
        <dsp:cNvSpPr/>
      </dsp:nvSpPr>
      <dsp:spPr>
        <a:xfrm>
          <a:off x="6201623" y="3511524"/>
          <a:ext cx="1755688" cy="11799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5692D-11BA-45AD-B728-D8609A0AEEB9}">
      <dsp:nvSpPr>
        <dsp:cNvPr id="0" name=""/>
        <dsp:cNvSpPr/>
      </dsp:nvSpPr>
      <dsp:spPr>
        <a:xfrm>
          <a:off x="6396699" y="3696847"/>
          <a:ext cx="1755688" cy="1179992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1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ব্যয় </a:t>
          </a:r>
          <a:endParaRPr lang="en-US" sz="3100" kern="1200" dirty="0">
            <a:solidFill>
              <a:srgbClr val="00B050"/>
            </a:solidFill>
            <a:latin typeface="NikoshBAN" pitchFamily="2" charset="0"/>
            <a:cs typeface="NikoshBAN" pitchFamily="2" charset="0"/>
          </a:endParaRPr>
        </a:p>
      </dsp:txBody>
      <dsp:txXfrm>
        <a:off x="6431260" y="3731408"/>
        <a:ext cx="1686566" cy="11108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52400"/>
            <a:ext cx="8610600" cy="1524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39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39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828800"/>
            <a:ext cx="8625840" cy="4736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828800"/>
            <a:ext cx="8625840" cy="488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79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19400" y="1295400"/>
            <a:ext cx="3810000" cy="11430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লেনদেন হতে সুবিধা ভোগ </a:t>
            </a:r>
            <a:endParaRPr lang="en-US" sz="40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834640" y="3124200"/>
            <a:ext cx="3810000" cy="12192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লেনদেনের পূনরাবৃত্তি সংখ্যা </a:t>
            </a:r>
            <a:endParaRPr lang="en-US" sz="40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834640" y="5410200"/>
            <a:ext cx="3810000" cy="12192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লেনদেনের টাকার পরিমান  </a:t>
            </a:r>
            <a:endParaRPr lang="en-US" sz="40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52400"/>
            <a:ext cx="8686800" cy="1143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মূলধন ও মুনাফা জাতীয় লেনদেনের তুলনামূলক বিশ্লেষণ </a:t>
            </a:r>
            <a:endParaRPr lang="en-US" sz="3600" dirty="0">
              <a:solidFill>
                <a:schemeClr val="accent5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1480" y="1322070"/>
            <a:ext cx="2407920" cy="10515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দীর্ঘ মেয়াদী </a:t>
            </a:r>
            <a:endParaRPr lang="en-US" sz="3600" dirty="0">
              <a:solidFill>
                <a:schemeClr val="accent5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3352800"/>
            <a:ext cx="2590800" cy="990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অনিয়মিত </a:t>
            </a:r>
            <a:endParaRPr lang="en-US" sz="3600" dirty="0">
              <a:solidFill>
                <a:schemeClr val="accent5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1480" y="5562600"/>
            <a:ext cx="24384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বড় অংকের </a:t>
            </a:r>
            <a:endParaRPr lang="en-US" sz="3200" dirty="0">
              <a:solidFill>
                <a:schemeClr val="accent5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29400" y="1322070"/>
            <a:ext cx="2514600" cy="10515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স্বল্প মেয়াদী </a:t>
            </a:r>
            <a:endParaRPr lang="en-US" sz="3200" dirty="0">
              <a:solidFill>
                <a:schemeClr val="accent5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44640" y="3276600"/>
            <a:ext cx="249936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নিয়মিত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44640" y="5562600"/>
            <a:ext cx="2346960" cy="990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ছোট অংকের </a:t>
            </a:r>
            <a:endParaRPr lang="en-US" sz="3200" dirty="0">
              <a:solidFill>
                <a:schemeClr val="accent5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2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89038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bn-BD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মূলধন ও মুনাফা জাতীয় লেনদেনের পার্থক্য </a:t>
            </a:r>
            <a:endParaRPr lang="en-US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1535113"/>
            <a:ext cx="3916680" cy="639762"/>
          </a:xfrm>
        </p:spPr>
        <p:txBody>
          <a:bodyPr>
            <a:normAutofit/>
          </a:bodyPr>
          <a:lstStyle/>
          <a:p>
            <a:pPr algn="ctr"/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মূলধন</a:t>
            </a:r>
            <a:r>
              <a:rPr lang="bn-BD" sz="32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জাতীয় </a:t>
            </a:r>
            <a:r>
              <a:rPr lang="bn-BD" sz="32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লেনদেন</a:t>
            </a:r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43400" y="1535112"/>
            <a:ext cx="4571999" cy="674687"/>
          </a:xfrm>
        </p:spPr>
        <p:txBody>
          <a:bodyPr>
            <a:normAutofit/>
          </a:bodyPr>
          <a:lstStyle/>
          <a:p>
            <a:pPr algn="ctr"/>
            <a:r>
              <a:rPr lang="bn-BD" sz="36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মূনাফা</a:t>
            </a:r>
            <a:r>
              <a:rPr lang="bn-BD" sz="3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জাতীয় </a:t>
            </a:r>
            <a:r>
              <a:rPr lang="bn-BD" sz="36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লেনদেন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4320" y="2209800"/>
            <a:ext cx="3657600" cy="4114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মূলধন জাতীয় হতে দীর্ঘ মেয়াদী সুবিধা পাওয়া যায়। </a:t>
            </a:r>
          </a:p>
          <a:p>
            <a:pPr algn="just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এটি বার বার ঘটেনা বা অনিয়মিত।</a:t>
            </a:r>
          </a:p>
          <a:p>
            <a:pPr algn="just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 এর টাকার অংকের পরিমান বড়। 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43400" y="2209800"/>
            <a:ext cx="4572000" cy="411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মুনাফা জাতীয় লেনদেন হতে স্বল্পমেয়াদী সুবিধা পাওয়া যায়। </a:t>
            </a:r>
          </a:p>
          <a:p>
            <a:pPr algn="just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এ জাতীয় লেনদেন নিয়মিত ও বার বার ঘটে। </a:t>
            </a:r>
          </a:p>
          <a:p>
            <a:pPr algn="just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 এর টাকার অংক ছোট আকারের হয়।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13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bn-BD" sz="8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752600"/>
            <a:ext cx="8686800" cy="480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১।মূলধন  জাতীয় লেনদেন কী? </a:t>
            </a:r>
          </a:p>
          <a:p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২। মূলধন জাতীয় লেনদেন ও মুনাফা জাতীয় লেনদেনের দুটি পার্থক্য বল । </a:t>
            </a:r>
          </a:p>
          <a:p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৩। একটি আলমারী ক্রয় ২০,০০০/-টাকা কোন জাতীয় লেনদেন?</a:t>
            </a:r>
          </a:p>
          <a:p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৪।কর্মচারীকে বেতন পরিশোধ ৫০০/-টাকা কোন জাতীয় লেনদেন?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80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bn-BD" sz="72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জোড়ায় কাজ </a:t>
            </a:r>
            <a:endParaRPr lang="en-US" sz="72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3276600"/>
            <a:ext cx="8077200" cy="3276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600200"/>
            <a:ext cx="8305800" cy="4953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 কোনটি কোন </a:t>
            </a:r>
            <a:r>
              <a:rPr lang="bn-BD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জাতীয় লেনদেন 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লিখ-</a:t>
            </a:r>
          </a:p>
          <a:p>
            <a:endParaRPr lang="bn-BD" sz="36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(ক) যাতায়াত খরচ-৫,০০০/- টাকা </a:t>
            </a:r>
          </a:p>
          <a:p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(খ) ব্যাংক হতে ঋণ গ্রহন ৩,০০০/-টাকা </a:t>
            </a:r>
          </a:p>
          <a:p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(গ) একটি জমি ক্রয়- ১০,০০,০০০/- টাকা </a:t>
            </a:r>
          </a:p>
          <a:p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(ঘ) ব্যাংক সুদ প্রাপ্তি -২,০০০/- টাকা   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28800"/>
            <a:ext cx="7848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2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763000" cy="1143000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bn-BD" sz="9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9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615440"/>
            <a:ext cx="8763000" cy="5105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যন্ত্রপাতি ক্রয়-৫,০০০/- টাকা ও বাড়িভাড়া প্রাপ্তি  ৫,০০০/- টাকা কোনটি কোন জাতীয় লেনদেন উল্লেখ কর এবং কারণ ব্যখ্যা কর।</a:t>
            </a:r>
            <a:endParaRPr lang="en-US" sz="4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মুনাফা জাতীয় ও মূলধন জাতীয় লেনদেনের  প্রত্যেকটির ১টি করে উদাহরণ দাও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কারণ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ব্যখ্যা কর ।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80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88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828800"/>
            <a:ext cx="8763000" cy="495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6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(ক) মুনাফা জাতীয় লেনদেন কী? </a:t>
            </a:r>
          </a:p>
          <a:p>
            <a:r>
              <a:rPr lang="bn-BD" sz="6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(খ) “বৈদ্যুতিক লাইন </a:t>
            </a:r>
            <a:r>
              <a:rPr lang="bn-BD" sz="6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sz="6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ব্যয়” </a:t>
            </a:r>
            <a:r>
              <a:rPr lang="bn-BD" sz="6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ও “বৈদ্যুতিক </a:t>
            </a:r>
            <a:r>
              <a:rPr lang="bn-BD" sz="6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বিল পরিশোধ” </a:t>
            </a:r>
            <a:r>
              <a:rPr lang="bn-BD" sz="6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কোনটি কোন জাতীয় লেনদেন ?  </a:t>
            </a:r>
            <a:endParaRPr lang="en-US" sz="66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50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868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9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9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600200"/>
            <a:ext cx="8686800" cy="5105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“মূলধন জাতীয় ব্যয় স্থায়ী সম্পদ অর্জন করে”- তোমার উত্তরের স্বপক্ষে যুক্তি দেখাও। </a:t>
            </a:r>
            <a:endParaRPr lang="en-US" sz="7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30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228600"/>
            <a:ext cx="8839200" cy="1676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2286000"/>
            <a:ext cx="8839200" cy="434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76200" y="2051883"/>
            <a:ext cx="8839200" cy="4488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31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শিক্ষক পরিচিতি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676400"/>
            <a:ext cx="8763000" cy="4953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উত্তম কুমার আচার্য্য </a:t>
            </a:r>
          </a:p>
          <a:p>
            <a:pPr algn="ctr"/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সিনিয়র শিক্ষক </a:t>
            </a:r>
          </a:p>
          <a:p>
            <a:pPr algn="ctr"/>
            <a:r>
              <a:rPr lang="bn-BD" sz="54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সিংবাহুড়া গার্লস একাডেমী </a:t>
            </a:r>
          </a:p>
          <a:p>
            <a:pPr algn="ctr"/>
            <a:r>
              <a:rPr lang="bn-BD" sz="3200" dirty="0" smtClean="0">
                <a:solidFill>
                  <a:schemeClr val="bg2"/>
                </a:solidFill>
                <a:latin typeface="NikoshBAN" pitchFamily="2" charset="0"/>
                <a:cs typeface="NikoshBAN" pitchFamily="2" charset="0"/>
              </a:rPr>
              <a:t>চাটখিল, নোয়াখালী। </a:t>
            </a:r>
            <a:endParaRPr lang="en-US" sz="3200" dirty="0">
              <a:solidFill>
                <a:schemeClr val="bg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11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29000"/>
            <a:ext cx="8534400" cy="21336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13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হিসাব বিজ্ঞান </a:t>
            </a:r>
            <a:endParaRPr lang="en-US" sz="13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04800"/>
            <a:ext cx="8610600" cy="27432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bn-BD" sz="16600" dirty="0" smtClean="0">
                <a:solidFill>
                  <a:srgbClr val="4E81BE"/>
                </a:solidFill>
                <a:latin typeface="NikoshBAN" pitchFamily="2" charset="0"/>
                <a:cs typeface="NikoshBAN" pitchFamily="2" charset="0"/>
              </a:rPr>
              <a:t>নবম শ্রেণি </a:t>
            </a:r>
            <a:endParaRPr lang="en-US" sz="16600" dirty="0">
              <a:solidFill>
                <a:srgbClr val="4E81BE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16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 --- </a:t>
            </a:r>
            <a:endParaRPr lang="en-US" sz="6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600200"/>
            <a:ext cx="8534400" cy="45720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১। লেনদেনের প্রকারভেদ বলতে পারবে।</a:t>
            </a:r>
          </a:p>
          <a:p>
            <a:r>
              <a:rPr lang="bn-BD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২। মূলধন ও মুনাফা জাতীয়  লেনদেন  চিহ্নিত  করতে পারবে । </a:t>
            </a:r>
          </a:p>
          <a:p>
            <a:r>
              <a:rPr lang="bn-BD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৩। মূলধন ও মুনাফা জাতীয়  লেনদেনের পার্থক্য নির্ণয় করতে পারবে । </a:t>
            </a:r>
            <a:endParaRPr lang="en-US" sz="44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24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ছবিতে লোকগুলো কী করছে ?  </a:t>
            </a:r>
            <a:endParaRPr lang="en-US" sz="66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9" y="1476410"/>
            <a:ext cx="4586991" cy="45433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491649"/>
            <a:ext cx="4124227" cy="452815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1209" y="6096000"/>
            <a:ext cx="4586991" cy="7620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দোকানে ক্রয় বিক্রয় করছে।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0599" y="6019800"/>
            <a:ext cx="4124227" cy="838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ব্যাংকে লেনদেনের কাজ করছে ।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19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" y="304800"/>
            <a:ext cx="8686800" cy="1219200"/>
          </a:xfr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আজকের পাঠ </a:t>
            </a:r>
            <a:endParaRPr lang="en-US" sz="8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" y="1813560"/>
            <a:ext cx="8686800" cy="487680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মূলধন জাতীয় লেনদেন</a:t>
            </a:r>
          </a:p>
          <a:p>
            <a:pPr algn="ctr"/>
            <a:r>
              <a:rPr lang="bn-BD" sz="8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</a:p>
          <a:p>
            <a:pPr algn="ctr"/>
            <a:r>
              <a:rPr lang="bn-BD" sz="8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মুনাফা জাতীয় লেনদেন </a:t>
            </a:r>
            <a:endParaRPr lang="en-US" sz="8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2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" y="160020"/>
            <a:ext cx="9128760" cy="1295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এটা কোন জাতীয়  লেনদেনের উদাহরণ ?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" y="1600200"/>
            <a:ext cx="9067800" cy="5257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60003"/>
            <a:ext cx="8022197" cy="43835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</p:pic>
      <p:sp>
        <p:nvSpPr>
          <p:cNvPr id="9" name="Bent-Up Arrow 8"/>
          <p:cNvSpPr/>
          <p:nvPr/>
        </p:nvSpPr>
        <p:spPr>
          <a:xfrm>
            <a:off x="4343400" y="4648200"/>
            <a:ext cx="2514600" cy="2209800"/>
          </a:xfrm>
          <a:prstGeom prst="bentUp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মূলধন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46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65000"/>
              <a:lumOff val="35000"/>
            </a:schemeClr>
          </a:solidFill>
        </p:spPr>
        <p:txBody>
          <a:bodyPr>
            <a:normAutofit/>
          </a:bodyPr>
          <a:lstStyle/>
          <a:p>
            <a:r>
              <a:rPr lang="bn-BD" sz="32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অফিসের প্রয়োজনে রিক্সায় যাতায়াত কোন জাতীয় লেনদেন ? </a:t>
            </a:r>
            <a:endParaRPr lang="en-US" sz="3200" dirty="0">
              <a:solidFill>
                <a:schemeClr val="accent5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600200"/>
            <a:ext cx="8915400" cy="518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       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84719"/>
            <a:ext cx="6781800" cy="5247781"/>
          </a:xfrm>
          <a:prstGeom prst="rect">
            <a:avLst/>
          </a:prstGeom>
        </p:spPr>
      </p:pic>
      <p:sp>
        <p:nvSpPr>
          <p:cNvPr id="5" name="Left Arrow 4"/>
          <p:cNvSpPr/>
          <p:nvPr/>
        </p:nvSpPr>
        <p:spPr>
          <a:xfrm>
            <a:off x="6934200" y="3276600"/>
            <a:ext cx="1969008" cy="1447800"/>
          </a:xfrm>
          <a:prstGeom prst="lef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মুনাফা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28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69765368"/>
              </p:ext>
            </p:extLst>
          </p:nvPr>
        </p:nvGraphicFramePr>
        <p:xfrm>
          <a:off x="609600" y="304800"/>
          <a:ext cx="81534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092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4AEE30-2F82-4EA1-A4B5-3672AA5702D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D2044DF-90CD-4F89-B185-B57A79A572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A0DEB7-22F7-4E9C-8298-2BEDCB8BFF4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4C5D92-8FD3-40AC-B2C3-B91490EB82E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723A94-524F-4792-B784-8138DDBCFD6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71601-8A5D-4E38-846D-716FF2C3989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382434-9854-4E3E-9C5C-B91491A0953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021A39-08F4-4291-838F-F549E3B55A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BEEE4E-6ED4-42D4-8B76-2E95F7FEC69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83FBBE-DD8B-4D57-A904-456A497FD11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72BDCD-5AAA-4056-B2AC-DB0111ACFF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D3303-CEAB-4374-B9BA-7857D8C5A79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953197-DD78-44C0-BAFD-7A543811EF1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09025C-3831-43FD-9E3E-3B4CE482332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12987E-C0BA-4A2A-A50B-DB6042647A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A5E928-58E8-4C79-BAB0-FD7F31F0D16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8EEEB-3255-41B6-A08F-211561B007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5DE434-2122-4AEA-B4A7-58E61AF7E34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D3F820-4A6B-45AD-8B6A-BA7BB4DE63A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75692D-11BA-45AD-B728-D8609A0AEEB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394</Words>
  <Application>Microsoft Office PowerPoint</Application>
  <PresentationFormat>On-screen Show (4:3)</PresentationFormat>
  <Paragraphs>73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শিক্ষক পরিচিতি </vt:lpstr>
      <vt:lpstr>হিসাব বিজ্ঞান </vt:lpstr>
      <vt:lpstr>এই পাঠ শেষে শিক্ষার্থীরা --- </vt:lpstr>
      <vt:lpstr>ছবিতে লোকগুলো কী করছে ?  </vt:lpstr>
      <vt:lpstr>আজকের পাঠ </vt:lpstr>
      <vt:lpstr> </vt:lpstr>
      <vt:lpstr>অফিসের প্রয়োজনে রিক্সায় যাতায়াত কোন জাতীয় লেনদেন ? </vt:lpstr>
      <vt:lpstr>PowerPoint Presentation</vt:lpstr>
      <vt:lpstr>PowerPoint Presentation</vt:lpstr>
      <vt:lpstr>মূলধন ও মুনাফা জাতীয় লেনদেনের পার্থক্য </vt:lpstr>
      <vt:lpstr>একক কাজ </vt:lpstr>
      <vt:lpstr>জোড়ায় কাজ </vt:lpstr>
      <vt:lpstr>দলীয় কাজ </vt:lpstr>
      <vt:lpstr>মূল্যায়ন </vt:lpstr>
      <vt:lpstr>বাড়ির কাজ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SBGA</dc:creator>
  <cp:lastModifiedBy>Doel-1612i3</cp:lastModifiedBy>
  <cp:revision>113</cp:revision>
  <dcterms:created xsi:type="dcterms:W3CDTF">2006-08-16T00:00:00Z</dcterms:created>
  <dcterms:modified xsi:type="dcterms:W3CDTF">2013-12-19T06:12:35Z</dcterms:modified>
</cp:coreProperties>
</file>