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9" r:id="rId13"/>
    <p:sldId id="270" r:id="rId14"/>
    <p:sldId id="267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66"/>
    <a:srgbClr val="FF0066"/>
    <a:srgbClr val="A94821"/>
    <a:srgbClr val="000066"/>
    <a:srgbClr val="FF99CC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265" autoAdjust="0"/>
    <p:restoredTop sz="94727" autoAdjust="0"/>
  </p:normalViewPr>
  <p:slideViewPr>
    <p:cSldViewPr>
      <p:cViewPr varScale="1">
        <p:scale>
          <a:sx n="67" d="100"/>
          <a:sy n="67" d="100"/>
        </p:scale>
        <p:origin x="-21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A075-E69A-4514-BC9E-BA65F314A31F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440F1-7DAD-46A8-8A2A-B5F08EF7B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440F1-7DAD-46A8-8A2A-B5F08EF7B03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440F1-7DAD-46A8-8A2A-B5F08EF7B03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6440F1-7DAD-46A8-8A2A-B5F08EF7B03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ose-flower-westerla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3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09800" y="3048000"/>
            <a:ext cx="30139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2133600"/>
            <a:ext cx="9144000" cy="769441"/>
          </a:xfrm>
          <a:prstGeom prst="rect">
            <a:avLst/>
          </a:prstGeom>
          <a:solidFill>
            <a:srgbClr val="99FF33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মোছাঃ খুরশিদা আক্তার -০১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343400"/>
            <a:ext cx="9144000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আলহেরা ইসলামী ইনস্টিটিউট ( মাধ্যঃ বিদ্যাঃ)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200400"/>
            <a:ext cx="9144000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সহকারী শিক্ষক (গণিত)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5486400"/>
            <a:ext cx="4057521" cy="769441"/>
          </a:xfrm>
          <a:prstGeom prst="rect">
            <a:avLst/>
          </a:prstGeom>
          <a:solidFill>
            <a:schemeClr val="accent4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যশোর রোড, ঝিনাইদহ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38400" y="990600"/>
            <a:ext cx="3886200" cy="769441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0" animBg="1"/>
      <p:bldP spid="10" grpId="0" animBg="1"/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457200"/>
            <a:ext cx="2454518" cy="769441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92759"/>
            <a:ext cx="9144000" cy="769441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শ্রেণিঃ নবম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67000"/>
            <a:ext cx="9144000" cy="769441"/>
          </a:xfrm>
          <a:prstGeom prst="rect">
            <a:avLst/>
          </a:prstGeom>
          <a:solidFill>
            <a:srgbClr val="FF99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বিষয়ঃ সাধারন গণিত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726359"/>
            <a:ext cx="9144000" cy="769441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বিষয়বস্তুঃ জ্যামিতি ( ত্রিভুজ )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800600"/>
            <a:ext cx="9144000" cy="769441"/>
          </a:xfrm>
          <a:prstGeom prst="rect">
            <a:avLst/>
          </a:prstGeom>
          <a:solidFill>
            <a:srgbClr val="FF99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অধ্যায়ঃ সপ্তম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867400"/>
            <a:ext cx="9144000" cy="769441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1933543" cy="769441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শিখনফল-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92759"/>
            <a:ext cx="9144000" cy="76944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ত্রিভুজ কাকে বলে তা বলতে পারবে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735759"/>
            <a:ext cx="9144000" cy="769441"/>
          </a:xfrm>
          <a:prstGeom prst="rect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২। বিভিন্ন প্রকার ত্রিভুজ চিহ্নিত করতে পারবে ।</a:t>
            </a:r>
            <a:endParaRPr lang="en-US" sz="44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886200"/>
            <a:ext cx="914400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প্রদত্ত উপাত্ত ও তথ্য ব্যবহার করে ত্রিভুজ অংকন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029200"/>
            <a:ext cx="9144000" cy="769441"/>
          </a:xfrm>
          <a:prstGeom prst="rect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নিচে তোমরা কিসের চিত্র দেখতে পাচ্ছ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1905000" y="2057400"/>
            <a:ext cx="5867400" cy="3657600"/>
          </a:xfrm>
          <a:prstGeom prst="triangle">
            <a:avLst>
              <a:gd name="adj" fmla="val 5000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990600"/>
            <a:ext cx="2302233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 শিরনাম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3124200"/>
            <a:ext cx="3409908" cy="769441"/>
          </a:xfrm>
          <a:prstGeom prst="rect">
            <a:avLst/>
          </a:prstGeom>
          <a:solidFill>
            <a:srgbClr val="00206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জ্যামিতি ( ত্রিভুজ )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3008313" cy="1162050"/>
          </a:xfrm>
          <a:solidFill>
            <a:srgbClr val="00206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ত্রিভুজের সংগাঃ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9FF33"/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FFFF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তিনটি রেখাংশ দ্বারা আবদ্ধ চিত্র একটি ত্রিভুজ। ত্রিভুজের বাহুগুলো দ্বারা সীমাবদ্ধক্ষেত্রকে ত্রিভুজক্ষেত্র বলে।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609600"/>
            <a:ext cx="609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4724400"/>
            <a:ext cx="561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01000" y="4648200"/>
            <a:ext cx="561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3619500" y="2247900"/>
            <a:ext cx="3124200" cy="18288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5486400" y="2133600"/>
            <a:ext cx="3124200" cy="19050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4267200" y="4648200"/>
            <a:ext cx="3733800" cy="762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4" grpId="0" build="p" animBg="1"/>
      <p:bldP spid="7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Extract 2"/>
          <p:cNvSpPr/>
          <p:nvPr/>
        </p:nvSpPr>
        <p:spPr>
          <a:xfrm>
            <a:off x="2819400" y="1066800"/>
            <a:ext cx="2286000" cy="1752600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67000" y="3352800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সমবাহু ত্রিভুজ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381000" y="2667000"/>
            <a:ext cx="2127504" cy="2743200"/>
          </a:xfrm>
          <a:prstGeom prst="triangle">
            <a:avLst>
              <a:gd name="adj" fmla="val 5141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5791200"/>
            <a:ext cx="2914580" cy="76944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সমদ্বিবাহু ত্রিভুজ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Triangle 8"/>
          <p:cNvSpPr/>
          <p:nvPr/>
        </p:nvSpPr>
        <p:spPr>
          <a:xfrm rot="8594150">
            <a:off x="5010231" y="4245041"/>
            <a:ext cx="3231032" cy="2283446"/>
          </a:xfrm>
          <a:prstGeom prst="rtTriangl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29200" y="6019800"/>
            <a:ext cx="29145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বিষমবাহু ত্রিভুজ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Extract 10"/>
          <p:cNvSpPr/>
          <p:nvPr/>
        </p:nvSpPr>
        <p:spPr>
          <a:xfrm>
            <a:off x="2819400" y="1066800"/>
            <a:ext cx="2286000" cy="1752600"/>
          </a:xfrm>
          <a:prstGeom prst="flowChartExtra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Extract 11"/>
          <p:cNvSpPr/>
          <p:nvPr/>
        </p:nvSpPr>
        <p:spPr>
          <a:xfrm>
            <a:off x="381000" y="2667000"/>
            <a:ext cx="2133600" cy="2743200"/>
          </a:xfrm>
          <a:prstGeom prst="flowChartExtra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Right Triangle 12"/>
          <p:cNvSpPr/>
          <p:nvPr/>
        </p:nvSpPr>
        <p:spPr>
          <a:xfrm rot="8633459">
            <a:off x="4930868" y="4261058"/>
            <a:ext cx="3314347" cy="2298284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381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 চিত্রে তোমরা কী দেখতে পাচ্ছ ?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7" grpId="0" animBg="1"/>
      <p:bldP spid="9" grpId="0" animBg="1"/>
      <p:bldP spid="10" grpId="0"/>
      <p:bldP spid="11" grpId="0" animBg="1"/>
      <p:bldP spid="12" grpId="0" animBg="1"/>
      <p:bldP spid="13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685800" y="3048000"/>
            <a:ext cx="2743200" cy="2819400"/>
          </a:xfrm>
          <a:prstGeom prst="rtTriangle">
            <a:avLst/>
          </a:prstGeom>
          <a:solidFill>
            <a:srgbClr val="FF0000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>
            <a:off x="2362200" y="304800"/>
            <a:ext cx="3352800" cy="2514600"/>
          </a:xfrm>
          <a:prstGeom prst="triangle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Block Arc 9"/>
          <p:cNvSpPr/>
          <p:nvPr/>
        </p:nvSpPr>
        <p:spPr>
          <a:xfrm>
            <a:off x="2286000" y="2133600"/>
            <a:ext cx="914400" cy="914400"/>
          </a:xfrm>
          <a:prstGeom prst="blockArc">
            <a:avLst>
              <a:gd name="adj1" fmla="val 15707009"/>
              <a:gd name="adj2" fmla="val 2735982"/>
              <a:gd name="adj3" fmla="val 13612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/>
          <p:cNvSpPr/>
          <p:nvPr/>
        </p:nvSpPr>
        <p:spPr>
          <a:xfrm rot="19087166">
            <a:off x="4796130" y="2290473"/>
            <a:ext cx="914400" cy="564808"/>
          </a:xfrm>
          <a:prstGeom prst="blockArc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/>
          <p:cNvSpPr/>
          <p:nvPr/>
        </p:nvSpPr>
        <p:spPr>
          <a:xfrm rot="10800000">
            <a:off x="3581400" y="762000"/>
            <a:ext cx="914400" cy="533400"/>
          </a:xfrm>
          <a:prstGeom prst="blockArc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681979" y="5191440"/>
            <a:ext cx="617242" cy="818520"/>
          </a:xfrm>
          <a:prstGeom prst="halfFram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800600" y="3733800"/>
            <a:ext cx="4114800" cy="21336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4495800" y="4038600"/>
            <a:ext cx="2438400" cy="18288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6629400" y="5867400"/>
            <a:ext cx="2286000" cy="3048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Block Arc 44"/>
          <p:cNvSpPr/>
          <p:nvPr/>
        </p:nvSpPr>
        <p:spPr>
          <a:xfrm rot="1643721">
            <a:off x="6169721" y="5681837"/>
            <a:ext cx="914400" cy="745817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7" name="Straight Arrow Connector 46"/>
          <p:cNvCxnSpPr>
            <a:stCxn id="3" idx="5"/>
          </p:cNvCxnSpPr>
          <p:nvPr/>
        </p:nvCxnSpPr>
        <p:spPr>
          <a:xfrm flipV="1">
            <a:off x="4876800" y="1219200"/>
            <a:ext cx="1295400" cy="3429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237435" y="990600"/>
            <a:ext cx="3135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সুক্ষ্ণকোণী ত্রিভুজ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3400" y="6088559"/>
            <a:ext cx="29065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সমকোণী ত্রিভুজ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81600" y="6211669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স্থুলকোণী ত্রিভুজ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45" grpId="0" animBg="1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983159"/>
            <a:ext cx="2090637" cy="76944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735759"/>
            <a:ext cx="9144000" cy="76944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 বাহুভেদে ত্রিভুজ কত প্রকার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962400"/>
            <a:ext cx="9144000" cy="76944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কোণভেদে ত্রিভুজ কত প্রকার?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কী কী শর্ত দেওয়া থাকলে ত্রিভুজ অংকন করা যায়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43000"/>
            <a:ext cx="9144000" cy="769441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তিনটি বাহু দেওয়া থাকলে,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126159"/>
            <a:ext cx="9144000" cy="76944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দুইটি বাহু ও তাদের অন্তর্ভুক্ত কোণ,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124200"/>
            <a:ext cx="9144000" cy="76944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দুইটি কোণ ও তাদের সংলগ্ন বাহু,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114800"/>
            <a:ext cx="9144000" cy="76944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দুইটি কোণ ও একটির বিপরীত বাহু,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5105400"/>
            <a:ext cx="9144000" cy="76944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দুইটি বাহু ও তাদের একটির বিপরীত কোণ,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088559"/>
            <a:ext cx="9144000" cy="76944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সমকোণী ত্রিভুজের অতিভুজ ও অপর একটি বাহু।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  <p:bldP spid="9" grpId="0" animBg="1"/>
      <p:bldP spid="13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57400"/>
            <a:ext cx="9144000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সাধারণ নির্বচনঃ ত্রিভুজের তিনটি বাহু দেওয়া আছে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429000"/>
            <a:ext cx="9144000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ত্রিভুজটি আঁকতে হবে।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05000"/>
            <a:ext cx="9144000" cy="76944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বিশেষ নির্বচনঃ মনেকরি, কোন ত্রিভুজের তিনটি বাহু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640759"/>
            <a:ext cx="9144000" cy="76944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হবে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76600"/>
            <a:ext cx="9144000" cy="769441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যথাক্রমে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bn-BD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bn-BD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দেওয়া আছে । ত্রিভুজটি আঁকতে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685800" y="1524000"/>
            <a:ext cx="39624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85800" y="2286000"/>
            <a:ext cx="3429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85800" y="2971800"/>
            <a:ext cx="3048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1066800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8288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3124200" y="3810000"/>
            <a:ext cx="2057400" cy="16002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53000" y="3581400"/>
            <a:ext cx="2438400" cy="2133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0" y="2514600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Arc 44"/>
          <p:cNvSpPr/>
          <p:nvPr/>
        </p:nvSpPr>
        <p:spPr>
          <a:xfrm rot="15622269">
            <a:off x="4975334" y="3222734"/>
            <a:ext cx="914400" cy="914400"/>
          </a:xfrm>
          <a:prstGeom prst="arc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c 45"/>
          <p:cNvSpPr/>
          <p:nvPr/>
        </p:nvSpPr>
        <p:spPr>
          <a:xfrm rot="21226467">
            <a:off x="4161684" y="3475884"/>
            <a:ext cx="914400" cy="914400"/>
          </a:xfrm>
          <a:prstGeom prst="arc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47"/>
          <p:cNvSpPr/>
          <p:nvPr/>
        </p:nvSpPr>
        <p:spPr>
          <a:xfrm>
            <a:off x="8686800" y="5791200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c 48"/>
          <p:cNvSpPr/>
          <p:nvPr/>
        </p:nvSpPr>
        <p:spPr>
          <a:xfrm rot="2188292">
            <a:off x="6430629" y="5211429"/>
            <a:ext cx="914400" cy="914400"/>
          </a:xfrm>
          <a:prstGeom prst="arc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4724400" y="2438400"/>
            <a:ext cx="5918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743200" y="5562600"/>
            <a:ext cx="30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39000" y="5791200"/>
            <a:ext cx="561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86800" y="5181600"/>
            <a:ext cx="184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3352800" y="5638800"/>
            <a:ext cx="5410200" cy="762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181600" y="5486400"/>
            <a:ext cx="519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a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172200" y="3962400"/>
            <a:ext cx="5389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b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657600" y="4038600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7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70" decel="100000"/>
                                        <p:tgtEl>
                                          <p:spTgt spid="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43" grpId="1"/>
      <p:bldP spid="45" grpId="0" animBg="1"/>
      <p:bldP spid="46" grpId="0" animBg="1"/>
      <p:bldP spid="49" grpId="0" animBg="1"/>
      <p:bldP spid="50" grpId="0"/>
      <p:bldP spid="51" grpId="0"/>
      <p:bldP spid="52" grpId="0"/>
      <p:bldP spid="53" grpId="0"/>
      <p:bldP spid="59" grpId="0"/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2049959"/>
            <a:ext cx="2047355" cy="769441"/>
          </a:xfrm>
          <a:prstGeom prst="rect">
            <a:avLst/>
          </a:prstGeom>
          <a:solidFill>
            <a:srgbClr val="99FF33"/>
          </a:solidFill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200400"/>
            <a:ext cx="9144000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r"/>
            <a:r>
              <a:rPr lang="bn-BD" sz="4400" dirty="0" smtClean="0">
                <a:solidFill>
                  <a:srgbClr val="99FF33"/>
                </a:solidFill>
                <a:latin typeface="NikoshBAN" pitchFamily="2" charset="0"/>
                <a:cs typeface="NikoshBAN" pitchFamily="2" charset="0"/>
              </a:rPr>
              <a:t>চিত্র এঁকে অংকনের বিবরণ তোমাদের খাতায় লিখ ।</a:t>
            </a:r>
            <a:endParaRPr lang="en-US" sz="4400" dirty="0">
              <a:solidFill>
                <a:srgbClr val="99FF3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7630" y="1066800"/>
            <a:ext cx="1521570" cy="769441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4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211759"/>
            <a:ext cx="3886200" cy="769441"/>
          </a:xfrm>
          <a:prstGeom prst="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95600"/>
            <a:ext cx="9144000" cy="1446550"/>
          </a:xfrm>
          <a:prstGeom prst="rect">
            <a:avLst/>
          </a:prstGeom>
          <a:solidFill>
            <a:srgbClr val="7030A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কোনো ত্রিভুজের দুইটি বাহু ও একটি কোণ দেওয়া আছে। ত্রিভুজটি এঁকে আনবে।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eg_hibiscu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72278"/>
            <a:ext cx="8839200" cy="6533322"/>
          </a:xfrm>
          <a:prstGeom prst="rect">
            <a:avLst/>
          </a:prstGeom>
          <a:ln>
            <a:solidFill>
              <a:srgbClr val="A9482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57200" y="5029200"/>
            <a:ext cx="29626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dirty="0" smtClean="0">
                <a:solidFill>
                  <a:srgbClr val="CC0066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CC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</TotalTime>
  <Words>274</Words>
  <Application>Microsoft Office PowerPoint</Application>
  <PresentationFormat>On-screen Show (4:3)</PresentationFormat>
  <Paragraphs>66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নিচে তোমরা কিসের চিত্র দেখতে পাচ্ছ ?</vt:lpstr>
      <vt:lpstr>Slide 6</vt:lpstr>
      <vt:lpstr>ত্রিভুজের সংগাঃ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samsung</dc:creator>
  <cp:lastModifiedBy>samsung</cp:lastModifiedBy>
  <cp:revision>142</cp:revision>
  <dcterms:created xsi:type="dcterms:W3CDTF">2006-08-16T00:00:00Z</dcterms:created>
  <dcterms:modified xsi:type="dcterms:W3CDTF">2013-12-15T15:44:16Z</dcterms:modified>
</cp:coreProperties>
</file>