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71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1149" autoAdjust="0"/>
  </p:normalViewPr>
  <p:slideViewPr>
    <p:cSldViewPr>
      <p:cViewPr varScale="1">
        <p:scale>
          <a:sx n="65" d="100"/>
          <a:sy n="65" d="100"/>
        </p:scale>
        <p:origin x="136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29D31-D143-478D-910C-A202B68E851E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7136C-AFE5-49EF-8EFC-640B0A78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waliar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7136C-AFE5-49EF-8EFC-640B0A784B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7136C-AFE5-49EF-8EFC-640B0A784B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7136C-AFE5-49EF-8EFC-640B0A784B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3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waliar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7136C-AFE5-49EF-8EFC-640B0A784B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0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5088"/>
            <a:ext cx="9144000" cy="1698625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Documents and Settings\User\Desktop\hm\kam.4.jpg"/>
          <p:cNvPicPr>
            <a:picLocks noChangeAspect="1" noChangeArrowheads="1"/>
          </p:cNvPicPr>
          <p:nvPr/>
        </p:nvPicPr>
        <p:blipFill>
          <a:blip r:embed="rId3">
            <a:lum contrast="32000"/>
          </a:blip>
          <a:srcRect/>
          <a:stretch>
            <a:fillRect/>
          </a:stretch>
        </p:blipFill>
        <p:spPr bwMode="auto">
          <a:xfrm>
            <a:off x="876300" y="1828800"/>
            <a:ext cx="73914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2"/>
            <a:ext cx="9144000" cy="102036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User\Desktop\hm\kam.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826988">
            <a:off x="31871" y="2460562"/>
            <a:ext cx="8414238" cy="25638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8401" y="5901422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চিত্রে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,b,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 চিহ্নিত কর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10150" y="2011558"/>
            <a:ext cx="190500" cy="5529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48400" y="5154271"/>
            <a:ext cx="777907" cy="7375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077495" y="4301011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201754" y="1587486"/>
            <a:ext cx="170496" cy="544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1774" y="1275386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6354" y="5408214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6450" y="450469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 rot="1292624">
            <a:off x="1254000" y="925383"/>
            <a:ext cx="508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8" grpId="0"/>
      <p:bldP spid="2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7652"/>
            <a:ext cx="4800600" cy="6565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88169" y="1348724"/>
            <a:ext cx="6565457" cy="408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</a:t>
            </a:r>
            <a:r>
              <a:rPr lang="en-US" sz="96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96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bn-BD" sz="5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অর্থনীতিতে রুই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মাছের যথেষ্ট অবদান রয়েছে-বিশ্লেষন কর।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-1295400"/>
            <a:ext cx="11049000" cy="8058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81534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</a:t>
            </a:r>
            <a:r>
              <a:rPr lang="bn-BD" sz="23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239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1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bn-BD" dirty="0"/>
              <a:t> </a:t>
            </a:r>
            <a:r>
              <a:rPr lang="en-US" dirty="0" smtClean="0"/>
              <a:t>                    </a:t>
            </a:r>
          </a:p>
          <a:p>
            <a:pPr>
              <a:buNone/>
            </a:pP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ওলিয়ার রহমান</a:t>
            </a:r>
          </a:p>
          <a:p>
            <a:pPr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আইডি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-২৪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 </a:t>
            </a:r>
          </a:p>
          <a:p>
            <a:pPr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কোটা আলিম মাদ্রাসা</a:t>
            </a:r>
          </a:p>
          <a:p>
            <a:pPr>
              <a:buNone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শালিখা মাগুরা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সাধারণ বিজ্ঞান</a:t>
            </a:r>
          </a:p>
          <a:p>
            <a:pPr algn="ctr">
              <a:buNone/>
            </a:pP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সপ্তমঃ  শ্রেণি  </a:t>
            </a:r>
          </a:p>
          <a:p>
            <a:pPr algn="ctr">
              <a:buNone/>
            </a:pP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দ্বাদশ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</a:p>
          <a:p>
            <a:pPr algn="ctr">
              <a:buNone/>
            </a:pP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বিষয়-মেরুদন্ডী প্রাণীর পরিচিতি ও বৈশিষ্ট্য।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041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রুই মাছের বৈশিষ্ট্য লিখতে পারবে।</a:t>
            </a:r>
          </a:p>
          <a:p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রুই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মাছের বাহ্যিক গঠনের চিত্র অংকন করতে পারবে।</a:t>
            </a:r>
          </a:p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রুই </a:t>
            </a:r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মাছের বিভিন্ন অংশের বর্ণনা করতে পারবে।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0"/>
            <a:ext cx="6705600" cy="4572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 তোমরা কি দেখছ?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43298"/>
            <a:ext cx="4247534" cy="2857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" y="3505200"/>
            <a:ext cx="4854678" cy="2924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7206"/>
            <a:ext cx="4289321" cy="344989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" y="17206"/>
            <a:ext cx="4778477" cy="344989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97837"/>
            <a:ext cx="9144000" cy="1524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ছবিতে তোমরা কি দেখছ?</a:t>
            </a:r>
            <a:br>
              <a:rPr lang="bn-BD" sz="5400" b="1" dirty="0" smtClean="0">
                <a:latin typeface="NikoshBAN" pitchFamily="2" charset="0"/>
                <a:cs typeface="NikoshBAN" pitchFamily="2" charset="0"/>
              </a:rPr>
            </a:b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C:\Documents and Settings\User\Desktop\hm\kam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0078" y="1524000"/>
            <a:ext cx="8458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81" y="27039"/>
            <a:ext cx="9144000" cy="6858000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রুই মাছের বাহ্যিক গঠন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62" y="76200"/>
            <a:ext cx="9144000" cy="141763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রুই মাছের বাহ্যিক গঠন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:\Documents and Settings\User\Desktop\hm\kam.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8963" y="2891921"/>
            <a:ext cx="6934200" cy="2250501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4343400" y="3581400"/>
            <a:ext cx="33528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1371600" y="4191000"/>
            <a:ext cx="33528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17363" y="2654879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মাথা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0363" y="410568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ধড়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" y="248826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লেজ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1371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পৃষ্ঠপাখনা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567338" y="1905000"/>
            <a:ext cx="995262" cy="1031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562600" y="4863108"/>
            <a:ext cx="152400" cy="1156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12363" y="5965342"/>
            <a:ext cx="2042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বক্ষ</a:t>
            </a:r>
            <a:r>
              <a:rPr lang="bn-BD" sz="4000" b="1" dirty="0" smtClean="0">
                <a:solidFill>
                  <a:srgbClr val="002060"/>
                </a:solidFill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পাখনা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610587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পুচ্ছ পাখনা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6985" y="618676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শ্রোণী পাখনা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261959" y="4882641"/>
            <a:ext cx="24041" cy="1098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2"/>
          </p:cNvCxnSpPr>
          <p:nvPr/>
        </p:nvCxnSpPr>
        <p:spPr>
          <a:xfrm>
            <a:off x="4136063" y="5142422"/>
            <a:ext cx="0" cy="1044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52600" y="4038600"/>
            <a:ext cx="56388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057400" y="1981200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পার্শ্বরেখা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1828800" y="3200400"/>
            <a:ext cx="1447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8" grpId="0"/>
      <p:bldP spid="19" grpId="0"/>
      <p:bldP spid="26" grpId="0"/>
      <p:bldP spid="28" grpId="0"/>
      <p:bldP spid="2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রুই মাছের বিভিন্ন অংশের নাম বর্ণনা কর।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রুই</a:t>
            </a:r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মাছের কয়েক টি</a:t>
            </a:r>
            <a:r>
              <a:rPr lang="bn-BD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 লিখ।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654</TotalTime>
  <Words>129</Words>
  <Application>Microsoft Office PowerPoint</Application>
  <PresentationFormat>On-screen Show (4:3)</PresentationFormat>
  <Paragraphs>49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Wingdings</vt:lpstr>
      <vt:lpstr>Office Theme</vt:lpstr>
      <vt:lpstr>স্বাগতম</vt:lpstr>
      <vt:lpstr>পরিচিতি</vt:lpstr>
      <vt:lpstr>পাঠ পরিচিতি</vt:lpstr>
      <vt:lpstr>শিখনফল</vt:lpstr>
      <vt:lpstr>ছবিতে তোমরা কি দেখছ?</vt:lpstr>
      <vt:lpstr>ছবিতে তোমরা কি দেখছ? </vt:lpstr>
      <vt:lpstr>রুই মাছের বাহ্যিক গঠন</vt:lpstr>
      <vt:lpstr>রুই মাছের বাহ্যিক গঠন</vt:lpstr>
      <vt:lpstr>দলীয় কাজ</vt:lpstr>
      <vt:lpstr>মূল্যায়ন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সু-স্বাগতম</dc:title>
  <dc:creator/>
  <cp:lastModifiedBy>DOEL</cp:lastModifiedBy>
  <cp:revision>146</cp:revision>
  <dcterms:created xsi:type="dcterms:W3CDTF">2006-08-16T00:00:00Z</dcterms:created>
  <dcterms:modified xsi:type="dcterms:W3CDTF">2013-12-19T01:09:43Z</dcterms:modified>
</cp:coreProperties>
</file>