
<file path=[Content_Types].xml><?xml version="1.0" encoding="utf-8"?>
<Types xmlns="http://schemas.openxmlformats.org/package/2006/content-types">
  <Default Extension="png" ContentType="image/png"/>
  <Default Extension="jpeg" ContentType="image/jpeg"/>
  <Default Extension="3gp" ContentType="video/3gpp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2"/>
  </p:notesMasterIdLst>
  <p:sldIdLst>
    <p:sldId id="257" r:id="rId2"/>
    <p:sldId id="259" r:id="rId3"/>
    <p:sldId id="258" r:id="rId4"/>
    <p:sldId id="260" r:id="rId5"/>
    <p:sldId id="261" r:id="rId6"/>
    <p:sldId id="263" r:id="rId7"/>
    <p:sldId id="274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1" r:id="rId18"/>
    <p:sldId id="277" r:id="rId19"/>
    <p:sldId id="272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075" autoAdjust="0"/>
  </p:normalViewPr>
  <p:slideViewPr>
    <p:cSldViewPr snapToGrid="0">
      <p:cViewPr varScale="1">
        <p:scale>
          <a:sx n="70" d="100"/>
          <a:sy n="70" d="100"/>
        </p:scale>
        <p:origin x="162" y="66"/>
      </p:cViewPr>
      <p:guideLst/>
    </p:cSldViewPr>
  </p:slideViewPr>
  <p:outlineViewPr>
    <p:cViewPr>
      <p:scale>
        <a:sx n="33" d="100"/>
        <a:sy n="33" d="100"/>
      </p:scale>
      <p:origin x="0" y="-6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3395A-C60C-414D-9F98-80B5787BCCEE}" type="datetimeFigureOut">
              <a:rPr lang="en-US" smtClean="0"/>
              <a:t>12/15/2013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37BD2-C2E7-4BB3-9085-F8A187AA25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8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7BD2-C2E7-4BB3-9085-F8A187AA25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04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7BD2-C2E7-4BB3-9085-F8A187AA255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04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529B-3081-46EA-A7C6-65AE469F9A8D}" type="datetimeFigureOut">
              <a:rPr lang="en-US" smtClean="0"/>
              <a:t>12/15/2013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F0F9-B128-4E82-B3BC-3E01DBACF1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593218"/>
      </p:ext>
    </p:extLst>
  </p:cSld>
  <p:clrMapOvr>
    <a:masterClrMapping/>
  </p:clrMapOvr>
  <p:transition spd="slow">
    <p:randomBar dir="vert"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529B-3081-46EA-A7C6-65AE469F9A8D}" type="datetimeFigureOut">
              <a:rPr lang="en-US" smtClean="0"/>
              <a:t>12/15/2013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F0F9-B128-4E82-B3BC-3E01DBACF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529B-3081-46EA-A7C6-65AE469F9A8D}" type="datetimeFigureOut">
              <a:rPr lang="en-US" smtClean="0"/>
              <a:t>12/15/2013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F0F9-B128-4E82-B3BC-3E01DBACF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89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529B-3081-46EA-A7C6-65AE469F9A8D}" type="datetimeFigureOut">
              <a:rPr lang="en-US" smtClean="0"/>
              <a:t>12/15/2013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F0F9-B128-4E82-B3BC-3E01DBACF1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3385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529B-3081-46EA-A7C6-65AE469F9A8D}" type="datetimeFigureOut">
              <a:rPr lang="en-US" smtClean="0"/>
              <a:t>12/15/2013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F0F9-B128-4E82-B3BC-3E01DBACF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341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529B-3081-46EA-A7C6-65AE469F9A8D}" type="datetimeFigureOut">
              <a:rPr lang="en-US" smtClean="0"/>
              <a:t>12/15/2013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F0F9-B128-4E82-B3BC-3E01DBACF1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6517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529B-3081-46EA-A7C6-65AE469F9A8D}" type="datetimeFigureOut">
              <a:rPr lang="en-US" smtClean="0"/>
              <a:t>12/15/2013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F0F9-B128-4E82-B3BC-3E01DBACF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02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529B-3081-46EA-A7C6-65AE469F9A8D}" type="datetimeFigureOut">
              <a:rPr lang="en-US" smtClean="0"/>
              <a:t>12/15/2013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F0F9-B128-4E82-B3BC-3E01DBACF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551808"/>
      </p:ext>
    </p:extLst>
  </p:cSld>
  <p:clrMapOvr>
    <a:masterClrMapping/>
  </p:clrMapOvr>
  <p:transition spd="slow">
    <p:randomBar dir="vert"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529B-3081-46EA-A7C6-65AE469F9A8D}" type="datetimeFigureOut">
              <a:rPr lang="en-US" smtClean="0"/>
              <a:t>12/15/2013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F0F9-B128-4E82-B3BC-3E01DBACF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11550"/>
      </p:ext>
    </p:extLst>
  </p:cSld>
  <p:clrMapOvr>
    <a:masterClrMapping/>
  </p:clrMapOvr>
  <p:transition spd="slow">
    <p:randomBar dir="vert"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529B-3081-46EA-A7C6-65AE469F9A8D}" type="datetimeFigureOut">
              <a:rPr lang="en-US" smtClean="0"/>
              <a:t>12/15/2013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F0F9-B128-4E82-B3BC-3E01DBACF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20323"/>
      </p:ext>
    </p:extLst>
  </p:cSld>
  <p:clrMapOvr>
    <a:masterClrMapping/>
  </p:clrMapOvr>
  <p:transition spd="slow">
    <p:randomBar dir="vert"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529B-3081-46EA-A7C6-65AE469F9A8D}" type="datetimeFigureOut">
              <a:rPr lang="en-US" smtClean="0"/>
              <a:t>12/15/2013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F0F9-B128-4E82-B3BC-3E01DBACF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67281"/>
      </p:ext>
    </p:extLst>
  </p:cSld>
  <p:clrMapOvr>
    <a:masterClrMapping/>
  </p:clrMapOvr>
  <p:transition spd="slow">
    <p:randomBar dir="vert"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529B-3081-46EA-A7C6-65AE469F9A8D}" type="datetimeFigureOut">
              <a:rPr lang="en-US" smtClean="0"/>
              <a:t>12/15/2013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F0F9-B128-4E82-B3BC-3E01DBACF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64303"/>
      </p:ext>
    </p:extLst>
  </p:cSld>
  <p:clrMapOvr>
    <a:masterClrMapping/>
  </p:clrMapOvr>
  <p:transition spd="slow">
    <p:randomBar dir="vert"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529B-3081-46EA-A7C6-65AE469F9A8D}" type="datetimeFigureOut">
              <a:rPr lang="en-US" smtClean="0"/>
              <a:t>12/15/2013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F0F9-B128-4E82-B3BC-3E01DBACF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10511"/>
      </p:ext>
    </p:extLst>
  </p:cSld>
  <p:clrMapOvr>
    <a:masterClrMapping/>
  </p:clrMapOvr>
  <p:transition spd="slow">
    <p:randomBar dir="vert"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529B-3081-46EA-A7C6-65AE469F9A8D}" type="datetimeFigureOut">
              <a:rPr lang="en-US" smtClean="0"/>
              <a:t>12/15/2013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F0F9-B128-4E82-B3BC-3E01DBACF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351100"/>
      </p:ext>
    </p:extLst>
  </p:cSld>
  <p:clrMapOvr>
    <a:masterClrMapping/>
  </p:clrMapOvr>
  <p:transition spd="slow">
    <p:randomBar dir="vert"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529B-3081-46EA-A7C6-65AE469F9A8D}" type="datetimeFigureOut">
              <a:rPr lang="en-US" smtClean="0"/>
              <a:t>12/15/2013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F0F9-B128-4E82-B3BC-3E01DBACF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75142"/>
      </p:ext>
    </p:extLst>
  </p:cSld>
  <p:clrMapOvr>
    <a:masterClrMapping/>
  </p:clrMapOvr>
  <p:transition spd="slow">
    <p:randomBar dir="vert"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529B-3081-46EA-A7C6-65AE469F9A8D}" type="datetimeFigureOut">
              <a:rPr lang="en-US" smtClean="0"/>
              <a:t>12/15/2013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F0F9-B128-4E82-B3BC-3E01DBACF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30622"/>
      </p:ext>
    </p:extLst>
  </p:cSld>
  <p:clrMapOvr>
    <a:masterClrMapping/>
  </p:clrMapOvr>
  <p:transition spd="slow">
    <p:randomBar dir="vert"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529B-3081-46EA-A7C6-65AE469F9A8D}" type="datetimeFigureOut">
              <a:rPr lang="en-US" smtClean="0"/>
              <a:t>12/15/2013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F0F9-B128-4E82-B3BC-3E01DBACF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57806"/>
      </p:ext>
    </p:extLst>
  </p:cSld>
  <p:clrMapOvr>
    <a:masterClrMapping/>
  </p:clrMapOvr>
  <p:transition spd="slow">
    <p:randomBar dir="vert"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87529B-3081-46EA-A7C6-65AE469F9A8D}" type="datetimeFigureOut">
              <a:rPr lang="en-US" smtClean="0"/>
              <a:t>12/15/2013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FDEF0F9-B128-4E82-B3BC-3E01DBACF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876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ransition spd="slow">
    <p:randomBar dir="vert"/>
    <p:sndAc>
      <p:stSnd>
        <p:snd r:embed="rId19" name="breeze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3722" y="538824"/>
            <a:ext cx="8414302" cy="1250536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54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60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জানাই ফুলেল শুভেচ্ছা</a:t>
            </a:r>
            <a:r>
              <a:rPr lang="en-US" sz="60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73" y="2048672"/>
            <a:ext cx="5867400" cy="4448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445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4235" y="3835022"/>
            <a:ext cx="4463724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সংসদ অধিবেশনের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Mohiuddin Khan alamangir Speech in Bangladesh Jatio Sangsad 11 June 201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57827" y="1465402"/>
            <a:ext cx="2321236" cy="189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6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713" y="1732294"/>
            <a:ext cx="11100180" cy="16557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আইন </a:t>
            </a:r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বিভাগের  কার্যাবলি লিখ।(জোড়ায় কাজ)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0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661" y="2842774"/>
            <a:ext cx="11832608" cy="304698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সরকারের আয় ব্যয় নিয়ন্ত্রন করে ।</a:t>
            </a:r>
            <a:b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আইনের সংযোজন ও বিয়োজন করে</a:t>
            </a:r>
            <a:b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সংবিধান প্রনয়ন ও সংশোধন করে।</a:t>
            </a:r>
            <a:b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জাতীয় তহবিলের অভিভাবক হিসাবে দায়িত্ব পালন </a:t>
            </a:r>
            <a:r>
              <a:rPr lang="bn-BD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48980" y="575187"/>
            <a:ext cx="3775587" cy="186204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115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0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812" y="365125"/>
            <a:ext cx="5070987" cy="5325991"/>
          </a:xfrm>
        </p:spPr>
        <p:txBody>
          <a:bodyPr/>
          <a:lstStyle/>
          <a:p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6100" y="4675453"/>
            <a:ext cx="3339152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সুপ্রিম কোর্ট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61" y="663677"/>
            <a:ext cx="5641259" cy="37608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563464" y="4697107"/>
            <a:ext cx="3790336" cy="10464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 ভবনের ছবি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9" y="895350"/>
            <a:ext cx="6113553" cy="3529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78605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552" y="2428462"/>
            <a:ext cx="11924364" cy="18466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সরকারের বিভিন্ন অঙ্গের গঠন সম্পর্কে আলোচনা কর </a:t>
            </a:r>
            <a:endParaRPr lang="bn-BD" sz="54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						(</a:t>
            </a:r>
            <a:r>
              <a:rPr lang="bn-BD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কাজ)</a:t>
            </a:r>
            <a:r>
              <a:rPr lang="bn-BD" sz="1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bn-BD" sz="1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n-US" sz="1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26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457" y="2447778"/>
            <a:ext cx="6289356" cy="362946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 </a:t>
            </a:r>
            <a:r>
              <a:rPr lang="bn-BD" sz="5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 </a:t>
            </a:r>
            <a:r>
              <a:rPr lang="bn-BD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টি। যথা- </a:t>
            </a:r>
            <a:r>
              <a:rPr lang="bn-BD" sz="5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5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আইন বিভাগ, </a:t>
            </a:r>
            <a:r>
              <a:rPr lang="bn-BD" sz="5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5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বিচার বিভাগ, </a:t>
            </a:r>
            <a:r>
              <a:rPr lang="bn-BD" sz="5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5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শাসন </a:t>
            </a:r>
            <a:r>
              <a:rPr lang="bn-BD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4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9803" y="703385"/>
            <a:ext cx="3784209" cy="15696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279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2169" y="221226"/>
            <a:ext cx="10810566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 বিভাগের কাজ আইন প্রণয়ন করা।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আইন বিভাগ এক কক্ষ বিশিষ্ট্য।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182" y="2433483"/>
            <a:ext cx="10928553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  বিভাগের কাজ অপরাধীদের বিচার করা।  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175" y="4060965"/>
            <a:ext cx="10928553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শাসন বিভাগের কাজ যে বিভাগ পালন করে তা-ই শাসন বিভাগ। 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57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917" y="1885490"/>
            <a:ext cx="8657493" cy="414997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bliqueBottomLeft"/>
              <a:lightRig rig="threePt" dir="t"/>
            </a:scene3d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r>
              <a:rPr lang="bn-BD" sz="4400" dirty="0"/>
              <a:t/>
            </a:r>
            <a:br>
              <a:rPr lang="bn-BD" sz="4400" dirty="0"/>
            </a:br>
            <a:r>
              <a:rPr lang="bn-BD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 প্রনয়নের কাজ কোন বিভাগের-</a:t>
            </a:r>
            <a:br>
              <a:rPr lang="bn-BD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ক। আইন বিভাগের</a:t>
            </a:r>
            <a:br>
              <a:rPr lang="bn-BD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খ.বিচার</a:t>
            </a:r>
            <a:r>
              <a:rPr lang="bn-BD" sz="6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বিভাগের</a:t>
            </a:r>
            <a:br>
              <a:rPr lang="bn-BD" sz="6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শাসন</a:t>
            </a:r>
            <a:r>
              <a:rPr lang="bn-BD" sz="6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বিভাগের</a:t>
            </a:r>
            <a:r>
              <a:rPr lang="bn-BD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মন্ত্রি পরিষদের</a:t>
            </a:r>
            <a:br>
              <a:rPr lang="bn-BD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/>
              <a:t/>
            </a:r>
            <a:br>
              <a:rPr lang="bn-BD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09768" y="239151"/>
            <a:ext cx="2792891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05767" y="4572000"/>
            <a:ext cx="2715905" cy="887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সঠিক উত্তর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624084" y="3002507"/>
            <a:ext cx="641444" cy="450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06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8299" y="764271"/>
            <a:ext cx="8529849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 সদস্যরা কাদের ভোটে নির্বাচিত 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2763" y="2934269"/>
            <a:ext cx="8625385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ক) জনগনের		খ) ইউনিয়ন পরিষদের চোয়ারম্যান</a:t>
            </a:r>
          </a:p>
          <a:p>
            <a:endParaRPr lang="bn-BD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গ) মন্ত্রী পরিষদের 		ঘ) উপজেলা চোয়ারম্যান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8902" y="5540992"/>
            <a:ext cx="2279177" cy="1023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সঠিক উত্তর</a:t>
            </a:r>
            <a:endParaRPr lang="en-US" sz="2800" dirty="0"/>
          </a:p>
        </p:txBody>
      </p:sp>
      <p:sp>
        <p:nvSpPr>
          <p:cNvPr id="6" name="Up Arrow 5"/>
          <p:cNvSpPr/>
          <p:nvPr/>
        </p:nvSpPr>
        <p:spPr>
          <a:xfrm>
            <a:off x="1228299" y="3057095"/>
            <a:ext cx="368489" cy="5049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90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69481"/>
            <a:ext cx="12192000" cy="3416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 ও চৌকিদার তারা দুজনই  সরকারের ১ টি অংশ। অপরাধ তাদেরও হতে পারে </a:t>
            </a:r>
            <a:r>
              <a:rPr lang="bn-BD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তাদের  তদারকি ও জবাব দিহির ক্ষেত্র  আছে।</a:t>
            </a:r>
            <a:endParaRPr lang="en-US" sz="5400" b="1" spc="50" dirty="0" smtClean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r>
              <a:rPr lang="bn-BD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প্রশ্ন-</a:t>
            </a:r>
            <a:r>
              <a:rPr lang="bn-BD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সকলের জন্য সমান- তোমার উ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ত্তরের</a:t>
            </a:r>
            <a:r>
              <a:rPr lang="bn-BD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bn-BD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পক্ষে যুক্তি দাও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3333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938046" y="395836"/>
            <a:ext cx="5458265" cy="18466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96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বাড়ির </a:t>
            </a:r>
            <a:r>
              <a:rPr lang="bn-BD" sz="96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7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0390" y="175292"/>
            <a:ext cx="5850909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71499" y="1791445"/>
            <a:ext cx="8220501" cy="415498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বিলাস চন্দ্র বর্মন</a:t>
            </a:r>
          </a:p>
          <a:p>
            <a:pPr algn="ctr"/>
            <a:r>
              <a:rPr lang="bn-BD" sz="4400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44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4400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আয়মারসুলপুর হাজী মনির উদ্দীন উচ্চ বিদ্যালয়</a:t>
            </a:r>
            <a:r>
              <a:rPr lang="bn-BD" sz="4400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পাচঁবিবি,জয়পুরহাট</a:t>
            </a:r>
          </a:p>
          <a:p>
            <a:r>
              <a:rPr lang="bn-BD" sz="44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নং-০১৭৩৭২৫৭১১৫</a:t>
            </a:r>
          </a:p>
          <a:p>
            <a:r>
              <a:rPr lang="bn-BD" sz="44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ই-মেইল-</a:t>
            </a:r>
            <a:r>
              <a:rPr lang="en-US" sz="28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bilashchandra</a:t>
            </a:r>
            <a:r>
              <a:rPr lang="en-US" sz="2800" dirty="0" smtClean="0">
                <a:solidFill>
                  <a:srgbClr val="3333CC"/>
                </a:solidFill>
                <a:latin typeface="Tw Cen MT Condensed" panose="020B0606020104020203" pitchFamily="34" charset="0"/>
                <a:cs typeface="NikoshBAN" panose="02000000000000000000" pitchFamily="2" charset="0"/>
              </a:rPr>
              <a:t>1986</a:t>
            </a:r>
            <a:r>
              <a:rPr lang="en-US" sz="28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2800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" y="61977"/>
            <a:ext cx="3778382" cy="46600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14403" y="5165499"/>
            <a:ext cx="2088107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আই,ডিঃ ২০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3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996" y="140415"/>
            <a:ext cx="5420335" cy="150706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6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2" y="1647482"/>
            <a:ext cx="6955809" cy="5216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453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9492" y="1631383"/>
            <a:ext cx="9144000" cy="4660711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bn-BD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শ্রেণি-অষ্টম</a:t>
            </a:r>
            <a:endParaRPr lang="bn-BD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bn-BD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বাংলাদেশ ও বিশ্বপরিচয়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bn-BD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 সপ্তম( বাংলাদেশের রাষ্ট্র ও সরকার ব্যবস্থা)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bn-BD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 </a:t>
            </a:r>
            <a:r>
              <a:rPr lang="bn-BD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bn-BD" sz="28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 ৪০ মিনিট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তারিখ- ১৪/১২/১৩ খ্রিষ্টাব্দ </a:t>
            </a:r>
          </a:p>
          <a:p>
            <a:pPr algn="l"/>
            <a:endParaRPr lang="en-US" sz="200" dirty="0"/>
          </a:p>
        </p:txBody>
      </p:sp>
      <p:sp>
        <p:nvSpPr>
          <p:cNvPr id="2" name="TextBox 1"/>
          <p:cNvSpPr txBox="1"/>
          <p:nvPr/>
        </p:nvSpPr>
        <p:spPr>
          <a:xfrm>
            <a:off x="3016155" y="30945"/>
            <a:ext cx="5759355" cy="16004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4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10" y="1089436"/>
            <a:ext cx="4929330" cy="33031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52" y="968991"/>
            <a:ext cx="4096209" cy="3540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704841" y="5035435"/>
            <a:ext cx="5235160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বলো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96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2382" y="1296537"/>
            <a:ext cx="5281683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 </a:t>
            </a:r>
            <a:r>
              <a:rPr lang="bn-BD" sz="80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150" y="3398293"/>
            <a:ext cx="1063160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সরকারের বিভিন্ন অঙ্গ ।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92590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2681" y="3302758"/>
            <a:ext cx="10540620" cy="292062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সরকারের বিভিন্ন অঙ্গ সম্পর্কে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 বিভাগের কার্যাবলি উল্লেখ করতে পারবে।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সরকারের বিভিন্ন কার্যপ্রনালী বলতে পারবে।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3386" y="586854"/>
            <a:ext cx="3916907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7733" y="2388530"/>
            <a:ext cx="5172493" cy="76944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83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85" y="2409197"/>
            <a:ext cx="3492606" cy="21967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83" y="2224582"/>
            <a:ext cx="3370664" cy="25659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56" y="2518039"/>
            <a:ext cx="3153384" cy="20944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11667" y="5054895"/>
            <a:ext cx="2408203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সচিবালয়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6379" y="5050177"/>
            <a:ext cx="2400668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সুপ্রিমকোর্ট</a:t>
            </a:r>
            <a:r>
              <a:rPr lang="bn-BD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08508" y="5023160"/>
            <a:ext cx="250038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সংসদ </a:t>
            </a:r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ভবন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4214" y="491319"/>
            <a:ext cx="8557147" cy="110799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সরকারের বিভিন্ন অঙ্গ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10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113" y="2299760"/>
            <a:ext cx="1042689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 অঙ্গ কয়টি ও কি কি ?</a:t>
            </a:r>
            <a:r>
              <a:rPr lang="bn-BD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(একক কাজ)</a:t>
            </a:r>
          </a:p>
        </p:txBody>
      </p:sp>
    </p:spTree>
    <p:extLst>
      <p:ext uri="{BB962C8B-B14F-4D97-AF65-F5344CB8AC3E}">
        <p14:creationId xmlns:p14="http://schemas.microsoft.com/office/powerpoint/2010/main" val="153787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7385" y="2320120"/>
            <a:ext cx="5902657" cy="3416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সরকারের অঙ্গ ৩ টি। যথা- </a:t>
            </a:r>
            <a:endParaRPr lang="en-US" sz="5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আইন বিভাগ </a:t>
            </a:r>
            <a:endParaRPr lang="en-US" sz="5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বিচার বিভাগ </a:t>
            </a:r>
            <a:endParaRPr lang="en-US" sz="5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 বিভাগ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4520" y="491320"/>
            <a:ext cx="2715904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bn-BD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00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703</TotalTime>
  <Words>251</Words>
  <Application>Microsoft Office PowerPoint</Application>
  <PresentationFormat>Widescreen</PresentationFormat>
  <Paragraphs>65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Century Gothic</vt:lpstr>
      <vt:lpstr>NikoshBAN</vt:lpstr>
      <vt:lpstr>Tw Cen MT Condensed</vt:lpstr>
      <vt:lpstr>Vrinda</vt:lpstr>
      <vt:lpstr>Wingdings</vt:lpstr>
      <vt:lpstr>Wingdings 3</vt:lpstr>
      <vt:lpstr>Slice</vt:lpstr>
      <vt:lpstr>    সবাইকে জানাই ফুলেল শুভেচ্ছা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সরকারের অঙ্গ ৩ টি। যথা-  ১। আইন বিভাগ,  ২। বিচার বিভাগ,  ৩। শাসন বিভাগ </vt:lpstr>
      <vt:lpstr>PowerPoint Presentation</vt:lpstr>
      <vt:lpstr>  আইন প্রনয়নের কাজ কোন বিভাগের- ক। আইন বিভাগের খ.বিচার বিভাগের গ. শাসন বিভাগের ঘ. মন্ত্রি পরিষদের  </vt:lpstr>
      <vt:lpstr>PowerPoint Presentation</vt:lpstr>
      <vt:lpstr>PowerPoint Presentation</vt:lpstr>
      <vt:lpstr>সবাইকে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মোঃ সাইফুল ইসলাম সহকারী শিক্ষক সোনামুখী উচ্চ বিদ্যালয় আক্কেল্পুর,জয়পুরহাট।</dc:title>
  <dc:creator>pc</dc:creator>
  <cp:lastModifiedBy>TSS</cp:lastModifiedBy>
  <cp:revision>261</cp:revision>
  <dcterms:created xsi:type="dcterms:W3CDTF">2013-12-09T14:48:40Z</dcterms:created>
  <dcterms:modified xsi:type="dcterms:W3CDTF">2013-12-15T09:32:50Z</dcterms:modified>
</cp:coreProperties>
</file>