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8" r:id="rId2"/>
    <p:sldId id="259" r:id="rId3"/>
    <p:sldId id="260" r:id="rId4"/>
    <p:sldId id="277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871642D-6B7A-476F-BA8F-9BC5E7A8A84F}">
          <p14:sldIdLst>
            <p14:sldId id="258"/>
            <p14:sldId id="259"/>
            <p14:sldId id="260"/>
            <p14:sldId id="277"/>
            <p14:sldId id="261"/>
            <p14:sldId id="262"/>
            <p14:sldId id="263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</p14:sldIdLst>
        </p14:section>
        <p14:section name="Untitled Section" id="{BB603C82-204D-4466-94A3-1D41DFB58D5F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78425" autoAdjust="0"/>
  </p:normalViewPr>
  <p:slideViewPr>
    <p:cSldViewPr>
      <p:cViewPr varScale="1">
        <p:scale>
          <a:sx n="55" d="100"/>
          <a:sy n="55" d="100"/>
        </p:scale>
        <p:origin x="-4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7724D4-B4CF-4491-8046-7A43E7A863AF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14CC68E-CC3C-4C26-80D5-3ECD0B35FD1C}">
      <dgm:prSet phldrT="[Text]" custT="1"/>
      <dgm:spPr/>
      <dgm:t>
        <a:bodyPr/>
        <a:lstStyle/>
        <a:p>
          <a:r>
            <a:rPr lang="en-US" sz="2000" dirty="0" err="1" smtClean="0">
              <a:solidFill>
                <a:srgbClr val="C00000"/>
              </a:solidFill>
              <a:latin typeface="NikoshBAN" pitchFamily="2" charset="0"/>
              <a:cs typeface="NikoshBAN" pitchFamily="2" charset="0"/>
            </a:rPr>
            <a:t>মোতাহের</a:t>
          </a:r>
          <a:r>
            <a:rPr lang="en-US" sz="1800" dirty="0" smtClean="0">
              <a:solidFill>
                <a:srgbClr val="C00000"/>
              </a:solidFill>
            </a:rPr>
            <a:t> </a:t>
          </a:r>
          <a:r>
            <a:rPr lang="en-US" sz="1800" dirty="0" err="1" smtClean="0">
              <a:solidFill>
                <a:srgbClr val="C00000"/>
              </a:solidFill>
            </a:rPr>
            <a:t>হোসেন</a:t>
          </a:r>
          <a:endParaRPr lang="en-US" sz="1800" dirty="0">
            <a:solidFill>
              <a:srgbClr val="C00000"/>
            </a:solidFill>
          </a:endParaRPr>
        </a:p>
      </dgm:t>
    </dgm:pt>
    <dgm:pt modelId="{6002399D-AB70-4707-9054-67DBA27873F9}" type="parTrans" cxnId="{8095776F-9CEB-4818-A19F-FD10482FC7F8}">
      <dgm:prSet/>
      <dgm:spPr/>
      <dgm:t>
        <a:bodyPr/>
        <a:lstStyle/>
        <a:p>
          <a:endParaRPr lang="en-US"/>
        </a:p>
      </dgm:t>
    </dgm:pt>
    <dgm:pt modelId="{E0E80C1D-DCAF-4138-8C5C-186377ABDB71}" type="sibTrans" cxnId="{8095776F-9CEB-4818-A19F-FD10482FC7F8}">
      <dgm:prSet/>
      <dgm:spPr/>
      <dgm:t>
        <a:bodyPr/>
        <a:lstStyle/>
        <a:p>
          <a:endParaRPr lang="en-US"/>
        </a:p>
      </dgm:t>
    </dgm:pt>
    <dgm:pt modelId="{9DA3C2D1-1284-4CE2-B5F5-DBA85DA48A45}">
      <dgm:prSet phldrT="[Text]"/>
      <dgm:spPr/>
      <dgm:t>
        <a:bodyPr/>
        <a:lstStyle/>
        <a:p>
          <a:r>
            <a:rPr lang="en-US" dirty="0" err="1" smtClean="0">
              <a:solidFill>
                <a:srgbClr val="C00000"/>
              </a:solidFill>
            </a:rPr>
            <a:t>জন্ম</a:t>
          </a:r>
          <a:endParaRPr lang="en-US" dirty="0">
            <a:solidFill>
              <a:srgbClr val="C00000"/>
            </a:solidFill>
          </a:endParaRPr>
        </a:p>
      </dgm:t>
    </dgm:pt>
    <dgm:pt modelId="{3F1ADA8E-3530-4F1B-B47B-AFCCE45B60C8}" type="parTrans" cxnId="{331A1ABA-2F1B-45A8-BC78-2CEDB80FF360}">
      <dgm:prSet/>
      <dgm:spPr/>
      <dgm:t>
        <a:bodyPr/>
        <a:lstStyle/>
        <a:p>
          <a:endParaRPr lang="en-US"/>
        </a:p>
      </dgm:t>
    </dgm:pt>
    <dgm:pt modelId="{D3294ABF-6754-4C03-B089-C713601308D1}" type="sibTrans" cxnId="{331A1ABA-2F1B-45A8-BC78-2CEDB80FF360}">
      <dgm:prSet/>
      <dgm:spPr/>
      <dgm:t>
        <a:bodyPr/>
        <a:lstStyle/>
        <a:p>
          <a:endParaRPr lang="en-US"/>
        </a:p>
      </dgm:t>
    </dgm:pt>
    <dgm:pt modelId="{033B8E17-F6E4-46E5-828B-0D70AFBA8922}">
      <dgm:prSet phldrT="[Text]"/>
      <dgm:spPr/>
      <dgm:t>
        <a:bodyPr/>
        <a:lstStyle/>
        <a:p>
          <a:r>
            <a:rPr lang="en-US" dirty="0" err="1" smtClean="0">
              <a:solidFill>
                <a:srgbClr val="C00000"/>
              </a:solidFill>
            </a:rPr>
            <a:t>গ্রন্থ</a:t>
          </a:r>
          <a:endParaRPr lang="en-US" dirty="0">
            <a:solidFill>
              <a:srgbClr val="C00000"/>
            </a:solidFill>
          </a:endParaRPr>
        </a:p>
      </dgm:t>
    </dgm:pt>
    <dgm:pt modelId="{8609F6AF-B329-4A4D-96AF-FC5DDF53972F}" type="parTrans" cxnId="{2EA8EEC6-BF79-4551-A1C6-22D56799B0AB}">
      <dgm:prSet/>
      <dgm:spPr/>
      <dgm:t>
        <a:bodyPr/>
        <a:lstStyle/>
        <a:p>
          <a:endParaRPr lang="en-US"/>
        </a:p>
      </dgm:t>
    </dgm:pt>
    <dgm:pt modelId="{035A0031-6FC3-4C06-BC3E-9E6DC2A6140C}" type="sibTrans" cxnId="{2EA8EEC6-BF79-4551-A1C6-22D56799B0AB}">
      <dgm:prSet/>
      <dgm:spPr/>
      <dgm:t>
        <a:bodyPr/>
        <a:lstStyle/>
        <a:p>
          <a:endParaRPr lang="en-US"/>
        </a:p>
      </dgm:t>
    </dgm:pt>
    <dgm:pt modelId="{D7E214E8-3872-45ED-A11D-0DCCCA3F1B00}">
      <dgm:prSet phldrT="[Text]"/>
      <dgm:spPr/>
      <dgm:t>
        <a:bodyPr/>
        <a:lstStyle/>
        <a:p>
          <a:r>
            <a:rPr lang="en-US" dirty="0" err="1" smtClean="0">
              <a:solidFill>
                <a:srgbClr val="C00000"/>
              </a:solidFill>
            </a:rPr>
            <a:t>মৃতু</a:t>
          </a:r>
          <a:endParaRPr lang="en-US" dirty="0">
            <a:solidFill>
              <a:srgbClr val="C00000"/>
            </a:solidFill>
          </a:endParaRPr>
        </a:p>
      </dgm:t>
    </dgm:pt>
    <dgm:pt modelId="{B69E44F0-759E-45A3-921D-4DA43E5288B2}" type="parTrans" cxnId="{13CDA49F-C0F3-44C0-B636-58376096230A}">
      <dgm:prSet/>
      <dgm:spPr/>
      <dgm:t>
        <a:bodyPr/>
        <a:lstStyle/>
        <a:p>
          <a:endParaRPr lang="en-US"/>
        </a:p>
      </dgm:t>
    </dgm:pt>
    <dgm:pt modelId="{471079B0-2457-4BF8-8E28-5B35805C3C44}" type="sibTrans" cxnId="{13CDA49F-C0F3-44C0-B636-58376096230A}">
      <dgm:prSet/>
      <dgm:spPr/>
      <dgm:t>
        <a:bodyPr/>
        <a:lstStyle/>
        <a:p>
          <a:endParaRPr lang="en-US"/>
        </a:p>
      </dgm:t>
    </dgm:pt>
    <dgm:pt modelId="{D9F92897-F73E-4F61-8C20-6AB2C054F858}" type="pres">
      <dgm:prSet presAssocID="{E87724D4-B4CF-4491-8046-7A43E7A863A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A9B201C-E235-43F2-83D9-2DB42E011B07}" type="pres">
      <dgm:prSet presAssocID="{014CC68E-CC3C-4C26-80D5-3ECD0B35FD1C}" presName="centerShape" presStyleLbl="node0" presStyleIdx="0" presStyleCnt="1" custLinFactNeighborX="2559" custLinFactNeighborY="-1018"/>
      <dgm:spPr/>
      <dgm:t>
        <a:bodyPr/>
        <a:lstStyle/>
        <a:p>
          <a:endParaRPr lang="en-US"/>
        </a:p>
      </dgm:t>
    </dgm:pt>
    <dgm:pt modelId="{AA4545FF-3562-41BC-BB04-8BEE4E96C60D}" type="pres">
      <dgm:prSet presAssocID="{9DA3C2D1-1284-4CE2-B5F5-DBA85DA48A4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677A47-C5D4-40FB-93A8-C4D5B328B037}" type="pres">
      <dgm:prSet presAssocID="{9DA3C2D1-1284-4CE2-B5F5-DBA85DA48A45}" presName="dummy" presStyleCnt="0"/>
      <dgm:spPr/>
    </dgm:pt>
    <dgm:pt modelId="{81136CE8-7901-4EE0-91C8-25AD4EA1C45A}" type="pres">
      <dgm:prSet presAssocID="{D3294ABF-6754-4C03-B089-C713601308D1}" presName="sibTrans" presStyleLbl="sibTrans2D1" presStyleIdx="0" presStyleCnt="3" custLinFactNeighborX="4433" custLinFactNeighborY="-7961"/>
      <dgm:spPr/>
      <dgm:t>
        <a:bodyPr/>
        <a:lstStyle/>
        <a:p>
          <a:endParaRPr lang="en-US"/>
        </a:p>
      </dgm:t>
    </dgm:pt>
    <dgm:pt modelId="{67E36601-740F-45AA-981F-EA17C383898B}" type="pres">
      <dgm:prSet presAssocID="{033B8E17-F6E4-46E5-828B-0D70AFBA8922}" presName="node" presStyleLbl="node1" presStyleIdx="1" presStyleCnt="3" custRadScaleRad="107896" custRadScaleInc="-34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D7A810-4AA2-40A6-86A4-531C0FD6BE12}" type="pres">
      <dgm:prSet presAssocID="{033B8E17-F6E4-46E5-828B-0D70AFBA8922}" presName="dummy" presStyleCnt="0"/>
      <dgm:spPr/>
    </dgm:pt>
    <dgm:pt modelId="{12036F26-543B-459A-AD11-924B14731CB3}" type="pres">
      <dgm:prSet presAssocID="{035A0031-6FC3-4C06-BC3E-9E6DC2A6140C}" presName="sibTrans" presStyleLbl="sibTrans2D1" presStyleIdx="1" presStyleCnt="3" custLinFactNeighborX="2283" custLinFactNeighborY="-4856"/>
      <dgm:spPr/>
      <dgm:t>
        <a:bodyPr/>
        <a:lstStyle/>
        <a:p>
          <a:endParaRPr lang="en-US"/>
        </a:p>
      </dgm:t>
    </dgm:pt>
    <dgm:pt modelId="{90D1359C-290E-4A5B-B80D-5DD78F1C48CB}" type="pres">
      <dgm:prSet presAssocID="{D7E214E8-3872-45ED-A11D-0DCCCA3F1B0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23E5F7-E168-4ED4-B916-C18F9BCB6087}" type="pres">
      <dgm:prSet presAssocID="{D7E214E8-3872-45ED-A11D-0DCCCA3F1B00}" presName="dummy" presStyleCnt="0"/>
      <dgm:spPr/>
    </dgm:pt>
    <dgm:pt modelId="{6C605290-25C1-4288-B7C4-658C7F212832}" type="pres">
      <dgm:prSet presAssocID="{471079B0-2457-4BF8-8E28-5B35805C3C44}" presName="sibTrans" presStyleLbl="sibTrans2D1" presStyleIdx="2" presStyleCnt="3" custLinFactNeighborX="-1212" custLinFactNeighborY="-14260"/>
      <dgm:spPr/>
      <dgm:t>
        <a:bodyPr/>
        <a:lstStyle/>
        <a:p>
          <a:endParaRPr lang="en-US"/>
        </a:p>
      </dgm:t>
    </dgm:pt>
  </dgm:ptLst>
  <dgm:cxnLst>
    <dgm:cxn modelId="{9B4D87AE-560A-49FC-A4A5-5BEA5A70A50C}" type="presOf" srcId="{D3294ABF-6754-4C03-B089-C713601308D1}" destId="{81136CE8-7901-4EE0-91C8-25AD4EA1C45A}" srcOrd="0" destOrd="0" presId="urn:microsoft.com/office/officeart/2005/8/layout/radial6"/>
    <dgm:cxn modelId="{B2E9F0E1-E4FA-4B93-BCE0-B552C6BD517F}" type="presOf" srcId="{014CC68E-CC3C-4C26-80D5-3ECD0B35FD1C}" destId="{9A9B201C-E235-43F2-83D9-2DB42E011B07}" srcOrd="0" destOrd="0" presId="urn:microsoft.com/office/officeart/2005/8/layout/radial6"/>
    <dgm:cxn modelId="{8095776F-9CEB-4818-A19F-FD10482FC7F8}" srcId="{E87724D4-B4CF-4491-8046-7A43E7A863AF}" destId="{014CC68E-CC3C-4C26-80D5-3ECD0B35FD1C}" srcOrd="0" destOrd="0" parTransId="{6002399D-AB70-4707-9054-67DBA27873F9}" sibTransId="{E0E80C1D-DCAF-4138-8C5C-186377ABDB71}"/>
    <dgm:cxn modelId="{13CDA49F-C0F3-44C0-B636-58376096230A}" srcId="{014CC68E-CC3C-4C26-80D5-3ECD0B35FD1C}" destId="{D7E214E8-3872-45ED-A11D-0DCCCA3F1B00}" srcOrd="2" destOrd="0" parTransId="{B69E44F0-759E-45A3-921D-4DA43E5288B2}" sibTransId="{471079B0-2457-4BF8-8E28-5B35805C3C44}"/>
    <dgm:cxn modelId="{A8303D2D-714D-4915-8616-CB4EF79D0407}" type="presOf" srcId="{E87724D4-B4CF-4491-8046-7A43E7A863AF}" destId="{D9F92897-F73E-4F61-8C20-6AB2C054F858}" srcOrd="0" destOrd="0" presId="urn:microsoft.com/office/officeart/2005/8/layout/radial6"/>
    <dgm:cxn modelId="{5A83D435-516D-49AE-8BBE-C46AEDE09A29}" type="presOf" srcId="{D7E214E8-3872-45ED-A11D-0DCCCA3F1B00}" destId="{90D1359C-290E-4A5B-B80D-5DD78F1C48CB}" srcOrd="0" destOrd="0" presId="urn:microsoft.com/office/officeart/2005/8/layout/radial6"/>
    <dgm:cxn modelId="{2EA8EEC6-BF79-4551-A1C6-22D56799B0AB}" srcId="{014CC68E-CC3C-4C26-80D5-3ECD0B35FD1C}" destId="{033B8E17-F6E4-46E5-828B-0D70AFBA8922}" srcOrd="1" destOrd="0" parTransId="{8609F6AF-B329-4A4D-96AF-FC5DDF53972F}" sibTransId="{035A0031-6FC3-4C06-BC3E-9E6DC2A6140C}"/>
    <dgm:cxn modelId="{331A1ABA-2F1B-45A8-BC78-2CEDB80FF360}" srcId="{014CC68E-CC3C-4C26-80D5-3ECD0B35FD1C}" destId="{9DA3C2D1-1284-4CE2-B5F5-DBA85DA48A45}" srcOrd="0" destOrd="0" parTransId="{3F1ADA8E-3530-4F1B-B47B-AFCCE45B60C8}" sibTransId="{D3294ABF-6754-4C03-B089-C713601308D1}"/>
    <dgm:cxn modelId="{78AC203C-671A-4917-AE9B-B9E51772ABCA}" type="presOf" srcId="{9DA3C2D1-1284-4CE2-B5F5-DBA85DA48A45}" destId="{AA4545FF-3562-41BC-BB04-8BEE4E96C60D}" srcOrd="0" destOrd="0" presId="urn:microsoft.com/office/officeart/2005/8/layout/radial6"/>
    <dgm:cxn modelId="{F047061A-F751-4C50-A2D5-597D13E4C91D}" type="presOf" srcId="{035A0031-6FC3-4C06-BC3E-9E6DC2A6140C}" destId="{12036F26-543B-459A-AD11-924B14731CB3}" srcOrd="0" destOrd="0" presId="urn:microsoft.com/office/officeart/2005/8/layout/radial6"/>
    <dgm:cxn modelId="{50D37A6A-17D4-4260-AFB2-20A926BFA26C}" type="presOf" srcId="{471079B0-2457-4BF8-8E28-5B35805C3C44}" destId="{6C605290-25C1-4288-B7C4-658C7F212832}" srcOrd="0" destOrd="0" presId="urn:microsoft.com/office/officeart/2005/8/layout/radial6"/>
    <dgm:cxn modelId="{A51E637E-749D-4826-965E-EEED614195D4}" type="presOf" srcId="{033B8E17-F6E4-46E5-828B-0D70AFBA8922}" destId="{67E36601-740F-45AA-981F-EA17C383898B}" srcOrd="0" destOrd="0" presId="urn:microsoft.com/office/officeart/2005/8/layout/radial6"/>
    <dgm:cxn modelId="{4474BC84-153B-4880-94DA-35D4973786C3}" type="presParOf" srcId="{D9F92897-F73E-4F61-8C20-6AB2C054F858}" destId="{9A9B201C-E235-43F2-83D9-2DB42E011B07}" srcOrd="0" destOrd="0" presId="urn:microsoft.com/office/officeart/2005/8/layout/radial6"/>
    <dgm:cxn modelId="{C565A90E-5E61-4ACD-883F-CB410668EF27}" type="presParOf" srcId="{D9F92897-F73E-4F61-8C20-6AB2C054F858}" destId="{AA4545FF-3562-41BC-BB04-8BEE4E96C60D}" srcOrd="1" destOrd="0" presId="urn:microsoft.com/office/officeart/2005/8/layout/radial6"/>
    <dgm:cxn modelId="{FDE93908-59A7-49A3-BA83-DDEF8B8A726F}" type="presParOf" srcId="{D9F92897-F73E-4F61-8C20-6AB2C054F858}" destId="{72677A47-C5D4-40FB-93A8-C4D5B328B037}" srcOrd="2" destOrd="0" presId="urn:microsoft.com/office/officeart/2005/8/layout/radial6"/>
    <dgm:cxn modelId="{94DD7A36-9AE7-420A-A9BD-EA3170DF1C92}" type="presParOf" srcId="{D9F92897-F73E-4F61-8C20-6AB2C054F858}" destId="{81136CE8-7901-4EE0-91C8-25AD4EA1C45A}" srcOrd="3" destOrd="0" presId="urn:microsoft.com/office/officeart/2005/8/layout/radial6"/>
    <dgm:cxn modelId="{D2F51397-BE58-43AE-8C20-0756DF816CAB}" type="presParOf" srcId="{D9F92897-F73E-4F61-8C20-6AB2C054F858}" destId="{67E36601-740F-45AA-981F-EA17C383898B}" srcOrd="4" destOrd="0" presId="urn:microsoft.com/office/officeart/2005/8/layout/radial6"/>
    <dgm:cxn modelId="{807370CB-ACE1-46FC-B2BD-24CDE88994E9}" type="presParOf" srcId="{D9F92897-F73E-4F61-8C20-6AB2C054F858}" destId="{81D7A810-4AA2-40A6-86A4-531C0FD6BE12}" srcOrd="5" destOrd="0" presId="urn:microsoft.com/office/officeart/2005/8/layout/radial6"/>
    <dgm:cxn modelId="{6C503ED5-A476-4EC7-9D28-B3CE289FEF51}" type="presParOf" srcId="{D9F92897-F73E-4F61-8C20-6AB2C054F858}" destId="{12036F26-543B-459A-AD11-924B14731CB3}" srcOrd="6" destOrd="0" presId="urn:microsoft.com/office/officeart/2005/8/layout/radial6"/>
    <dgm:cxn modelId="{3FC93D07-C320-4B60-A3A9-86B62F410D19}" type="presParOf" srcId="{D9F92897-F73E-4F61-8C20-6AB2C054F858}" destId="{90D1359C-290E-4A5B-B80D-5DD78F1C48CB}" srcOrd="7" destOrd="0" presId="urn:microsoft.com/office/officeart/2005/8/layout/radial6"/>
    <dgm:cxn modelId="{E4B8C972-1314-438C-94CE-2187B4A152A5}" type="presParOf" srcId="{D9F92897-F73E-4F61-8C20-6AB2C054F858}" destId="{A423E5F7-E168-4ED4-B916-C18F9BCB6087}" srcOrd="8" destOrd="0" presId="urn:microsoft.com/office/officeart/2005/8/layout/radial6"/>
    <dgm:cxn modelId="{93563459-3BBB-4B0F-9753-76F78C94B105}" type="presParOf" srcId="{D9F92897-F73E-4F61-8C20-6AB2C054F858}" destId="{6C605290-25C1-4288-B7C4-658C7F212832}" srcOrd="9" destOrd="0" presId="urn:microsoft.com/office/officeart/2005/8/layout/radial6"/>
  </dgm:cxnLst>
  <dgm:bg>
    <a:blipFill>
      <a:blip xmlns:r="http://schemas.openxmlformats.org/officeDocument/2006/relationships" r:embed="rId1"/>
      <a:tile tx="0" ty="0" sx="100000" sy="100000" flip="none" algn="tl"/>
    </a:blip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605290-25C1-4288-B7C4-658C7F212832}">
      <dsp:nvSpPr>
        <dsp:cNvPr id="0" name=""/>
        <dsp:cNvSpPr/>
      </dsp:nvSpPr>
      <dsp:spPr>
        <a:xfrm>
          <a:off x="1334369" y="24074"/>
          <a:ext cx="3346149" cy="3346149"/>
        </a:xfrm>
        <a:prstGeom prst="blockArc">
          <a:avLst>
            <a:gd name="adj1" fmla="val 9000000"/>
            <a:gd name="adj2" fmla="val 16200000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036F26-543B-459A-AD11-924B14731CB3}">
      <dsp:nvSpPr>
        <dsp:cNvPr id="0" name=""/>
        <dsp:cNvSpPr/>
      </dsp:nvSpPr>
      <dsp:spPr>
        <a:xfrm>
          <a:off x="1523985" y="480060"/>
          <a:ext cx="3346149" cy="3346149"/>
        </a:xfrm>
        <a:prstGeom prst="blockArc">
          <a:avLst>
            <a:gd name="adj1" fmla="val 1529572"/>
            <a:gd name="adj2" fmla="val 9334384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136CE8-7901-4EE0-91C8-25AD4EA1C45A}">
      <dsp:nvSpPr>
        <dsp:cNvPr id="0" name=""/>
        <dsp:cNvSpPr/>
      </dsp:nvSpPr>
      <dsp:spPr>
        <a:xfrm>
          <a:off x="1676408" y="227657"/>
          <a:ext cx="3346149" cy="3346149"/>
        </a:xfrm>
        <a:prstGeom prst="blockArc">
          <a:avLst>
            <a:gd name="adj1" fmla="val 15877379"/>
            <a:gd name="adj2" fmla="val 1885035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9B201C-E235-43F2-83D9-2DB42E011B07}">
      <dsp:nvSpPr>
        <dsp:cNvPr id="0" name=""/>
        <dsp:cNvSpPr/>
      </dsp:nvSpPr>
      <dsp:spPr>
        <a:xfrm>
          <a:off x="2362201" y="1371594"/>
          <a:ext cx="1538882" cy="15388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rgbClr val="C00000"/>
              </a:solidFill>
              <a:latin typeface="NikoshBAN" pitchFamily="2" charset="0"/>
              <a:cs typeface="NikoshBAN" pitchFamily="2" charset="0"/>
            </a:rPr>
            <a:t>মোতাহের</a:t>
          </a:r>
          <a:r>
            <a:rPr lang="en-US" sz="1800" kern="1200" dirty="0" smtClean="0">
              <a:solidFill>
                <a:srgbClr val="C00000"/>
              </a:solidFill>
            </a:rPr>
            <a:t> </a:t>
          </a:r>
          <a:r>
            <a:rPr lang="en-US" sz="1800" kern="1200" dirty="0" err="1" smtClean="0">
              <a:solidFill>
                <a:srgbClr val="C00000"/>
              </a:solidFill>
            </a:rPr>
            <a:t>হোসেন</a:t>
          </a:r>
          <a:endParaRPr lang="en-US" sz="1800" kern="1200" dirty="0">
            <a:solidFill>
              <a:srgbClr val="C00000"/>
            </a:solidFill>
          </a:endParaRPr>
        </a:p>
      </dsp:txBody>
      <dsp:txXfrm>
        <a:off x="2587565" y="1596958"/>
        <a:ext cx="1088154" cy="1088154"/>
      </dsp:txXfrm>
    </dsp:sp>
    <dsp:sp modelId="{AA4545FF-3562-41BC-BB04-8BEE4E96C60D}">
      <dsp:nvSpPr>
        <dsp:cNvPr id="0" name=""/>
        <dsp:cNvSpPr/>
      </dsp:nvSpPr>
      <dsp:spPr>
        <a:xfrm>
          <a:off x="2509391" y="1406"/>
          <a:ext cx="1077217" cy="10772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>
              <a:solidFill>
                <a:srgbClr val="C00000"/>
              </a:solidFill>
            </a:rPr>
            <a:t>জন্ম</a:t>
          </a:r>
          <a:endParaRPr lang="en-US" sz="3500" kern="1200" dirty="0">
            <a:solidFill>
              <a:srgbClr val="C00000"/>
            </a:solidFill>
          </a:endParaRPr>
        </a:p>
      </dsp:txBody>
      <dsp:txXfrm>
        <a:off x="2667146" y="159161"/>
        <a:ext cx="761707" cy="761707"/>
      </dsp:txXfrm>
    </dsp:sp>
    <dsp:sp modelId="{67E36601-740F-45AA-981F-EA17C383898B}">
      <dsp:nvSpPr>
        <dsp:cNvPr id="0" name=""/>
        <dsp:cNvSpPr/>
      </dsp:nvSpPr>
      <dsp:spPr>
        <a:xfrm>
          <a:off x="4057236" y="2480413"/>
          <a:ext cx="1077217" cy="10772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>
              <a:solidFill>
                <a:srgbClr val="C00000"/>
              </a:solidFill>
            </a:rPr>
            <a:t>গ্রন্থ</a:t>
          </a:r>
          <a:endParaRPr lang="en-US" sz="3500" kern="1200" dirty="0">
            <a:solidFill>
              <a:srgbClr val="C00000"/>
            </a:solidFill>
          </a:endParaRPr>
        </a:p>
      </dsp:txBody>
      <dsp:txXfrm>
        <a:off x="4214991" y="2638168"/>
        <a:ext cx="761707" cy="761707"/>
      </dsp:txXfrm>
    </dsp:sp>
    <dsp:sp modelId="{90D1359C-290E-4A5B-B80D-5DD78F1C48CB}">
      <dsp:nvSpPr>
        <dsp:cNvPr id="0" name=""/>
        <dsp:cNvSpPr/>
      </dsp:nvSpPr>
      <dsp:spPr>
        <a:xfrm>
          <a:off x="1094050" y="2452848"/>
          <a:ext cx="1077217" cy="107721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err="1" smtClean="0">
              <a:solidFill>
                <a:srgbClr val="C00000"/>
              </a:solidFill>
            </a:rPr>
            <a:t>মৃতু</a:t>
          </a:r>
          <a:endParaRPr lang="en-US" sz="3500" kern="1200" dirty="0">
            <a:solidFill>
              <a:srgbClr val="C00000"/>
            </a:solidFill>
          </a:endParaRPr>
        </a:p>
      </dsp:txBody>
      <dsp:txXfrm>
        <a:off x="1251805" y="2610603"/>
        <a:ext cx="761707" cy="7617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67020-2FA2-43AA-B2BE-51AA851DBD6F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FF927E-515F-4080-9C81-87AA8755F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572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F927E-515F-4080-9C81-87AA8755FB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020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F927E-515F-4080-9C81-87AA8755FB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567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F927E-515F-4080-9C81-87AA8755FB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484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F927E-515F-4080-9C81-87AA8755FB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143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F927E-515F-4080-9C81-87AA8755FB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3620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F927E-515F-4080-9C81-87AA8755FB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734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F927E-515F-4080-9C81-87AA8755FB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754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04A82-4043-4148-8201-9BD1518A5A18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AAC0-CB89-4825-9BCB-97EF3B750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58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04A82-4043-4148-8201-9BD1518A5A18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AAC0-CB89-4825-9BCB-97EF3B750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91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04A82-4043-4148-8201-9BD1518A5A18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AAC0-CB89-4825-9BCB-97EF3B750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445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04A82-4043-4148-8201-9BD1518A5A18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AAC0-CB89-4825-9BCB-97EF3B750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652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04A82-4043-4148-8201-9BD1518A5A18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AAC0-CB89-4825-9BCB-97EF3B750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33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04A82-4043-4148-8201-9BD1518A5A18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AAC0-CB89-4825-9BCB-97EF3B750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1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04A82-4043-4148-8201-9BD1518A5A18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AAC0-CB89-4825-9BCB-97EF3B750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29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04A82-4043-4148-8201-9BD1518A5A18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AAC0-CB89-4825-9BCB-97EF3B750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575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04A82-4043-4148-8201-9BD1518A5A18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AAC0-CB89-4825-9BCB-97EF3B750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587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04A82-4043-4148-8201-9BD1518A5A18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AAC0-CB89-4825-9BCB-97EF3B750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341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04A82-4043-4148-8201-9BD1518A5A18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0AAC0-CB89-4825-9BCB-97EF3B750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567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04A82-4043-4148-8201-9BD1518A5A18}" type="datetimeFigureOut">
              <a:rPr lang="en-US" smtClean="0"/>
              <a:t>12/18/2013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0AAC0-CB89-4825-9BCB-97EF3B750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231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1600" y="113322"/>
            <a:ext cx="7010400" cy="1107996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en-US" sz="6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সবাই</a:t>
            </a:r>
            <a:r>
              <a:rPr lang="en-US" sz="6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6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r>
              <a:rPr lang="en-US" sz="6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66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2002088"/>
            <a:ext cx="5334000" cy="3995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00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26589" y="1303291"/>
            <a:ext cx="1505540" cy="64633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</a:rPr>
              <a:t>সমাধান</a:t>
            </a:r>
            <a:endParaRPr lang="en-US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85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ad Arrow 3"/>
          <p:cNvSpPr/>
          <p:nvPr/>
        </p:nvSpPr>
        <p:spPr>
          <a:xfrm>
            <a:off x="1257637" y="1665511"/>
            <a:ext cx="342519" cy="150876"/>
          </a:xfrm>
          <a:prstGeom prst="quadArrow">
            <a:avLst>
              <a:gd name="adj1" fmla="val 22500"/>
              <a:gd name="adj2" fmla="val 24653"/>
              <a:gd name="adj3" fmla="val 2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47774" y="1810835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লাইব্রেরী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প্রবন্ধের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লেখক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মোতাহের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2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|</a:t>
            </a:r>
            <a:endParaRPr lang="en-US" sz="2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03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79608" y="1109932"/>
            <a:ext cx="2514600" cy="64633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কর্ম</a:t>
            </a:r>
            <a:r>
              <a:rPr lang="en-US" sz="3600" dirty="0" smtClean="0">
                <a:solidFill>
                  <a:srgbClr val="FF0000"/>
                </a:solidFill>
              </a:rPr>
              <a:t>  </a:t>
            </a:r>
            <a:r>
              <a:rPr lang="en-US" sz="3600" dirty="0" err="1" smtClean="0">
                <a:solidFill>
                  <a:srgbClr val="FF0000"/>
                </a:solidFill>
              </a:rPr>
              <a:t>পত্র</a:t>
            </a:r>
            <a:r>
              <a:rPr lang="en-US" sz="3600" dirty="0" smtClean="0">
                <a:solidFill>
                  <a:srgbClr val="FF0000"/>
                </a:solidFill>
              </a:rPr>
              <a:t> -৩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33600" y="3048000"/>
            <a:ext cx="4724400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লাইব্রেরী</a:t>
            </a:r>
            <a:r>
              <a:rPr lang="en-US" sz="3200" dirty="0" smtClean="0"/>
              <a:t> </a:t>
            </a:r>
            <a:r>
              <a:rPr lang="en-US" sz="3200" dirty="0" err="1" smtClean="0"/>
              <a:t>কত</a:t>
            </a:r>
            <a:r>
              <a:rPr lang="en-US" sz="3200" dirty="0" smtClean="0"/>
              <a:t>  </a:t>
            </a:r>
            <a:r>
              <a:rPr lang="en-US" sz="3200" dirty="0" err="1" smtClean="0"/>
              <a:t>প্রকার</a:t>
            </a:r>
            <a:r>
              <a:rPr lang="en-US" sz="3200" dirty="0" smtClean="0"/>
              <a:t> ও </a:t>
            </a:r>
            <a:r>
              <a:rPr lang="en-US" sz="3200" dirty="0" err="1" smtClean="0"/>
              <a:t>কি</a:t>
            </a:r>
            <a:r>
              <a:rPr lang="en-US" sz="3200" dirty="0" smtClean="0"/>
              <a:t> </a:t>
            </a:r>
            <a:r>
              <a:rPr lang="en-US" sz="3200" dirty="0" err="1" smtClean="0"/>
              <a:t>কি</a:t>
            </a:r>
            <a:r>
              <a:rPr lang="en-US" sz="3200" dirty="0"/>
              <a:t> 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sp>
        <p:nvSpPr>
          <p:cNvPr id="5" name="Right Arrow 4"/>
          <p:cNvSpPr/>
          <p:nvPr/>
        </p:nvSpPr>
        <p:spPr>
          <a:xfrm>
            <a:off x="1447800" y="3200400"/>
            <a:ext cx="228600" cy="1399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13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60171" y="1624724"/>
            <a:ext cx="2234380" cy="92333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সমাধান</a:t>
            </a:r>
            <a:endParaRPr lang="en-US" sz="5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56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62416" y="2010451"/>
            <a:ext cx="3581400" cy="5847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লাইব্রেরী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তিন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</a:rPr>
              <a:t>প্রকার</a:t>
            </a:r>
            <a:r>
              <a:rPr lang="en-US" sz="3200" dirty="0" smtClean="0">
                <a:solidFill>
                  <a:srgbClr val="7030A0"/>
                </a:solidFill>
              </a:rPr>
              <a:t>  -  </a:t>
            </a:r>
            <a:endParaRPr lang="en-US" sz="3200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43316" y="3215148"/>
            <a:ext cx="548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১) </a:t>
            </a:r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ব্যাক্তিগত</a:t>
            </a:r>
            <a:r>
              <a:rPr lang="en-US" sz="3200" dirty="0" smtClean="0">
                <a:solidFill>
                  <a:srgbClr val="C00000"/>
                </a:solidFill>
              </a:rPr>
              <a:t>  </a:t>
            </a:r>
            <a:r>
              <a:rPr lang="en-US" sz="3200" dirty="0" err="1" smtClean="0">
                <a:solidFill>
                  <a:srgbClr val="C00000"/>
                </a:solidFill>
              </a:rPr>
              <a:t>লাইব্রেরী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39795" y="3973867"/>
            <a:ext cx="52934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২ )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পারিবারিক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লাইব্রেরী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66364" y="4652232"/>
            <a:ext cx="38774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৩)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পাবলিক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লাইব্রেরী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353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6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20143" y="1996111"/>
            <a:ext cx="3080658" cy="92333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solidFill>
                  <a:srgbClr val="FFFF00"/>
                </a:solidFill>
              </a:rPr>
              <a:t>মূল্যায়ন</a:t>
            </a:r>
            <a:endParaRPr lang="en-US" sz="5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45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645919" y="1849159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ক)৪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খ) </a:t>
            </a:r>
            <a:r>
              <a:rPr lang="en-US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৫প্রকার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গ) ৩ </a:t>
            </a:r>
            <a:r>
              <a:rPr lang="en-US" sz="2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ঘ) ২ </a:t>
            </a:r>
            <a:r>
              <a:rPr lang="en-US" sz="2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Quad Arrow 7"/>
          <p:cNvSpPr/>
          <p:nvPr/>
        </p:nvSpPr>
        <p:spPr>
          <a:xfrm>
            <a:off x="2057400" y="1283524"/>
            <a:ext cx="45719" cy="45719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74766" y="2310824"/>
            <a:ext cx="518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২ |</a:t>
            </a:r>
            <a:r>
              <a:rPr lang="en-US" sz="3200" dirty="0" err="1" smtClean="0">
                <a:solidFill>
                  <a:srgbClr val="00B050"/>
                </a:solidFill>
              </a:rPr>
              <a:t>লাইব্রেরী</a:t>
            </a:r>
            <a:r>
              <a:rPr lang="en-US" sz="3200" dirty="0" smtClean="0">
                <a:solidFill>
                  <a:srgbClr val="00B050"/>
                </a:solidFill>
              </a:rPr>
              <a:t>  </a:t>
            </a:r>
            <a:r>
              <a:rPr lang="en-US" sz="3200" dirty="0" err="1" smtClean="0">
                <a:solidFill>
                  <a:srgbClr val="00B050"/>
                </a:solidFill>
              </a:rPr>
              <a:t>প্রবন্ধের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</a:rPr>
              <a:t>লেখক</a:t>
            </a:r>
            <a:r>
              <a:rPr lang="en-US" sz="3200" dirty="0" smtClean="0">
                <a:solidFill>
                  <a:srgbClr val="00B050"/>
                </a:solidFill>
              </a:rPr>
              <a:t>  </a:t>
            </a:r>
            <a:r>
              <a:rPr lang="en-US" sz="3200" dirty="0" err="1" smtClean="0">
                <a:solidFill>
                  <a:srgbClr val="00B050"/>
                </a:solidFill>
              </a:rPr>
              <a:t>কে</a:t>
            </a:r>
            <a:r>
              <a:rPr lang="en-US" sz="3200" dirty="0" smtClean="0">
                <a:solidFill>
                  <a:srgbClr val="00B050"/>
                </a:solidFill>
              </a:rPr>
              <a:t> ?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44604" y="4278796"/>
            <a:ext cx="70595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৩|মোতাহের</a:t>
            </a:r>
            <a:r>
              <a:rPr lang="en-US" sz="3600" dirty="0" smtClean="0">
                <a:solidFill>
                  <a:srgbClr val="00B0F0"/>
                </a:solidFill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</a:rPr>
              <a:t>হোসেনের</a:t>
            </a:r>
            <a:r>
              <a:rPr lang="en-US" sz="3600" dirty="0" smtClean="0">
                <a:solidFill>
                  <a:srgbClr val="00B0F0"/>
                </a:solidFill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</a:rPr>
              <a:t>জন্ম</a:t>
            </a:r>
            <a:r>
              <a:rPr lang="en-US" sz="3600" dirty="0" smtClean="0">
                <a:solidFill>
                  <a:srgbClr val="00B0F0"/>
                </a:solidFill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</a:rPr>
              <a:t>কত</a:t>
            </a:r>
            <a:r>
              <a:rPr lang="en-US" sz="3600" dirty="0" smtClean="0">
                <a:solidFill>
                  <a:srgbClr val="00B0F0"/>
                </a:solidFill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</a:rPr>
              <a:t>সালে</a:t>
            </a:r>
            <a:r>
              <a:rPr lang="en-US" sz="3600" dirty="0" smtClean="0">
                <a:solidFill>
                  <a:srgbClr val="00B0F0"/>
                </a:solidFill>
              </a:rPr>
              <a:t> ?</a:t>
            </a:r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74766" y="5029200"/>
            <a:ext cx="65303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ক)১৮০৫ </a:t>
            </a:r>
            <a:r>
              <a:rPr lang="en-US" sz="2400" dirty="0" err="1" smtClean="0">
                <a:solidFill>
                  <a:srgbClr val="FF0000"/>
                </a:solidFill>
              </a:rPr>
              <a:t>সালে</a:t>
            </a:r>
            <a:r>
              <a:rPr lang="en-US" sz="2400" dirty="0" smtClean="0">
                <a:solidFill>
                  <a:srgbClr val="FF0000"/>
                </a:solidFill>
              </a:rPr>
              <a:t>   খ)১৯০৩সালে গ)১৮৬১ </a:t>
            </a:r>
            <a:r>
              <a:rPr lang="en-US" sz="2400" dirty="0" err="1" smtClean="0">
                <a:solidFill>
                  <a:srgbClr val="FF0000"/>
                </a:solidFill>
              </a:rPr>
              <a:t>সালে</a:t>
            </a:r>
            <a:r>
              <a:rPr lang="en-US" sz="2400" dirty="0" smtClean="0">
                <a:solidFill>
                  <a:srgbClr val="FF0000"/>
                </a:solidFill>
              </a:rPr>
              <a:t> ঘ)১৬৬১ </a:t>
            </a:r>
            <a:r>
              <a:rPr lang="en-US" sz="2400" dirty="0" err="1" smtClean="0">
                <a:solidFill>
                  <a:srgbClr val="FF0000"/>
                </a:solidFill>
              </a:rPr>
              <a:t>সালে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7583" y="3330893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ক) </a:t>
            </a:r>
            <a:r>
              <a:rPr lang="en-US" sz="2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ওয়াজেদ</a:t>
            </a:r>
            <a:r>
              <a:rPr lang="en-US" sz="2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আলী</a:t>
            </a:r>
            <a:r>
              <a:rPr lang="en-US" sz="2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খ) </a:t>
            </a:r>
            <a:r>
              <a:rPr lang="en-US" sz="2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মোতাহের</a:t>
            </a:r>
            <a:r>
              <a:rPr lang="en-US" sz="2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2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গ) </a:t>
            </a:r>
            <a:r>
              <a:rPr lang="en-US" sz="2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সুফিয়া</a:t>
            </a:r>
            <a:r>
              <a:rPr lang="en-US" sz="2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্কামাল</a:t>
            </a:r>
            <a:endParaRPr lang="en-US" sz="2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Isosceles Triangle 2"/>
          <p:cNvSpPr/>
          <p:nvPr/>
        </p:nvSpPr>
        <p:spPr>
          <a:xfrm>
            <a:off x="3886200" y="3530948"/>
            <a:ext cx="274566" cy="251995"/>
          </a:xfrm>
          <a:prstGeom prst="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4446638" y="1899251"/>
            <a:ext cx="274566" cy="251995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027166" y="1166395"/>
            <a:ext cx="647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লাইব্রেরী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কত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প্রকার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13" name="Isosceles Triangle 12"/>
          <p:cNvSpPr/>
          <p:nvPr/>
        </p:nvSpPr>
        <p:spPr>
          <a:xfrm>
            <a:off x="3886200" y="5146525"/>
            <a:ext cx="274566" cy="21662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-775659" y="3198168"/>
            <a:ext cx="647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372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3" grpId="0" animBg="1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42535" y="1657965"/>
            <a:ext cx="2514600" cy="64633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3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531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889" y="1579096"/>
            <a:ext cx="937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63880" y="1231488"/>
            <a:ext cx="6781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</a:rPr>
              <a:t>লাইব্রেরী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মানব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জীবনের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জন্য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একান্ত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প্রয়োজন</a:t>
            </a:r>
            <a:r>
              <a:rPr lang="en-US" sz="2000" dirty="0" smtClean="0">
                <a:solidFill>
                  <a:srgbClr val="FF0000"/>
                </a:solidFill>
              </a:rPr>
              <a:t> |</a:t>
            </a:r>
            <a:r>
              <a:rPr lang="en-US" sz="2000" dirty="0" err="1" smtClean="0">
                <a:solidFill>
                  <a:srgbClr val="FF0000"/>
                </a:solidFill>
              </a:rPr>
              <a:t>সেজন্য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মানষকে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লাইব্রেরী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স;স্পশে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আসা</a:t>
            </a:r>
            <a:r>
              <a:rPr lang="en-US" sz="2000" dirty="0" smtClean="0">
                <a:solidFill>
                  <a:srgbClr val="FF0000"/>
                </a:solidFill>
              </a:rPr>
              <a:t>  </a:t>
            </a:r>
            <a:r>
              <a:rPr lang="en-US" sz="2000" dirty="0" err="1" smtClean="0">
                <a:solidFill>
                  <a:srgbClr val="FF0000"/>
                </a:solidFill>
              </a:rPr>
              <a:t>দরকার</a:t>
            </a:r>
            <a:r>
              <a:rPr lang="en-US" sz="2000" dirty="0" smtClean="0">
                <a:solidFill>
                  <a:srgbClr val="FF0000"/>
                </a:solidFill>
              </a:rPr>
              <a:t> |</a:t>
            </a:r>
            <a:r>
              <a:rPr lang="en-US" sz="2000" dirty="0" err="1" smtClean="0">
                <a:solidFill>
                  <a:srgbClr val="FF0000"/>
                </a:solidFill>
              </a:rPr>
              <a:t>লাইব্রেরি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সকল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জ্ঞান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ভান্ডারের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উৎস</a:t>
            </a:r>
            <a:r>
              <a:rPr lang="en-US" sz="2000" dirty="0" smtClean="0">
                <a:solidFill>
                  <a:srgbClr val="FF0000"/>
                </a:solidFill>
              </a:rPr>
              <a:t> |</a:t>
            </a:r>
            <a:r>
              <a:rPr lang="en-US" sz="2000" dirty="0" err="1" smtClean="0">
                <a:solidFill>
                  <a:srgbClr val="FF0000"/>
                </a:solidFill>
              </a:rPr>
              <a:t>বিভিন্ন</a:t>
            </a:r>
            <a:r>
              <a:rPr lang="en-US" sz="2000" dirty="0" smtClean="0">
                <a:solidFill>
                  <a:srgbClr val="FF0000"/>
                </a:solidFill>
              </a:rPr>
              <a:t>  </a:t>
            </a:r>
            <a:r>
              <a:rPr lang="en-US" sz="2000" dirty="0" err="1" smtClean="0">
                <a:solidFill>
                  <a:srgbClr val="FF0000"/>
                </a:solidFill>
              </a:rPr>
              <a:t>প্রকার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গন্থ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পাঠের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মাধ্যমে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মানব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জীবনের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আত্নপ্রকাশ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ঘঠে</a:t>
            </a:r>
            <a:r>
              <a:rPr lang="en-US" sz="2000" dirty="0" smtClean="0">
                <a:solidFill>
                  <a:srgbClr val="FF0000"/>
                </a:solidFill>
              </a:rPr>
              <a:t> |				া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16480" y="381000"/>
            <a:ext cx="1981200" cy="5847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স্বজনশীল</a:t>
            </a:r>
            <a:endParaRPr lang="en-US" sz="3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73480" y="2771237"/>
            <a:ext cx="2781300" cy="46166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B050"/>
                </a:solidFill>
              </a:rPr>
              <a:t>লাইব্রেরী</a:t>
            </a:r>
            <a:r>
              <a:rPr lang="en-US" sz="2400" dirty="0" smtClean="0">
                <a:solidFill>
                  <a:srgbClr val="00B050"/>
                </a:solidFill>
              </a:rPr>
              <a:t>  </a:t>
            </a:r>
            <a:r>
              <a:rPr lang="en-US" sz="2400" dirty="0" err="1" smtClean="0">
                <a:solidFill>
                  <a:srgbClr val="00B050"/>
                </a:solidFill>
              </a:rPr>
              <a:t>অর্থ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</a:rPr>
              <a:t>কি</a:t>
            </a:r>
            <a:r>
              <a:rPr lang="en-US" sz="2400" dirty="0" smtClean="0">
                <a:solidFill>
                  <a:srgbClr val="00B050"/>
                </a:solidFill>
              </a:rPr>
              <a:t>  ?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88720" y="3358415"/>
            <a:ext cx="5913120" cy="83099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খ)</a:t>
            </a:r>
            <a:r>
              <a:rPr lang="en-US" sz="2400" dirty="0" err="1" smtClean="0">
                <a:solidFill>
                  <a:srgbClr val="FF0000"/>
                </a:solidFill>
              </a:rPr>
              <a:t>মোতাহের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হোসেন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কত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সালে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কোথায়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জন্ম</a:t>
            </a:r>
            <a:r>
              <a:rPr lang="en-US" sz="2400" dirty="0" smtClean="0">
                <a:solidFill>
                  <a:srgbClr val="FF0000"/>
                </a:solidFill>
              </a:rPr>
              <a:t>  </a:t>
            </a:r>
            <a:r>
              <a:rPr lang="en-US" sz="2400" dirty="0" err="1" smtClean="0">
                <a:solidFill>
                  <a:srgbClr val="FF0000"/>
                </a:solidFill>
              </a:rPr>
              <a:t>গ্রহন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করেন</a:t>
            </a:r>
            <a:r>
              <a:rPr lang="en-US" sz="2400" dirty="0" smtClean="0">
                <a:solidFill>
                  <a:srgbClr val="FF0000"/>
                </a:solidFill>
              </a:rPr>
              <a:t> ?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88720" y="4123729"/>
            <a:ext cx="5364480" cy="46166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গ) </a:t>
            </a:r>
            <a:r>
              <a:rPr lang="en-US" sz="2400" dirty="0" err="1" smtClean="0">
                <a:solidFill>
                  <a:srgbClr val="00B050"/>
                </a:solidFill>
              </a:rPr>
              <a:t>যে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</a:rPr>
              <a:t>কোন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</a:rPr>
              <a:t>দুটি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</a:rPr>
              <a:t>লাইব্রেরীর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</a:rPr>
              <a:t>বর্নণা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</a:rPr>
              <a:t>কর</a:t>
            </a:r>
            <a:r>
              <a:rPr lang="en-US" sz="2400" dirty="0" smtClean="0">
                <a:solidFill>
                  <a:srgbClr val="00B050"/>
                </a:solidFill>
              </a:rPr>
              <a:t> |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8720" y="5122352"/>
            <a:ext cx="4831080" cy="40011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ঘ)</a:t>
            </a:r>
            <a:r>
              <a:rPr lang="en-US" sz="2000" dirty="0" err="1" smtClean="0"/>
              <a:t>মানব</a:t>
            </a:r>
            <a:r>
              <a:rPr lang="en-US" sz="2000" dirty="0" smtClean="0"/>
              <a:t> </a:t>
            </a:r>
            <a:r>
              <a:rPr lang="en-US" sz="2000" dirty="0" err="1" smtClean="0">
                <a:solidFill>
                  <a:srgbClr val="7030A0"/>
                </a:solidFill>
              </a:rPr>
              <a:t>জীবনের</a:t>
            </a:r>
            <a:r>
              <a:rPr lang="en-US" sz="2000" dirty="0" smtClean="0"/>
              <a:t> </a:t>
            </a:r>
            <a:r>
              <a:rPr lang="en-US" sz="2000" dirty="0" err="1" smtClean="0"/>
              <a:t>লাইব্রেরীর</a:t>
            </a:r>
            <a:r>
              <a:rPr lang="en-US" sz="2000" dirty="0" smtClean="0"/>
              <a:t>  </a:t>
            </a:r>
            <a:r>
              <a:rPr lang="en-US" sz="2000" dirty="0" err="1" smtClean="0"/>
              <a:t>তাৎপর্য</a:t>
            </a:r>
            <a:r>
              <a:rPr lang="en-US" sz="2000" dirty="0" smtClean="0"/>
              <a:t> </a:t>
            </a:r>
            <a:r>
              <a:rPr lang="en-US" sz="2000" dirty="0" err="1" smtClean="0"/>
              <a:t>বাখ্যা</a:t>
            </a:r>
            <a:r>
              <a:rPr lang="en-US" sz="2000" dirty="0" smtClean="0"/>
              <a:t> </a:t>
            </a:r>
            <a:r>
              <a:rPr lang="en-US" sz="2000" dirty="0" err="1" smtClean="0"/>
              <a:t>কর</a:t>
            </a:r>
            <a:r>
              <a:rPr lang="en-US" sz="2000" dirty="0" smtClean="0"/>
              <a:t> |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4199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animBg="1"/>
      <p:bldP spid="12" grpId="0" animBg="1"/>
      <p:bldP spid="13" grpId="0" animBg="1"/>
      <p:bldP spid="15" grpId="0" animBg="1"/>
      <p:bldP spid="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HS\Desktop\pictures\imaghbn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210" y="1930063"/>
            <a:ext cx="7231380" cy="4702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85800" y="914400"/>
            <a:ext cx="800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6000" dirty="0" smtClean="0"/>
              <a:t> </a:t>
            </a:r>
            <a:r>
              <a:rPr lang="en-US" sz="6000" dirty="0" err="1" smtClean="0">
                <a:solidFill>
                  <a:srgbClr val="7030A0"/>
                </a:solidFill>
              </a:rPr>
              <a:t>ধন্যবাদ</a:t>
            </a:r>
            <a:endParaRPr lang="en-US" sz="6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535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1248" y="2286415"/>
            <a:ext cx="5412056" cy="83099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মোছাঃ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শেফালী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খাতুন</a:t>
            </a:r>
            <a:endParaRPr lang="en-US" sz="4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81248" y="3350146"/>
            <a:ext cx="5412056" cy="76944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endParaRPr lang="en-US" sz="4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63236" y="981670"/>
            <a:ext cx="553006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05048" y="4480560"/>
            <a:ext cx="5488256" cy="646331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en-US" sz="36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শ্রীকর্ন</a:t>
            </a:r>
            <a:r>
              <a:rPr lang="en-US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দীঘি</a:t>
            </a:r>
            <a:r>
              <a:rPr lang="en-US" sz="36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36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lang="en-US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6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685800"/>
            <a:ext cx="3828530" cy="83099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2200" y="1912203"/>
            <a:ext cx="42715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শ্রেনী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-৭ম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28330" y="2821416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বিষয়ঃবাংলা</a:t>
            </a:r>
            <a:endParaRPr lang="en-US" sz="4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62200" y="3633571"/>
            <a:ext cx="51772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৪৫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মিনিট</a:t>
            </a:r>
            <a:endParaRPr lang="en-US" sz="4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200" y="4637157"/>
            <a:ext cx="35906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তারিখ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১৭-১২-১৩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22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HS\Pictures\pic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983355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SHS\Pictures\pic-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810000"/>
            <a:ext cx="2562225" cy="178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685800"/>
            <a:ext cx="7286625" cy="92333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নীচের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দে্খে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97377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2895600"/>
            <a:ext cx="5334000" cy="10156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পূর্ব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6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জ্ঞান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যাচাই</a:t>
            </a:r>
            <a:endParaRPr lang="en-US" sz="6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60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95600" y="3200399"/>
            <a:ext cx="2514600" cy="1015663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লাইব্রেরী</a:t>
            </a:r>
            <a:endParaRPr lang="en-US" sz="6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07771" y="1359541"/>
            <a:ext cx="4999892" cy="110799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</a:t>
            </a:r>
            <a:endParaRPr lang="en-US" sz="6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389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1295400"/>
            <a:ext cx="3352800" cy="92333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5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40921" y="2513807"/>
            <a:ext cx="6477000" cy="83099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শিক্ষাথীরা</a:t>
            </a:r>
            <a:r>
              <a: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-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3628931"/>
            <a:ext cx="6214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লেখক</a:t>
            </a:r>
            <a:r>
              <a:rPr lang="en-US" sz="36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36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6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|</a:t>
            </a:r>
            <a:endParaRPr lang="en-US" sz="36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5000" y="4350324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নতুন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শব্দের</a:t>
            </a:r>
            <a:r>
              <a:rPr lang="en-US" sz="32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অর্থ</a:t>
            </a:r>
            <a:r>
              <a:rPr lang="en-US" sz="32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|</a:t>
            </a:r>
            <a:endParaRPr lang="en-US" sz="3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71373">
            <a:off x="943545" y="5734750"/>
            <a:ext cx="69240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Isosceles Triangle 25"/>
          <p:cNvSpPr/>
          <p:nvPr/>
        </p:nvSpPr>
        <p:spPr>
          <a:xfrm>
            <a:off x="1394950" y="3881573"/>
            <a:ext cx="255306" cy="202601"/>
          </a:xfrm>
          <a:prstGeom prst="triangle">
            <a:avLst>
              <a:gd name="adj" fmla="val 474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Isosceles Triangle 29"/>
          <p:cNvSpPr/>
          <p:nvPr/>
        </p:nvSpPr>
        <p:spPr>
          <a:xfrm>
            <a:off x="1310711" y="4541411"/>
            <a:ext cx="255306" cy="202601"/>
          </a:xfrm>
          <a:prstGeom prst="triangle">
            <a:avLst>
              <a:gd name="adj" fmla="val 474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/>
          <p:cNvSpPr/>
          <p:nvPr/>
        </p:nvSpPr>
        <p:spPr>
          <a:xfrm>
            <a:off x="1310711" y="5166919"/>
            <a:ext cx="255306" cy="202601"/>
          </a:xfrm>
          <a:prstGeom prst="triangle">
            <a:avLst>
              <a:gd name="adj" fmla="val 474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905000" y="5166919"/>
            <a:ext cx="54428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লাইব্রেরী</a:t>
            </a:r>
            <a:r>
              <a:rPr lang="en-US" sz="3600" dirty="0" smtClean="0"/>
              <a:t> </a:t>
            </a:r>
            <a:r>
              <a:rPr lang="en-US" sz="3600" dirty="0" err="1" smtClean="0"/>
              <a:t>কত</a:t>
            </a:r>
            <a:r>
              <a:rPr lang="en-US" sz="3600" dirty="0" smtClean="0"/>
              <a:t>  </a:t>
            </a:r>
            <a:r>
              <a:rPr lang="en-US" sz="3600" dirty="0" err="1" smtClean="0"/>
              <a:t>প্রকার</a:t>
            </a:r>
            <a:r>
              <a:rPr lang="en-US" sz="3600" dirty="0" smtClean="0"/>
              <a:t> ও </a:t>
            </a:r>
            <a:r>
              <a:rPr lang="en-US" sz="3600" dirty="0" err="1" smtClean="0"/>
              <a:t>কি</a:t>
            </a:r>
            <a:r>
              <a:rPr lang="en-US" sz="3600" dirty="0" smtClean="0"/>
              <a:t> </a:t>
            </a:r>
            <a:r>
              <a:rPr lang="en-US" sz="3600" dirty="0" err="1" smtClean="0"/>
              <a:t>কি</a:t>
            </a:r>
            <a:r>
              <a:rPr lang="en-US" sz="3600" dirty="0" smtClean="0"/>
              <a:t> </a:t>
            </a:r>
            <a:r>
              <a:rPr lang="en-US" sz="3600" dirty="0" err="1" smtClean="0"/>
              <a:t>ব্যাখা</a:t>
            </a:r>
            <a:r>
              <a:rPr lang="en-US" sz="3600" dirty="0" smtClean="0"/>
              <a:t> </a:t>
            </a:r>
            <a:r>
              <a:rPr lang="en-US" sz="3600" dirty="0" err="1" smtClean="0"/>
              <a:t>করতে</a:t>
            </a:r>
            <a:r>
              <a:rPr lang="en-US" sz="3600" dirty="0" smtClean="0"/>
              <a:t> </a:t>
            </a:r>
            <a:r>
              <a:rPr lang="en-US" sz="3600" dirty="0" err="1" smtClean="0"/>
              <a:t>পারবে</a:t>
            </a:r>
            <a:r>
              <a:rPr lang="en-US" sz="3600" dirty="0" smtClean="0"/>
              <a:t> |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90830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236819700"/>
              </p:ext>
            </p:extLst>
          </p:nvPr>
        </p:nvGraphicFramePr>
        <p:xfrm>
          <a:off x="1295400" y="1143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638800" y="1392215"/>
            <a:ext cx="1632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১৯০৩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</a:rPr>
              <a:t>সালে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4580966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১৯৫৬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সালে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75931" y="4642521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C00000"/>
                </a:solidFill>
              </a:rPr>
              <a:t>সভ্যতা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</a:rPr>
              <a:t>ওসুখ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45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8201" y="990600"/>
            <a:ext cx="2112818" cy="58477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কর্ম</a:t>
            </a:r>
            <a:r>
              <a:rPr lang="en-US" sz="3200" dirty="0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 –</a:t>
            </a:r>
            <a:r>
              <a:rPr lang="en-US" sz="3200" dirty="0" err="1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পত্র</a:t>
            </a:r>
            <a:r>
              <a:rPr lang="en-US" sz="3200" dirty="0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 -১ </a:t>
            </a:r>
            <a:endParaRPr lang="en-US" sz="3200" dirty="0">
              <a:solidFill>
                <a:srgbClr val="C0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1219200" y="266700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132114" y="1959114"/>
            <a:ext cx="49119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লাইব্রেরী</a:t>
            </a:r>
            <a:r>
              <a:rPr lang="en-US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প্রবন্ধের</a:t>
            </a:r>
            <a:r>
              <a:rPr lang="en-US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লেখক</a:t>
            </a:r>
            <a:r>
              <a:rPr lang="en-US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?</a:t>
            </a:r>
            <a:endParaRPr lang="en-US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581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</TotalTime>
  <Words>240</Words>
  <Application>Microsoft Office PowerPoint</Application>
  <PresentationFormat>On-screen Show (4:3)</PresentationFormat>
  <Paragraphs>62</Paragraphs>
  <Slides>19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SHS</dc:creator>
  <cp:lastModifiedBy>SHS</cp:lastModifiedBy>
  <cp:revision>223</cp:revision>
  <dcterms:created xsi:type="dcterms:W3CDTF">2013-12-13T16:20:43Z</dcterms:created>
  <dcterms:modified xsi:type="dcterms:W3CDTF">2013-12-18T05:13:27Z</dcterms:modified>
</cp:coreProperties>
</file>