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7" r:id="rId2"/>
    <p:sldId id="258" r:id="rId3"/>
    <p:sldId id="271" r:id="rId4"/>
    <p:sldId id="272" r:id="rId5"/>
    <p:sldId id="262" r:id="rId6"/>
    <p:sldId id="259" r:id="rId7"/>
    <p:sldId id="260" r:id="rId8"/>
    <p:sldId id="270" r:id="rId9"/>
    <p:sldId id="261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C1F27-EBE9-47D3-B785-7ADAB880A95D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341BBA-3902-4D9B-B0BF-3EC6359654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1BBA-3902-4D9B-B0BF-3EC6359654E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\Desktop\index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219200"/>
            <a:ext cx="8458200" cy="5268913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57200" y="228600"/>
            <a:ext cx="822959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2209799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 প্রথা কি ।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কত সালে যৌতুক নিরোধ আইন সংশোধন করা হয়েছিল ?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620000" cy="21336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>বাড়িরকাজ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609600" y="3200400"/>
            <a:ext cx="8534400" cy="106680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যৌতুক প্রথাটির প্রতিরোধে কি পদক্ষেপ গ্রহণ করা যায় তোমার মতামত দাও ।</a:t>
            </a:r>
            <a:endParaRPr lang="en-US" sz="28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533400"/>
            <a:ext cx="6934200" cy="96043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DOEL\Pictures\flower3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676401"/>
            <a:ext cx="7010400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45719"/>
          </a:xfrm>
        </p:spPr>
        <p:txBody>
          <a:bodyPr>
            <a:normAutofit fontScale="25000" lnSpcReduction="20000"/>
          </a:bodyPr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ডলি চক্রবর্তী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হিলচিয়া উচ্চ বিদ্যালয়,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বাজিতপুর,কিশোরগঞ্জ,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বিষয় –বাংলাদেশ ও বিশ্ব পরিচয়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শ্রেণী  -৭ম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অধ্যায় -দশ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পাঠ   -১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447800"/>
            <a:ext cx="4114800" cy="914401"/>
          </a:xfrm>
        </p:spPr>
        <p:txBody>
          <a:bodyPr>
            <a:normAutofit/>
          </a:bodyPr>
          <a:lstStyle/>
          <a:p>
            <a:pPr lvl="8"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যৌতুক প্রথা</a:t>
            </a:r>
          </a:p>
          <a:p>
            <a:pPr lvl="8" algn="ctr"/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lvl="8" algn="ctr">
              <a:buNone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DOEL\Desktop\dowr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438400"/>
            <a:ext cx="44958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OEL\Desktop\Dowr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524000"/>
            <a:ext cx="6412523" cy="37326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4" name="Rectangle 3"/>
          <p:cNvSpPr/>
          <p:nvPr/>
        </p:nvSpPr>
        <p:spPr>
          <a:xfrm>
            <a:off x="1828800" y="533400"/>
            <a:ext cx="54102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এটিটী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457200"/>
            <a:ext cx="6019800" cy="92333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002060"/>
                </a:solidFill>
              </a:rPr>
              <a:t>                   </a:t>
            </a:r>
            <a:r>
              <a:rPr lang="bn-BD" sz="5400" dirty="0" smtClean="0">
                <a:solidFill>
                  <a:srgbClr val="002060"/>
                </a:solidFill>
              </a:rPr>
              <a:t>এটি কিসের ছবি</a:t>
            </a:r>
            <a:endParaRPr lang="en-US" sz="5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সমাজ জীবনের  সমস্যা সম্পর্কে বলতে পারবে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 যৌতুক প্রথা সামাজিক ব্য।ধি সে  সম্পর্কে বলতে পারবে 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৩। যৌতুক প্রথা কি বলতে পারবে।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bn-BD" dirty="0" smtClean="0"/>
              <a:t>  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শিখনফল 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BD" dirty="0" smtClean="0"/>
              <a:t>উপস্থাপন </a:t>
            </a:r>
            <a:endParaRPr lang="en-US" dirty="0"/>
          </a:p>
        </p:txBody>
      </p:sp>
      <p:pic>
        <p:nvPicPr>
          <p:cNvPr id="2050" name="Picture 2" descr="C:\Users\DOEL\Desktop\2856004_ori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95583"/>
            <a:ext cx="8610600" cy="49576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EL\Desktop\dowry syste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447800"/>
            <a:ext cx="54102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4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bn-BD" dirty="0" smtClean="0"/>
          </a:p>
          <a:p>
            <a:endParaRPr lang="bn-BD" dirty="0" smtClean="0"/>
          </a:p>
          <a:p>
            <a:r>
              <a:rPr lang="bn-BD" sz="3200" dirty="0" smtClean="0">
                <a:solidFill>
                  <a:srgbClr val="FF0000"/>
                </a:solidFill>
              </a:rPr>
              <a:t>১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যৌতুকের কারনে সমাজে কি কি অপরাধ ঘটে তা লিখবে </a:t>
            </a:r>
            <a:r>
              <a:rPr lang="bn-BD" sz="3200" dirty="0" smtClean="0"/>
              <a:t>।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567</TotalTime>
  <Words>98</Words>
  <Application>Microsoft Office PowerPoint</Application>
  <PresentationFormat>On-screen Show (4:3)</PresentationFormat>
  <Paragraphs>28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Slide 1</vt:lpstr>
      <vt:lpstr>পরিচিতি</vt:lpstr>
      <vt:lpstr>Slide 3</vt:lpstr>
      <vt:lpstr>Slide 4</vt:lpstr>
      <vt:lpstr>Slide 5</vt:lpstr>
      <vt:lpstr>    শিখনফল  </vt:lpstr>
      <vt:lpstr>উপস্থাপন </vt:lpstr>
      <vt:lpstr>Slide 8</vt:lpstr>
      <vt:lpstr>দলীয় কাজ</vt:lpstr>
      <vt:lpstr>মূল্যায়ন যৌতুক প্রথা কি । কত সালে যৌতুক নিরোধ আইন সংশোধন করা হয়েছিল ? </vt:lpstr>
      <vt:lpstr> বাড়িরকাজ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DOEL</dc:creator>
  <cp:lastModifiedBy>DOEL</cp:lastModifiedBy>
  <cp:revision>103</cp:revision>
  <dcterms:created xsi:type="dcterms:W3CDTF">2006-08-16T00:00:00Z</dcterms:created>
  <dcterms:modified xsi:type="dcterms:W3CDTF">2013-12-17T09:32:49Z</dcterms:modified>
</cp:coreProperties>
</file>