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38B69-85F8-4184-A1EB-8DA2D6149408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3587F-FA53-4FB5-A39C-100BE4F35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1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587F-FA53-4FB5-A39C-100BE4F35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587F-FA53-4FB5-A39C-100BE4F35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1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587F-FA53-4FB5-A39C-100BE4F35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587F-FA53-4FB5-A39C-100BE4F35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8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82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35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6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7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3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5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1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1610-8EF0-44A3-BABF-977CCE272C76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CC8C9A-145B-47C4-AAAF-5631A22C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7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87460" y="136477"/>
            <a:ext cx="8174799" cy="18833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2115404"/>
            <a:ext cx="8202304" cy="4217158"/>
          </a:xfrm>
          <a:prstGeom prst="bevel">
            <a:avLst/>
          </a:prstGeom>
        </p:spPr>
      </p:pic>
    </p:spTree>
    <p:extLst>
      <p:ext uri="{BB962C8B-B14F-4D97-AF65-F5344CB8AC3E}">
        <p14:creationId xmlns:p14="http://schemas.microsoft.com/office/powerpoint/2010/main" val="7939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67837"/>
              </p:ext>
            </p:extLst>
          </p:nvPr>
        </p:nvGraphicFramePr>
        <p:xfrm>
          <a:off x="2579427" y="2552131"/>
          <a:ext cx="3394586" cy="3389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427" y="2552131"/>
                        <a:ext cx="3394586" cy="3389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7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743200" y="464024"/>
            <a:ext cx="5090616" cy="2238233"/>
          </a:xfrm>
          <a:prstGeom prst="cub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27797" y="3302759"/>
            <a:ext cx="641445" cy="484632"/>
          </a:xfrm>
          <a:prstGeom prst="rightArrow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141" y="3206240"/>
            <a:ext cx="821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অ্যামাটোসিস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141" y="4502777"/>
            <a:ext cx="7410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মাটোসিস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27797" y="4612944"/>
            <a:ext cx="641445" cy="484632"/>
          </a:xfrm>
          <a:prstGeom prst="rightArrow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7" y="2497540"/>
            <a:ext cx="9430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/>
                </a:solidFill>
              </a:rPr>
              <a:t>১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নিউক্লিয়াসটি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547" y="3701218"/>
            <a:ext cx="6400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5"/>
                </a:solidFill>
              </a:rPr>
              <a:t>২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8384" y="447323"/>
            <a:ext cx="4148920" cy="184665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309" y="4722126"/>
            <a:ext cx="6701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347415" y="259308"/>
            <a:ext cx="5131558" cy="1610436"/>
          </a:xfrm>
          <a:prstGeom prst="can">
            <a:avLst>
              <a:gd name="adj" fmla="val 12597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9559" y="3153618"/>
            <a:ext cx="978408" cy="484632"/>
          </a:xfrm>
          <a:prstGeom prst="rightArrow">
            <a:avLst/>
          </a:prstGeom>
          <a:noFill/>
          <a:ln w="762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56095" y="2934269"/>
            <a:ext cx="8857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মাইটোসিসের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চিহ্নত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চিত্র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অংকন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4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5747" y="-373389"/>
            <a:ext cx="582894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 descr="porip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1692322"/>
            <a:ext cx="7710985" cy="50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8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275464" y="177419"/>
            <a:ext cx="4162567" cy="2456597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80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22829" y="2661311"/>
            <a:ext cx="7574507" cy="39987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দেওয়ানগঞ্জ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দেওয়ানগঞ্জ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নং-২২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880216" y="1852733"/>
            <a:ext cx="4203512" cy="3865677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</a:p>
          <a:p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1" y="2809163"/>
            <a:ext cx="1201003" cy="13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mito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5" y="619172"/>
            <a:ext cx="5255525" cy="47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619172"/>
            <a:ext cx="5049671" cy="47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532185" y="1041009"/>
            <a:ext cx="6105378" cy="1477108"/>
          </a:xfrm>
          <a:prstGeom prst="cub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n w="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ln w="0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350498" y="3080826"/>
            <a:ext cx="7807569" cy="3080824"/>
          </a:xfrm>
          <a:prstGeom prst="cloudCallou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82879" y="2892212"/>
            <a:ext cx="714287" cy="484632"/>
          </a:xfrm>
          <a:prstGeom prst="righ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280" y="2672863"/>
            <a:ext cx="94394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2877" y="3990676"/>
            <a:ext cx="714287" cy="484632"/>
          </a:xfrm>
          <a:prstGeom prst="righ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7279" y="3771327"/>
            <a:ext cx="105852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82878" y="5089141"/>
            <a:ext cx="714287" cy="484632"/>
          </a:xfrm>
          <a:prstGeom prst="righ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7279" y="4983758"/>
            <a:ext cx="8947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20" y="727819"/>
            <a:ext cx="783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এই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পাঠ</a:t>
            </a:r>
            <a:r>
              <a:rPr lang="en-US" sz="7200" dirty="0" smtClean="0"/>
              <a:t> </a:t>
            </a:r>
            <a:r>
              <a:rPr lang="en-US" sz="7200" dirty="0" err="1" smtClean="0"/>
              <a:t>শেষে</a:t>
            </a:r>
            <a:r>
              <a:rPr lang="en-US" sz="7200" dirty="0" smtClean="0"/>
              <a:t> </a:t>
            </a:r>
            <a:r>
              <a:rPr lang="en-US" sz="7200" dirty="0" err="1" smtClean="0"/>
              <a:t>শিক্ষার্থীরা</a:t>
            </a:r>
            <a:r>
              <a:rPr lang="en-US" sz="7200" dirty="0" smtClean="0"/>
              <a:t>-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968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6" y="262870"/>
            <a:ext cx="4743926" cy="6321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8" y="625717"/>
            <a:ext cx="5002916" cy="50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58460" y="520505"/>
            <a:ext cx="7160457" cy="1111348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7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7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560320" y="1631853"/>
            <a:ext cx="484632" cy="978408"/>
          </a:xfrm>
          <a:prstGeom prst="downArrow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2610261"/>
            <a:ext cx="5338688" cy="1547445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338688" y="1631852"/>
            <a:ext cx="484632" cy="3137095"/>
          </a:xfrm>
          <a:prstGeom prst="downArrow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4952" y="4768947"/>
            <a:ext cx="4754880" cy="1547445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799832" y="1631853"/>
            <a:ext cx="484632" cy="978408"/>
          </a:xfrm>
          <a:prstGeom prst="downArrow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024" y="2610261"/>
            <a:ext cx="4754880" cy="1547445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মিয়োসিস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0" y="140050"/>
            <a:ext cx="5487572" cy="4005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140825"/>
            <a:ext cx="4023360" cy="405896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3910" y="4734482"/>
            <a:ext cx="5338688" cy="1547445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11815" y="4586067"/>
            <a:ext cx="4754880" cy="1547445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6" y="286603"/>
            <a:ext cx="8488909" cy="447646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95335" y="4971324"/>
            <a:ext cx="4754880" cy="1547445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মিয়োসিস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</TotalTime>
  <Words>114</Words>
  <Application>Microsoft Office PowerPoint</Application>
  <PresentationFormat>Widescreen</PresentationFormat>
  <Paragraphs>38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2013-12-11T08:45:22Z</dcterms:created>
  <dcterms:modified xsi:type="dcterms:W3CDTF">2013-12-18T06:19:00Z</dcterms:modified>
</cp:coreProperties>
</file>