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5" r:id="rId11"/>
    <p:sldId id="266" r:id="rId12"/>
    <p:sldId id="267" r:id="rId13"/>
    <p:sldId id="271" r:id="rId14"/>
    <p:sldId id="278" r:id="rId15"/>
    <p:sldId id="279" r:id="rId16"/>
    <p:sldId id="282" r:id="rId17"/>
    <p:sldId id="280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05" autoAdjust="0"/>
  </p:normalViewPr>
  <p:slideViewPr>
    <p:cSldViewPr>
      <p:cViewPr varScale="1">
        <p:scale>
          <a:sx n="62" d="100"/>
          <a:sy n="62" d="100"/>
        </p:scale>
        <p:origin x="-960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4.jpeg"/><Relationship Id="rId5" Type="http://schemas.openxmlformats.org/officeDocument/2006/relationships/image" Target="../media/image17.jpeg"/><Relationship Id="rId4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image" Target="../media/image22.pn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9.jpeg"/><Relationship Id="rId2" Type="http://schemas.openxmlformats.org/officeDocument/2006/relationships/image" Target="../media/image34.jpeg"/><Relationship Id="rId1" Type="http://schemas.openxmlformats.org/officeDocument/2006/relationships/image" Target="../media/image35.png"/><Relationship Id="rId6" Type="http://schemas.openxmlformats.org/officeDocument/2006/relationships/image" Target="../media/image33.jpeg"/><Relationship Id="rId5" Type="http://schemas.openxmlformats.org/officeDocument/2006/relationships/image" Target="../media/image17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377A1-91A2-4748-8679-FFE364B5317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33C948-2716-4E75-94C5-2900D9F68DF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091CBCE-17B9-4758-BFAD-070C7044365E}" type="parTrans" cxnId="{B1582515-7D31-43DA-9F41-2AC2847F4BAF}">
      <dgm:prSet/>
      <dgm:spPr/>
      <dgm:t>
        <a:bodyPr/>
        <a:lstStyle/>
        <a:p>
          <a:endParaRPr lang="en-US"/>
        </a:p>
      </dgm:t>
    </dgm:pt>
    <dgm:pt modelId="{06800295-B82C-4697-88AC-D30CDBE32A53}" type="sibTrans" cxnId="{B1582515-7D31-43DA-9F41-2AC2847F4BAF}">
      <dgm:prSet custT="1"/>
      <dgm:spPr/>
      <dgm:t>
        <a:bodyPr/>
        <a:lstStyle/>
        <a:p>
          <a:pPr algn="ctr"/>
          <a:r>
            <a:rPr lang="en-US" sz="1600" dirty="0" err="1" smtClean="0">
              <a:latin typeface="NikoshBAN" pitchFamily="2" charset="0"/>
              <a:cs typeface="NikoshBAN" pitchFamily="2" charset="0"/>
            </a:rPr>
            <a:t>অ্যানিলিডা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5E5A6D53-8B4F-46B9-AC06-CDDD8651E35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1997448-E3AB-488A-8A70-9E8CE1C47B44}" type="parTrans" cxnId="{6DED6AAB-C623-4DF9-B550-90682D307382}">
      <dgm:prSet/>
      <dgm:spPr/>
      <dgm:t>
        <a:bodyPr/>
        <a:lstStyle/>
        <a:p>
          <a:endParaRPr lang="en-US"/>
        </a:p>
      </dgm:t>
    </dgm:pt>
    <dgm:pt modelId="{434328DE-B37C-4139-B3FD-8C37E1361A36}" type="sibTrans" cxnId="{6DED6AAB-C623-4DF9-B550-90682D307382}">
      <dgm:prSet custT="1"/>
      <dgm:spPr/>
      <dgm:t>
        <a:bodyPr/>
        <a:lstStyle/>
        <a:p>
          <a:pPr algn="ctr"/>
          <a:r>
            <a:rPr lang="en-US" sz="2000" dirty="0" err="1" smtClean="0">
              <a:latin typeface="NikoshBAN" pitchFamily="2" charset="0"/>
              <a:cs typeface="NikoshBAN" pitchFamily="2" charset="0"/>
            </a:rPr>
            <a:t>আর্থ্রোপোডা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1D40DB2-E3B1-4569-9E77-96B1D4976FF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/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E106899-5D58-436B-A15A-9E56CFBBBB9A}" type="parTrans" cxnId="{4CD5594F-11F5-4EC2-85DB-88739F3BC9FA}">
      <dgm:prSet/>
      <dgm:spPr/>
      <dgm:t>
        <a:bodyPr/>
        <a:lstStyle/>
        <a:p>
          <a:endParaRPr lang="en-US"/>
        </a:p>
      </dgm:t>
    </dgm:pt>
    <dgm:pt modelId="{87D7D1A9-E376-468A-ACB4-3A846C6EE575}" type="sibTrans" cxnId="{4CD5594F-11F5-4EC2-85DB-88739F3BC9FA}">
      <dgm:prSet custT="1"/>
      <dgm:spPr/>
      <dgm:t>
        <a:bodyPr/>
        <a:lstStyle/>
        <a:p>
          <a:pPr algn="ctr"/>
          <a:r>
            <a:rPr lang="en-US" sz="2000" dirty="0" err="1" smtClean="0">
              <a:latin typeface="NikoshBAN" pitchFamily="2" charset="0"/>
              <a:cs typeface="NikoshBAN" pitchFamily="2" charset="0"/>
            </a:rPr>
            <a:t>একাইনো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2000" dirty="0" err="1" smtClean="0">
              <a:latin typeface="NikoshBAN" pitchFamily="2" charset="0"/>
              <a:cs typeface="NikoshBAN" pitchFamily="2" charset="0"/>
            </a:rPr>
            <a:t>ডার্মাটা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B1E57C4-EF9C-4F6B-B62B-BB9E747323B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ctr"/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30ABD77-4DE4-4424-9830-A3C252C9E099}" type="parTrans" cxnId="{C2FE8BD7-C6A8-4009-AF36-D66F3A4E7469}">
      <dgm:prSet/>
      <dgm:spPr/>
      <dgm:t>
        <a:bodyPr/>
        <a:lstStyle/>
        <a:p>
          <a:endParaRPr lang="en-US"/>
        </a:p>
      </dgm:t>
    </dgm:pt>
    <dgm:pt modelId="{04045221-1B3C-4F65-816C-B792F58FA24A}" type="sibTrans" cxnId="{C2FE8BD7-C6A8-4009-AF36-D66F3A4E7469}">
      <dgm:prSet custT="1"/>
      <dgm:spPr/>
      <dgm:t>
        <a:bodyPr/>
        <a:lstStyle/>
        <a:p>
          <a:pPr algn="ctr"/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কর্ডাটা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B529CE6-19D2-455C-9D1C-0651AFB57C3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algn="ctr"/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5D59BA2-E86F-4A0B-8AE3-9B47ADBBB823}" type="sibTrans" cxnId="{877C4B5B-68DB-4801-AC7F-E4337D58BFE2}">
      <dgm:prSet custT="1"/>
      <dgm:spPr/>
      <dgm:t>
        <a:bodyPr/>
        <a:lstStyle/>
        <a:p>
          <a:pPr algn="ctr"/>
          <a:r>
            <a:rPr lang="en-US" sz="20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মলাস্কা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3AA4D35-8D4D-4A68-9290-6838C8BC1167}" type="parTrans" cxnId="{877C4B5B-68DB-4801-AC7F-E4337D58BFE2}">
      <dgm:prSet/>
      <dgm:spPr/>
      <dgm:t>
        <a:bodyPr/>
        <a:lstStyle/>
        <a:p>
          <a:endParaRPr lang="en-US"/>
        </a:p>
      </dgm:t>
    </dgm:pt>
    <dgm:pt modelId="{DB51CA64-D144-4EE2-97B6-9B40BD8D53AC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318EEB1-6FAC-4B4E-96C9-24B179C306EC}" type="parTrans" cxnId="{649970A8-3B27-4E55-B181-2D004AF8FF3F}">
      <dgm:prSet/>
      <dgm:spPr/>
      <dgm:t>
        <a:bodyPr/>
        <a:lstStyle/>
        <a:p>
          <a:endParaRPr lang="en-US"/>
        </a:p>
      </dgm:t>
    </dgm:pt>
    <dgm:pt modelId="{3DAE2BB4-AE8C-42D2-9245-C338765167EF}" type="sibTrans" cxnId="{649970A8-3B27-4E55-B181-2D004AF8FF3F}">
      <dgm:prSet custT="1"/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নেমাটোডা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777E2C1E-B61D-48CD-A896-7DE59EFA4EE9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2495D77-D6B7-4421-8863-B7FDC76F5C3E}" type="parTrans" cxnId="{610AEF04-B0EF-4687-B434-C85C0AAE6F8A}">
      <dgm:prSet/>
      <dgm:spPr/>
      <dgm:t>
        <a:bodyPr/>
        <a:lstStyle/>
        <a:p>
          <a:endParaRPr lang="en-US"/>
        </a:p>
      </dgm:t>
    </dgm:pt>
    <dgm:pt modelId="{EEA45318-C674-4295-9729-8C1E2E8D94C0}" type="sibTrans" cxnId="{610AEF04-B0EF-4687-B434-C85C0AAE6F8A}">
      <dgm:prSet custT="1"/>
      <dgm:spPr/>
      <dgm:t>
        <a:bodyPr/>
        <a:lstStyle/>
        <a:p>
          <a:r>
            <a:rPr lang="en-US" sz="1400" dirty="0" err="1" smtClean="0">
              <a:latin typeface="NikoshBAN" pitchFamily="2" charset="0"/>
              <a:cs typeface="NikoshBAN" pitchFamily="2" charset="0"/>
            </a:rPr>
            <a:t>প্লাটিহেলমিনথিস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E36D4F54-E6FE-4BE0-8223-8F361C516097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DE7EBF5-37C1-4CF1-ACDD-AD85F16FC399}" type="parTrans" cxnId="{B8367527-5D74-4CB2-AA82-938C15F898C0}">
      <dgm:prSet/>
      <dgm:spPr/>
      <dgm:t>
        <a:bodyPr/>
        <a:lstStyle/>
        <a:p>
          <a:endParaRPr lang="en-US"/>
        </a:p>
      </dgm:t>
    </dgm:pt>
    <dgm:pt modelId="{77B2B341-7CDA-465D-A383-FA354E607340}" type="sibTrans" cxnId="{B8367527-5D74-4CB2-AA82-938C15F898C0}">
      <dgm:prSet custT="1"/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নিডারিয়া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 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60543529-153A-42C0-BC7D-5D9B964632C2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B91D671-3730-4D7E-83D3-E591B5C16AC4}" type="sibTrans" cxnId="{FC35D02B-EB0B-4169-B94A-F6257E5906AF}">
      <dgm:prSet custT="1"/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পরিফেরা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EE8020A4-7F34-4A09-B14C-10E33B6ACCB6}" type="parTrans" cxnId="{FC35D02B-EB0B-4169-B94A-F6257E5906AF}">
      <dgm:prSet/>
      <dgm:spPr/>
      <dgm:t>
        <a:bodyPr/>
        <a:lstStyle/>
        <a:p>
          <a:endParaRPr lang="en-US"/>
        </a:p>
      </dgm:t>
    </dgm:pt>
    <dgm:pt modelId="{D5A817AC-074A-46EA-BB4F-0D8C0907230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600" dirty="0" err="1" smtClean="0">
              <a:latin typeface="NikoshBAN" pitchFamily="2" charset="0"/>
              <a:cs typeface="NikoshBAN" pitchFamily="2" charset="0"/>
            </a:rPr>
            <a:t>অ্যানিম্যালিয়া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6D4F0B2-36D9-490C-97F4-11EA1C0DD52A}" type="sibTrans" cxnId="{E4966A7E-3115-463E-BD23-68126DF7FC78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60E5C456-C336-4D6D-986F-CD0B66F8C98E}" type="parTrans" cxnId="{E4966A7E-3115-463E-BD23-68126DF7FC78}">
      <dgm:prSet/>
      <dgm:spPr/>
      <dgm:t>
        <a:bodyPr/>
        <a:lstStyle/>
        <a:p>
          <a:endParaRPr lang="en-US"/>
        </a:p>
      </dgm:t>
    </dgm:pt>
    <dgm:pt modelId="{962C9AE8-AB58-4DF4-9875-78B2BB40B409}" type="pres">
      <dgm:prSet presAssocID="{487377A1-91A2-4748-8679-FFE364B531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F7D077-C3C2-4F5F-8757-F404ECA6F100}" type="pres">
      <dgm:prSet presAssocID="{D5A817AC-074A-46EA-BB4F-0D8C09072304}" presName="hierRoot1" presStyleCnt="0">
        <dgm:presLayoutVars>
          <dgm:hierBranch val="init"/>
        </dgm:presLayoutVars>
      </dgm:prSet>
      <dgm:spPr/>
    </dgm:pt>
    <dgm:pt modelId="{96827603-6DBF-45CE-8233-32FBE5ABF2D3}" type="pres">
      <dgm:prSet presAssocID="{D5A817AC-074A-46EA-BB4F-0D8C09072304}" presName="rootComposite1" presStyleCnt="0"/>
      <dgm:spPr/>
    </dgm:pt>
    <dgm:pt modelId="{975CF136-FC8B-46A5-908A-1C93AB71DA70}" type="pres">
      <dgm:prSet presAssocID="{D5A817AC-074A-46EA-BB4F-0D8C09072304}" presName="rootText1" presStyleLbl="node0" presStyleIdx="0" presStyleCnt="1" custScaleX="327989" custScaleY="247376" custLinFactNeighborX="7565" custLinFactNeighborY="-7426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1A065AC-6D89-4A9B-A0FE-56C9D1E2F176}" type="pres">
      <dgm:prSet presAssocID="{D5A817AC-074A-46EA-BB4F-0D8C09072304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B20806-8BB6-4763-A362-93605C08AC80}" type="pres">
      <dgm:prSet presAssocID="{D5A817AC-074A-46EA-BB4F-0D8C09072304}" presName="rootConnector1" presStyleLbl="node1" presStyleIdx="0" presStyleCnt="9"/>
      <dgm:spPr/>
      <dgm:t>
        <a:bodyPr/>
        <a:lstStyle/>
        <a:p>
          <a:endParaRPr lang="en-US"/>
        </a:p>
      </dgm:t>
    </dgm:pt>
    <dgm:pt modelId="{628BEF07-D3F9-408D-B442-6236A7320ED5}" type="pres">
      <dgm:prSet presAssocID="{D5A817AC-074A-46EA-BB4F-0D8C09072304}" presName="hierChild2" presStyleCnt="0"/>
      <dgm:spPr/>
    </dgm:pt>
    <dgm:pt modelId="{C5FB0683-6C42-4606-8637-0F9561E5B868}" type="pres">
      <dgm:prSet presAssocID="{EE8020A4-7F34-4A09-B14C-10E33B6ACCB6}" presName="Name37" presStyleLbl="parChTrans1D2" presStyleIdx="0" presStyleCnt="9"/>
      <dgm:spPr/>
      <dgm:t>
        <a:bodyPr/>
        <a:lstStyle/>
        <a:p>
          <a:endParaRPr lang="en-US"/>
        </a:p>
      </dgm:t>
    </dgm:pt>
    <dgm:pt modelId="{544A6124-8A41-4399-B107-407606BD0F3B}" type="pres">
      <dgm:prSet presAssocID="{60543529-153A-42C0-BC7D-5D9B964632C2}" presName="hierRoot2" presStyleCnt="0">
        <dgm:presLayoutVars>
          <dgm:hierBranch val="init"/>
        </dgm:presLayoutVars>
      </dgm:prSet>
      <dgm:spPr/>
    </dgm:pt>
    <dgm:pt modelId="{E4C09080-9D9B-4829-A173-4F7A1AE9A324}" type="pres">
      <dgm:prSet presAssocID="{60543529-153A-42C0-BC7D-5D9B964632C2}" presName="rootComposite" presStyleCnt="0"/>
      <dgm:spPr/>
    </dgm:pt>
    <dgm:pt modelId="{0FDC9D2C-B78F-4C58-98B5-021447B3F79F}" type="pres">
      <dgm:prSet presAssocID="{60543529-153A-42C0-BC7D-5D9B964632C2}" presName="rootText" presStyleLbl="node1" presStyleIdx="0" presStyleCnt="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A351A84-8E15-445C-B35B-D78C3D34A534}" type="pres">
      <dgm:prSet presAssocID="{60543529-153A-42C0-BC7D-5D9B964632C2}" presName="titleText2" presStyleLbl="fgAcc1" presStyleIdx="0" presStyleCnt="9" custScaleX="120221" custScaleY="265452" custLinFactY="100000" custLinFactNeighborX="-11022" custLinFactNeighborY="18733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577475E-89D1-4EFA-9FC0-99682C44ECBF}" type="pres">
      <dgm:prSet presAssocID="{60543529-153A-42C0-BC7D-5D9B964632C2}" presName="rootConnector" presStyleLbl="node2" presStyleIdx="0" presStyleCnt="0"/>
      <dgm:spPr/>
      <dgm:t>
        <a:bodyPr/>
        <a:lstStyle/>
        <a:p>
          <a:endParaRPr lang="en-US"/>
        </a:p>
      </dgm:t>
    </dgm:pt>
    <dgm:pt modelId="{0EC7A36D-4562-4969-A98B-723F2A5E212B}" type="pres">
      <dgm:prSet presAssocID="{60543529-153A-42C0-BC7D-5D9B964632C2}" presName="hierChild4" presStyleCnt="0"/>
      <dgm:spPr/>
    </dgm:pt>
    <dgm:pt modelId="{7DEF39C3-E406-48F0-BA89-DA8FC185C781}" type="pres">
      <dgm:prSet presAssocID="{60543529-153A-42C0-BC7D-5D9B964632C2}" presName="hierChild5" presStyleCnt="0"/>
      <dgm:spPr/>
    </dgm:pt>
    <dgm:pt modelId="{8B00EE52-725F-4F97-B185-72CC8DACA458}" type="pres">
      <dgm:prSet presAssocID="{5DE7EBF5-37C1-4CF1-ACDD-AD85F16FC399}" presName="Name37" presStyleLbl="parChTrans1D2" presStyleIdx="1" presStyleCnt="9"/>
      <dgm:spPr/>
      <dgm:t>
        <a:bodyPr/>
        <a:lstStyle/>
        <a:p>
          <a:endParaRPr lang="en-US"/>
        </a:p>
      </dgm:t>
    </dgm:pt>
    <dgm:pt modelId="{4A0B09C7-65CE-4CBB-9519-20F9A72E20D7}" type="pres">
      <dgm:prSet presAssocID="{E36D4F54-E6FE-4BE0-8223-8F361C516097}" presName="hierRoot2" presStyleCnt="0">
        <dgm:presLayoutVars>
          <dgm:hierBranch val="init"/>
        </dgm:presLayoutVars>
      </dgm:prSet>
      <dgm:spPr/>
    </dgm:pt>
    <dgm:pt modelId="{38E82D47-9AF4-426E-9055-86AF12B7641B}" type="pres">
      <dgm:prSet presAssocID="{E36D4F54-E6FE-4BE0-8223-8F361C516097}" presName="rootComposite" presStyleCnt="0"/>
      <dgm:spPr/>
    </dgm:pt>
    <dgm:pt modelId="{E5DBB223-1E81-4BC1-9270-EAC484B6E499}" type="pres">
      <dgm:prSet presAssocID="{E36D4F54-E6FE-4BE0-8223-8F361C516097}" presName="rootText" presStyleLbl="node1" presStyleIdx="1" presStyleCnt="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EF30051-D3E5-4B59-8A82-D17F609EAC52}" type="pres">
      <dgm:prSet presAssocID="{E36D4F54-E6FE-4BE0-8223-8F361C516097}" presName="titleText2" presStyleLbl="fgAcc1" presStyleIdx="1" presStyleCnt="9" custScaleX="120535" custScaleY="454811" custLinFactY="147637" custLinFactNeighborX="-14215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AE77B7-4AAD-4F0E-8C4C-6F21FA6AA747}" type="pres">
      <dgm:prSet presAssocID="{E36D4F54-E6FE-4BE0-8223-8F361C516097}" presName="rootConnector" presStyleLbl="node2" presStyleIdx="0" presStyleCnt="0"/>
      <dgm:spPr/>
      <dgm:t>
        <a:bodyPr/>
        <a:lstStyle/>
        <a:p>
          <a:endParaRPr lang="en-US"/>
        </a:p>
      </dgm:t>
    </dgm:pt>
    <dgm:pt modelId="{4D0D78D1-E697-4194-B91B-243634A4C070}" type="pres">
      <dgm:prSet presAssocID="{E36D4F54-E6FE-4BE0-8223-8F361C516097}" presName="hierChild4" presStyleCnt="0"/>
      <dgm:spPr/>
    </dgm:pt>
    <dgm:pt modelId="{C0979ABA-8C3C-4631-BEFB-A5A6B5012D82}" type="pres">
      <dgm:prSet presAssocID="{E36D4F54-E6FE-4BE0-8223-8F361C516097}" presName="hierChild5" presStyleCnt="0"/>
      <dgm:spPr/>
    </dgm:pt>
    <dgm:pt modelId="{222C6F07-8A68-4BE5-B8A9-C9FC96228C54}" type="pres">
      <dgm:prSet presAssocID="{E2495D77-D6B7-4421-8863-B7FDC76F5C3E}" presName="Name37" presStyleLbl="parChTrans1D2" presStyleIdx="2" presStyleCnt="9"/>
      <dgm:spPr/>
      <dgm:t>
        <a:bodyPr/>
        <a:lstStyle/>
        <a:p>
          <a:endParaRPr lang="en-US"/>
        </a:p>
      </dgm:t>
    </dgm:pt>
    <dgm:pt modelId="{4E65CDA8-4CC6-4299-BD1E-D2F1D1A9CB7E}" type="pres">
      <dgm:prSet presAssocID="{777E2C1E-B61D-48CD-A896-7DE59EFA4EE9}" presName="hierRoot2" presStyleCnt="0">
        <dgm:presLayoutVars>
          <dgm:hierBranch val="init"/>
        </dgm:presLayoutVars>
      </dgm:prSet>
      <dgm:spPr/>
    </dgm:pt>
    <dgm:pt modelId="{8A6F263D-FB31-42FF-90DC-E805508607F3}" type="pres">
      <dgm:prSet presAssocID="{777E2C1E-B61D-48CD-A896-7DE59EFA4EE9}" presName="rootComposite" presStyleCnt="0"/>
      <dgm:spPr/>
    </dgm:pt>
    <dgm:pt modelId="{D1CD13F7-D639-4B70-9DFB-B65CC8E184B2}" type="pres">
      <dgm:prSet presAssocID="{777E2C1E-B61D-48CD-A896-7DE59EFA4EE9}" presName="rootText" presStyleLbl="node1" presStyleIdx="2" presStyleCnt="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3173E29-DEB8-4CD9-A7EA-473C51F30FF3}" type="pres">
      <dgm:prSet presAssocID="{777E2C1E-B61D-48CD-A896-7DE59EFA4EE9}" presName="titleText2" presStyleLbl="fgAcc1" presStyleIdx="2" presStyleCnt="9" custScaleX="172654" custScaleY="348422" custLinFactY="100000" custLinFactNeighborY="19444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920CCA4-03F7-42FD-95C4-D35EF9C131BB}" type="pres">
      <dgm:prSet presAssocID="{777E2C1E-B61D-48CD-A896-7DE59EFA4EE9}" presName="rootConnector" presStyleLbl="node2" presStyleIdx="0" presStyleCnt="0"/>
      <dgm:spPr/>
      <dgm:t>
        <a:bodyPr/>
        <a:lstStyle/>
        <a:p>
          <a:endParaRPr lang="en-US"/>
        </a:p>
      </dgm:t>
    </dgm:pt>
    <dgm:pt modelId="{785F7584-9EF0-4547-95EA-2FC9FFCB0E3D}" type="pres">
      <dgm:prSet presAssocID="{777E2C1E-B61D-48CD-A896-7DE59EFA4EE9}" presName="hierChild4" presStyleCnt="0"/>
      <dgm:spPr/>
    </dgm:pt>
    <dgm:pt modelId="{0884FB54-1E68-4220-9296-B5B521846F05}" type="pres">
      <dgm:prSet presAssocID="{777E2C1E-B61D-48CD-A896-7DE59EFA4EE9}" presName="hierChild5" presStyleCnt="0"/>
      <dgm:spPr/>
    </dgm:pt>
    <dgm:pt modelId="{BAE61B03-3403-40B5-81D0-C503B7D09C00}" type="pres">
      <dgm:prSet presAssocID="{0318EEB1-6FAC-4B4E-96C9-24B179C306EC}" presName="Name37" presStyleLbl="parChTrans1D2" presStyleIdx="3" presStyleCnt="9"/>
      <dgm:spPr/>
      <dgm:t>
        <a:bodyPr/>
        <a:lstStyle/>
        <a:p>
          <a:endParaRPr lang="en-US"/>
        </a:p>
      </dgm:t>
    </dgm:pt>
    <dgm:pt modelId="{ABE8921F-A996-446C-85DA-006DED28D0E9}" type="pres">
      <dgm:prSet presAssocID="{DB51CA64-D144-4EE2-97B6-9B40BD8D53AC}" presName="hierRoot2" presStyleCnt="0">
        <dgm:presLayoutVars>
          <dgm:hierBranch val="init"/>
        </dgm:presLayoutVars>
      </dgm:prSet>
      <dgm:spPr/>
    </dgm:pt>
    <dgm:pt modelId="{9666782E-74C9-4690-AB5B-90C2D4E069C7}" type="pres">
      <dgm:prSet presAssocID="{DB51CA64-D144-4EE2-97B6-9B40BD8D53AC}" presName="rootComposite" presStyleCnt="0"/>
      <dgm:spPr/>
    </dgm:pt>
    <dgm:pt modelId="{4E58BF3E-E72F-4D33-8490-920F784066D7}" type="pres">
      <dgm:prSet presAssocID="{DB51CA64-D144-4EE2-97B6-9B40BD8D53AC}" presName="rootText" presStyleLbl="node1" presStyleIdx="3" presStyleCnt="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54D14DF-810B-4E5B-BAF5-822728AFDBF2}" type="pres">
      <dgm:prSet presAssocID="{DB51CA64-D144-4EE2-97B6-9B40BD8D53AC}" presName="titleText2" presStyleLbl="fgAcc1" presStyleIdx="3" presStyleCnt="9" custScaleX="137949" custScaleY="362134" custLinFactY="100000" custLinFactNeighborX="-17835" custLinFactNeighborY="12733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BC056B-F24B-4468-BE59-698B53F2AF71}" type="pres">
      <dgm:prSet presAssocID="{DB51CA64-D144-4EE2-97B6-9B40BD8D53AC}" presName="rootConnector" presStyleLbl="node2" presStyleIdx="0" presStyleCnt="0"/>
      <dgm:spPr/>
      <dgm:t>
        <a:bodyPr/>
        <a:lstStyle/>
        <a:p>
          <a:endParaRPr lang="en-US"/>
        </a:p>
      </dgm:t>
    </dgm:pt>
    <dgm:pt modelId="{7BDDE3C6-DA05-4CE7-9546-5FD4BF958F03}" type="pres">
      <dgm:prSet presAssocID="{DB51CA64-D144-4EE2-97B6-9B40BD8D53AC}" presName="hierChild4" presStyleCnt="0"/>
      <dgm:spPr/>
    </dgm:pt>
    <dgm:pt modelId="{29FDEF7C-0053-4966-AE0C-7ECD6FADED7D}" type="pres">
      <dgm:prSet presAssocID="{DB51CA64-D144-4EE2-97B6-9B40BD8D53AC}" presName="hierChild5" presStyleCnt="0"/>
      <dgm:spPr/>
    </dgm:pt>
    <dgm:pt modelId="{9BF6D792-0CAD-4C4D-AA15-B5B63811EE45}" type="pres">
      <dgm:prSet presAssocID="{7091CBCE-17B9-4758-BFAD-070C7044365E}" presName="Name37" presStyleLbl="parChTrans1D2" presStyleIdx="4" presStyleCnt="9"/>
      <dgm:spPr/>
      <dgm:t>
        <a:bodyPr/>
        <a:lstStyle/>
        <a:p>
          <a:endParaRPr lang="en-US"/>
        </a:p>
      </dgm:t>
    </dgm:pt>
    <dgm:pt modelId="{D2292F50-A150-42A5-833F-96EECDB4B5D9}" type="pres">
      <dgm:prSet presAssocID="{B933C948-2716-4E75-94C5-2900D9F68D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5B9D181-AB44-441B-9914-FB8F0D59A280}" type="pres">
      <dgm:prSet presAssocID="{B933C948-2716-4E75-94C5-2900D9F68DF4}" presName="rootComposite" presStyleCnt="0"/>
      <dgm:spPr/>
      <dgm:t>
        <a:bodyPr/>
        <a:lstStyle/>
        <a:p>
          <a:endParaRPr lang="en-US"/>
        </a:p>
      </dgm:t>
    </dgm:pt>
    <dgm:pt modelId="{38AD61DA-FB5D-4E89-98B0-C40CC24F5B65}" type="pres">
      <dgm:prSet presAssocID="{B933C948-2716-4E75-94C5-2900D9F68DF4}" presName="rootText" presStyleLbl="node1" presStyleIdx="4" presStyleCnt="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8DF33C5-FEA2-4CE2-B183-162C4DDEA863}" type="pres">
      <dgm:prSet presAssocID="{B933C948-2716-4E75-94C5-2900D9F68DF4}" presName="titleText2" presStyleLbl="fgAcc1" presStyleIdx="4" presStyleCnt="9" custScaleX="133162" custScaleY="437777" custLinFactY="139120" custLinFactNeighborX="-11927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1C90212-2E34-49DC-8DEC-E94E76C475FE}" type="pres">
      <dgm:prSet presAssocID="{B933C948-2716-4E75-94C5-2900D9F68DF4}" presName="rootConnector" presStyleLbl="node2" presStyleIdx="0" presStyleCnt="0"/>
      <dgm:spPr/>
      <dgm:t>
        <a:bodyPr/>
        <a:lstStyle/>
        <a:p>
          <a:endParaRPr lang="en-US"/>
        </a:p>
      </dgm:t>
    </dgm:pt>
    <dgm:pt modelId="{EA4C4DC3-E29F-49E3-8B55-608F4FFF697C}" type="pres">
      <dgm:prSet presAssocID="{B933C948-2716-4E75-94C5-2900D9F68DF4}" presName="hierChild4" presStyleCnt="0"/>
      <dgm:spPr/>
      <dgm:t>
        <a:bodyPr/>
        <a:lstStyle/>
        <a:p>
          <a:endParaRPr lang="en-US"/>
        </a:p>
      </dgm:t>
    </dgm:pt>
    <dgm:pt modelId="{66BF5BC3-212F-4565-BEE8-3ECBD8937EA1}" type="pres">
      <dgm:prSet presAssocID="{B933C948-2716-4E75-94C5-2900D9F68DF4}" presName="hierChild5" presStyleCnt="0"/>
      <dgm:spPr/>
      <dgm:t>
        <a:bodyPr/>
        <a:lstStyle/>
        <a:p>
          <a:endParaRPr lang="en-US"/>
        </a:p>
      </dgm:t>
    </dgm:pt>
    <dgm:pt modelId="{6C7F6C17-4F6E-442F-B645-BEB00AFE5EDF}" type="pres">
      <dgm:prSet presAssocID="{41997448-E3AB-488A-8A70-9E8CE1C47B44}" presName="Name37" presStyleLbl="parChTrans1D2" presStyleIdx="5" presStyleCnt="9"/>
      <dgm:spPr/>
      <dgm:t>
        <a:bodyPr/>
        <a:lstStyle/>
        <a:p>
          <a:endParaRPr lang="en-US"/>
        </a:p>
      </dgm:t>
    </dgm:pt>
    <dgm:pt modelId="{B4E27A6D-BFAA-4CEE-8BC3-4A78D82577BE}" type="pres">
      <dgm:prSet presAssocID="{5E5A6D53-8B4F-46B9-AC06-CDDD8651E3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61C48F8-8E74-4B78-B876-81FFCD514E04}" type="pres">
      <dgm:prSet presAssocID="{5E5A6D53-8B4F-46B9-AC06-CDDD8651E356}" presName="rootComposite" presStyleCnt="0"/>
      <dgm:spPr/>
      <dgm:t>
        <a:bodyPr/>
        <a:lstStyle/>
        <a:p>
          <a:endParaRPr lang="en-US"/>
        </a:p>
      </dgm:t>
    </dgm:pt>
    <dgm:pt modelId="{D01BDBA9-083A-4D1E-A3A1-29D2F9CB15E3}" type="pres">
      <dgm:prSet presAssocID="{5E5A6D53-8B4F-46B9-AC06-CDDD8651E356}" presName="rootText" presStyleLbl="node1" presStyleIdx="5" presStyleCnt="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7756427-E739-4E88-AFD3-9658CACA6458}" type="pres">
      <dgm:prSet presAssocID="{5E5A6D53-8B4F-46B9-AC06-CDDD8651E356}" presName="titleText2" presStyleLbl="fgAcc1" presStyleIdx="5" presStyleCnt="9" custScaleX="213069" custScaleY="381044" custLinFactY="100000" custLinFactNeighborX="-32879" custLinFactNeighborY="19394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1E9984D-C342-4FA2-A91A-982BF7DF5E24}" type="pres">
      <dgm:prSet presAssocID="{5E5A6D53-8B4F-46B9-AC06-CDDD8651E356}" presName="rootConnector" presStyleLbl="node2" presStyleIdx="0" presStyleCnt="0"/>
      <dgm:spPr/>
      <dgm:t>
        <a:bodyPr/>
        <a:lstStyle/>
        <a:p>
          <a:endParaRPr lang="en-US"/>
        </a:p>
      </dgm:t>
    </dgm:pt>
    <dgm:pt modelId="{09049D31-7FB4-40C9-BDD8-8C0D2B710A54}" type="pres">
      <dgm:prSet presAssocID="{5E5A6D53-8B4F-46B9-AC06-CDDD8651E356}" presName="hierChild4" presStyleCnt="0"/>
      <dgm:spPr/>
      <dgm:t>
        <a:bodyPr/>
        <a:lstStyle/>
        <a:p>
          <a:endParaRPr lang="en-US"/>
        </a:p>
      </dgm:t>
    </dgm:pt>
    <dgm:pt modelId="{BDADB44A-5D9B-4F48-89A4-FD3359C8A683}" type="pres">
      <dgm:prSet presAssocID="{5E5A6D53-8B4F-46B9-AC06-CDDD8651E356}" presName="hierChild5" presStyleCnt="0"/>
      <dgm:spPr/>
      <dgm:t>
        <a:bodyPr/>
        <a:lstStyle/>
        <a:p>
          <a:endParaRPr lang="en-US"/>
        </a:p>
      </dgm:t>
    </dgm:pt>
    <dgm:pt modelId="{D7D63664-6DCC-462D-B526-1F1198B5ABA8}" type="pres">
      <dgm:prSet presAssocID="{53AA4D35-8D4D-4A68-9290-6838C8BC1167}" presName="Name37" presStyleLbl="parChTrans1D2" presStyleIdx="6" presStyleCnt="9"/>
      <dgm:spPr/>
      <dgm:t>
        <a:bodyPr/>
        <a:lstStyle/>
        <a:p>
          <a:endParaRPr lang="en-US"/>
        </a:p>
      </dgm:t>
    </dgm:pt>
    <dgm:pt modelId="{DE3E535A-28EA-4A35-BCB9-D93E3297A6A3}" type="pres">
      <dgm:prSet presAssocID="{AB529CE6-19D2-455C-9D1C-0651AFB57C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C542F45-AE31-4BBA-AD54-AB2A5FD2F882}" type="pres">
      <dgm:prSet presAssocID="{AB529CE6-19D2-455C-9D1C-0651AFB57C3B}" presName="rootComposite" presStyleCnt="0"/>
      <dgm:spPr/>
      <dgm:t>
        <a:bodyPr/>
        <a:lstStyle/>
        <a:p>
          <a:endParaRPr lang="en-US"/>
        </a:p>
      </dgm:t>
    </dgm:pt>
    <dgm:pt modelId="{01514A94-4A16-4DE9-A61E-8E45808FD4A5}" type="pres">
      <dgm:prSet presAssocID="{AB529CE6-19D2-455C-9D1C-0651AFB57C3B}" presName="rootText" presStyleLbl="node1" presStyleIdx="6" presStyleCnt="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B237152-7934-4701-AC8D-9FF79A3F2F02}" type="pres">
      <dgm:prSet presAssocID="{AB529CE6-19D2-455C-9D1C-0651AFB57C3B}" presName="titleText2" presStyleLbl="fgAcc1" presStyleIdx="6" presStyleCnt="9" custScaleX="134984" custScaleY="425473" custLinFactY="188322" custLinFactNeighborX="-10295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5635A49-3162-43BD-9656-83F849D826E7}" type="pres">
      <dgm:prSet presAssocID="{AB529CE6-19D2-455C-9D1C-0651AFB57C3B}" presName="rootConnector" presStyleLbl="node2" presStyleIdx="0" presStyleCnt="0"/>
      <dgm:spPr/>
      <dgm:t>
        <a:bodyPr/>
        <a:lstStyle/>
        <a:p>
          <a:endParaRPr lang="en-US"/>
        </a:p>
      </dgm:t>
    </dgm:pt>
    <dgm:pt modelId="{730E6C9B-22B7-4A62-8B54-24147BBABAE3}" type="pres">
      <dgm:prSet presAssocID="{AB529CE6-19D2-455C-9D1C-0651AFB57C3B}" presName="hierChild4" presStyleCnt="0"/>
      <dgm:spPr/>
      <dgm:t>
        <a:bodyPr/>
        <a:lstStyle/>
        <a:p>
          <a:endParaRPr lang="en-US"/>
        </a:p>
      </dgm:t>
    </dgm:pt>
    <dgm:pt modelId="{5A8574B5-9E45-4A4D-A3A9-56DE07115822}" type="pres">
      <dgm:prSet presAssocID="{AB529CE6-19D2-455C-9D1C-0651AFB57C3B}" presName="hierChild5" presStyleCnt="0"/>
      <dgm:spPr/>
      <dgm:t>
        <a:bodyPr/>
        <a:lstStyle/>
        <a:p>
          <a:endParaRPr lang="en-US"/>
        </a:p>
      </dgm:t>
    </dgm:pt>
    <dgm:pt modelId="{B03CAE3B-035F-41A9-AB4D-419AE7743C5A}" type="pres">
      <dgm:prSet presAssocID="{3E106899-5D58-436B-A15A-9E56CFBBBB9A}" presName="Name37" presStyleLbl="parChTrans1D2" presStyleIdx="7" presStyleCnt="9"/>
      <dgm:spPr/>
      <dgm:t>
        <a:bodyPr/>
        <a:lstStyle/>
        <a:p>
          <a:endParaRPr lang="en-US"/>
        </a:p>
      </dgm:t>
    </dgm:pt>
    <dgm:pt modelId="{9F1D8708-C19A-4674-8299-16D811023CBA}" type="pres">
      <dgm:prSet presAssocID="{41D40DB2-E3B1-4569-9E77-96B1D4976F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B0B439B-8D65-4F43-9128-CE252579E84C}" type="pres">
      <dgm:prSet presAssocID="{41D40DB2-E3B1-4569-9E77-96B1D4976FF0}" presName="rootComposite" presStyleCnt="0"/>
      <dgm:spPr/>
      <dgm:t>
        <a:bodyPr/>
        <a:lstStyle/>
        <a:p>
          <a:endParaRPr lang="en-US"/>
        </a:p>
      </dgm:t>
    </dgm:pt>
    <dgm:pt modelId="{74F1683B-AC6F-4938-8AF3-9A17C8379EF3}" type="pres">
      <dgm:prSet presAssocID="{41D40DB2-E3B1-4569-9E77-96B1D4976FF0}" presName="rootText" presStyleLbl="node1" presStyleIdx="7" presStyleCnt="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B572D8F-47B9-45C1-9B8D-D1A04A226259}" type="pres">
      <dgm:prSet presAssocID="{41D40DB2-E3B1-4569-9E77-96B1D4976FF0}" presName="titleText2" presStyleLbl="fgAcc1" presStyleIdx="7" presStyleCnt="9" custScaleX="230743" custScaleY="542255" custLinFactY="171724" custLinFactNeighborX="-14314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4610406-81B7-4478-BDBD-906825EE7B89}" type="pres">
      <dgm:prSet presAssocID="{41D40DB2-E3B1-4569-9E77-96B1D4976FF0}" presName="rootConnector" presStyleLbl="node2" presStyleIdx="0" presStyleCnt="0"/>
      <dgm:spPr/>
      <dgm:t>
        <a:bodyPr/>
        <a:lstStyle/>
        <a:p>
          <a:endParaRPr lang="en-US"/>
        </a:p>
      </dgm:t>
    </dgm:pt>
    <dgm:pt modelId="{A35221DB-F432-47C4-A1AE-B0C46D0E53AF}" type="pres">
      <dgm:prSet presAssocID="{41D40DB2-E3B1-4569-9E77-96B1D4976FF0}" presName="hierChild4" presStyleCnt="0"/>
      <dgm:spPr/>
      <dgm:t>
        <a:bodyPr/>
        <a:lstStyle/>
        <a:p>
          <a:endParaRPr lang="en-US"/>
        </a:p>
      </dgm:t>
    </dgm:pt>
    <dgm:pt modelId="{3B64A333-4935-4D10-90F7-C59749C02365}" type="pres">
      <dgm:prSet presAssocID="{41D40DB2-E3B1-4569-9E77-96B1D4976FF0}" presName="hierChild5" presStyleCnt="0"/>
      <dgm:spPr/>
      <dgm:t>
        <a:bodyPr/>
        <a:lstStyle/>
        <a:p>
          <a:endParaRPr lang="en-US"/>
        </a:p>
      </dgm:t>
    </dgm:pt>
    <dgm:pt modelId="{FC25C0BB-9200-4FEC-A127-D52B402909A6}" type="pres">
      <dgm:prSet presAssocID="{630ABD77-4DE4-4424-9830-A3C252C9E099}" presName="Name37" presStyleLbl="parChTrans1D2" presStyleIdx="8" presStyleCnt="9"/>
      <dgm:spPr/>
      <dgm:t>
        <a:bodyPr/>
        <a:lstStyle/>
        <a:p>
          <a:endParaRPr lang="en-US"/>
        </a:p>
      </dgm:t>
    </dgm:pt>
    <dgm:pt modelId="{ABC16CB3-3F0E-4294-AA43-E3A4D3C21B51}" type="pres">
      <dgm:prSet presAssocID="{AB1E57C4-EF9C-4F6B-B62B-BB9E747323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CC460CC-0F32-4A78-B915-B9EB2C7FA558}" type="pres">
      <dgm:prSet presAssocID="{AB1E57C4-EF9C-4F6B-B62B-BB9E747323B0}" presName="rootComposite" presStyleCnt="0"/>
      <dgm:spPr/>
      <dgm:t>
        <a:bodyPr/>
        <a:lstStyle/>
        <a:p>
          <a:endParaRPr lang="en-US"/>
        </a:p>
      </dgm:t>
    </dgm:pt>
    <dgm:pt modelId="{918DFD4A-470A-4207-82AB-6DEF5606DBEE}" type="pres">
      <dgm:prSet presAssocID="{AB1E57C4-EF9C-4F6B-B62B-BB9E747323B0}" presName="rootText" presStyleLbl="node1" presStyleIdx="8" presStyleCnt="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DC50997-0280-40C9-8E92-E59D05137905}" type="pres">
      <dgm:prSet presAssocID="{AB1E57C4-EF9C-4F6B-B62B-BB9E747323B0}" presName="titleText2" presStyleLbl="fgAcc1" presStyleIdx="8" presStyleCnt="9" custScaleX="118848" custScaleY="494001" custLinFactY="121587" custLinFactNeighborX="-12299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91B632A-C95C-4638-9D63-D9B878B8633F}" type="pres">
      <dgm:prSet presAssocID="{AB1E57C4-EF9C-4F6B-B62B-BB9E747323B0}" presName="rootConnector" presStyleLbl="node2" presStyleIdx="0" presStyleCnt="0"/>
      <dgm:spPr/>
      <dgm:t>
        <a:bodyPr/>
        <a:lstStyle/>
        <a:p>
          <a:endParaRPr lang="en-US"/>
        </a:p>
      </dgm:t>
    </dgm:pt>
    <dgm:pt modelId="{90337F28-8D9A-4B5C-B2CE-EDB5B8125262}" type="pres">
      <dgm:prSet presAssocID="{AB1E57C4-EF9C-4F6B-B62B-BB9E747323B0}" presName="hierChild4" presStyleCnt="0"/>
      <dgm:spPr/>
      <dgm:t>
        <a:bodyPr/>
        <a:lstStyle/>
        <a:p>
          <a:endParaRPr lang="en-US"/>
        </a:p>
      </dgm:t>
    </dgm:pt>
    <dgm:pt modelId="{C56AA46C-4859-466E-A73B-0253EABE8B04}" type="pres">
      <dgm:prSet presAssocID="{AB1E57C4-EF9C-4F6B-B62B-BB9E747323B0}" presName="hierChild5" presStyleCnt="0"/>
      <dgm:spPr/>
      <dgm:t>
        <a:bodyPr/>
        <a:lstStyle/>
        <a:p>
          <a:endParaRPr lang="en-US"/>
        </a:p>
      </dgm:t>
    </dgm:pt>
    <dgm:pt modelId="{1DAF4A87-1436-4775-9378-DC49461961AC}" type="pres">
      <dgm:prSet presAssocID="{D5A817AC-074A-46EA-BB4F-0D8C09072304}" presName="hierChild3" presStyleCnt="0"/>
      <dgm:spPr/>
    </dgm:pt>
  </dgm:ptLst>
  <dgm:cxnLst>
    <dgm:cxn modelId="{BFC5768D-F64F-4107-A08A-7A470C251C2B}" type="presOf" srcId="{EEA45318-C674-4295-9729-8C1E2E8D94C0}" destId="{D3173E29-DEB8-4CD9-A7EA-473C51F30FF3}" srcOrd="0" destOrd="0" presId="urn:microsoft.com/office/officeart/2008/layout/NameandTitleOrganizationalChart"/>
    <dgm:cxn modelId="{E30C2835-2008-4DA1-AEA6-7FF81CCAAF0F}" type="presOf" srcId="{06800295-B82C-4697-88AC-D30CDBE32A53}" destId="{38DF33C5-FEA2-4CE2-B183-162C4DDEA863}" srcOrd="0" destOrd="0" presId="urn:microsoft.com/office/officeart/2008/layout/NameandTitleOrganizationalChart"/>
    <dgm:cxn modelId="{C2FE8BD7-C6A8-4009-AF36-D66F3A4E7469}" srcId="{D5A817AC-074A-46EA-BB4F-0D8C09072304}" destId="{AB1E57C4-EF9C-4F6B-B62B-BB9E747323B0}" srcOrd="8" destOrd="0" parTransId="{630ABD77-4DE4-4424-9830-A3C252C9E099}" sibTransId="{04045221-1B3C-4F65-816C-B792F58FA24A}"/>
    <dgm:cxn modelId="{B8367527-5D74-4CB2-AA82-938C15F898C0}" srcId="{D5A817AC-074A-46EA-BB4F-0D8C09072304}" destId="{E36D4F54-E6FE-4BE0-8223-8F361C516097}" srcOrd="1" destOrd="0" parTransId="{5DE7EBF5-37C1-4CF1-ACDD-AD85F16FC399}" sibTransId="{77B2B341-7CDA-465D-A383-FA354E607340}"/>
    <dgm:cxn modelId="{145FB30A-FC31-4D58-8C0A-C5D07562E607}" type="presOf" srcId="{B5D59BA2-E86F-4A0B-8AE3-9B47ADBBB823}" destId="{2B237152-7934-4701-AC8D-9FF79A3F2F02}" srcOrd="0" destOrd="0" presId="urn:microsoft.com/office/officeart/2008/layout/NameandTitleOrganizationalChart"/>
    <dgm:cxn modelId="{63953266-37DC-4973-A566-5FF7A1E41CBF}" type="presOf" srcId="{D5A817AC-074A-46EA-BB4F-0D8C09072304}" destId="{A4B20806-8BB6-4763-A362-93605C08AC80}" srcOrd="1" destOrd="0" presId="urn:microsoft.com/office/officeart/2008/layout/NameandTitleOrganizationalChart"/>
    <dgm:cxn modelId="{729DB8BA-2F17-4FA0-9FE1-ACF6EC42E516}" type="presOf" srcId="{E36D4F54-E6FE-4BE0-8223-8F361C516097}" destId="{E5DBB223-1E81-4BC1-9270-EAC484B6E499}" srcOrd="0" destOrd="0" presId="urn:microsoft.com/office/officeart/2008/layout/NameandTitleOrganizationalChart"/>
    <dgm:cxn modelId="{8CFB1E93-9F42-417A-A600-9A5AE0A0416C}" type="presOf" srcId="{777E2C1E-B61D-48CD-A896-7DE59EFA4EE9}" destId="{4920CCA4-03F7-42FD-95C4-D35EF9C131BB}" srcOrd="1" destOrd="0" presId="urn:microsoft.com/office/officeart/2008/layout/NameandTitleOrganizationalChart"/>
    <dgm:cxn modelId="{877C4B5B-68DB-4801-AC7F-E4337D58BFE2}" srcId="{D5A817AC-074A-46EA-BB4F-0D8C09072304}" destId="{AB529CE6-19D2-455C-9D1C-0651AFB57C3B}" srcOrd="6" destOrd="0" parTransId="{53AA4D35-8D4D-4A68-9290-6838C8BC1167}" sibTransId="{B5D59BA2-E86F-4A0B-8AE3-9B47ADBBB823}"/>
    <dgm:cxn modelId="{60CC8DFC-1B31-4566-975A-6259D0D5879C}" type="presOf" srcId="{AB1E57C4-EF9C-4F6B-B62B-BB9E747323B0}" destId="{918DFD4A-470A-4207-82AB-6DEF5606DBEE}" srcOrd="0" destOrd="0" presId="urn:microsoft.com/office/officeart/2008/layout/NameandTitleOrganizationalChart"/>
    <dgm:cxn modelId="{8FE8DE4C-065D-4D40-A08B-9D049F417714}" type="presOf" srcId="{41D40DB2-E3B1-4569-9E77-96B1D4976FF0}" destId="{74F1683B-AC6F-4938-8AF3-9A17C8379EF3}" srcOrd="0" destOrd="0" presId="urn:microsoft.com/office/officeart/2008/layout/NameandTitleOrganizationalChart"/>
    <dgm:cxn modelId="{C478C70B-08D6-499E-B2CA-45DD329CC024}" type="presOf" srcId="{46D4F0B2-36D9-490C-97F4-11EA1C0DD52A}" destId="{51A065AC-6D89-4A9B-A0FE-56C9D1E2F176}" srcOrd="0" destOrd="0" presId="urn:microsoft.com/office/officeart/2008/layout/NameandTitleOrganizationalChart"/>
    <dgm:cxn modelId="{663FD30F-394C-4433-972C-68846DC5B389}" type="presOf" srcId="{EE8020A4-7F34-4A09-B14C-10E33B6ACCB6}" destId="{C5FB0683-6C42-4606-8637-0F9561E5B868}" srcOrd="0" destOrd="0" presId="urn:microsoft.com/office/officeart/2008/layout/NameandTitleOrganizationalChart"/>
    <dgm:cxn modelId="{E4966A7E-3115-463E-BD23-68126DF7FC78}" srcId="{487377A1-91A2-4748-8679-FFE364B53177}" destId="{D5A817AC-074A-46EA-BB4F-0D8C09072304}" srcOrd="0" destOrd="0" parTransId="{60E5C456-C336-4D6D-986F-CD0B66F8C98E}" sibTransId="{46D4F0B2-36D9-490C-97F4-11EA1C0DD52A}"/>
    <dgm:cxn modelId="{C8240001-6A32-4168-BAC3-91CF156D7CDD}" type="presOf" srcId="{DB51CA64-D144-4EE2-97B6-9B40BD8D53AC}" destId="{1DBC056B-F24B-4468-BE59-698B53F2AF71}" srcOrd="1" destOrd="0" presId="urn:microsoft.com/office/officeart/2008/layout/NameandTitleOrganizationalChart"/>
    <dgm:cxn modelId="{4B4750E6-E775-4A7C-91AF-73D289216A0C}" type="presOf" srcId="{AB529CE6-19D2-455C-9D1C-0651AFB57C3B}" destId="{E5635A49-3162-43BD-9656-83F849D826E7}" srcOrd="1" destOrd="0" presId="urn:microsoft.com/office/officeart/2008/layout/NameandTitleOrganizationalChart"/>
    <dgm:cxn modelId="{0842AC57-AC00-42CD-80E4-DD99871E335A}" type="presOf" srcId="{AB1E57C4-EF9C-4F6B-B62B-BB9E747323B0}" destId="{391B632A-C95C-4638-9D63-D9B878B8633F}" srcOrd="1" destOrd="0" presId="urn:microsoft.com/office/officeart/2008/layout/NameandTitleOrganizationalChart"/>
    <dgm:cxn modelId="{F054B566-7923-4626-9999-4B41B49DEF03}" type="presOf" srcId="{53AA4D35-8D4D-4A68-9290-6838C8BC1167}" destId="{D7D63664-6DCC-462D-B526-1F1198B5ABA8}" srcOrd="0" destOrd="0" presId="urn:microsoft.com/office/officeart/2008/layout/NameandTitleOrganizationalChart"/>
    <dgm:cxn modelId="{439398E3-C595-4641-BF69-815749EABB9D}" type="presOf" srcId="{5DE7EBF5-37C1-4CF1-ACDD-AD85F16FC399}" destId="{8B00EE52-725F-4F97-B185-72CC8DACA458}" srcOrd="0" destOrd="0" presId="urn:microsoft.com/office/officeart/2008/layout/NameandTitleOrganizationalChart"/>
    <dgm:cxn modelId="{D2CFACE6-F889-410B-920A-E44D9FAD79A2}" type="presOf" srcId="{487377A1-91A2-4748-8679-FFE364B53177}" destId="{962C9AE8-AB58-4DF4-9875-78B2BB40B409}" srcOrd="0" destOrd="0" presId="urn:microsoft.com/office/officeart/2008/layout/NameandTitleOrganizationalChart"/>
    <dgm:cxn modelId="{39628B8F-C50D-4665-A3A2-6EB29C662C29}" type="presOf" srcId="{B933C948-2716-4E75-94C5-2900D9F68DF4}" destId="{38AD61DA-FB5D-4E89-98B0-C40CC24F5B65}" srcOrd="0" destOrd="0" presId="urn:microsoft.com/office/officeart/2008/layout/NameandTitleOrganizationalChart"/>
    <dgm:cxn modelId="{D9F73B51-3FEA-4098-827B-79D0310F921A}" type="presOf" srcId="{04045221-1B3C-4F65-816C-B792F58FA24A}" destId="{8DC50997-0280-40C9-8E92-E59D05137905}" srcOrd="0" destOrd="0" presId="urn:microsoft.com/office/officeart/2008/layout/NameandTitleOrganizationalChart"/>
    <dgm:cxn modelId="{8D8A2F6B-D7D0-4C44-9845-3368BC94078A}" type="presOf" srcId="{7091CBCE-17B9-4758-BFAD-070C7044365E}" destId="{9BF6D792-0CAD-4C4D-AA15-B5B63811EE45}" srcOrd="0" destOrd="0" presId="urn:microsoft.com/office/officeart/2008/layout/NameandTitleOrganizationalChart"/>
    <dgm:cxn modelId="{454DDA68-80BC-48E0-A5C7-55E02E6AB10B}" type="presOf" srcId="{3DAE2BB4-AE8C-42D2-9245-C338765167EF}" destId="{B54D14DF-810B-4E5B-BAF5-822728AFDBF2}" srcOrd="0" destOrd="0" presId="urn:microsoft.com/office/officeart/2008/layout/NameandTitleOrganizationalChart"/>
    <dgm:cxn modelId="{610AEF04-B0EF-4687-B434-C85C0AAE6F8A}" srcId="{D5A817AC-074A-46EA-BB4F-0D8C09072304}" destId="{777E2C1E-B61D-48CD-A896-7DE59EFA4EE9}" srcOrd="2" destOrd="0" parTransId="{E2495D77-D6B7-4421-8863-B7FDC76F5C3E}" sibTransId="{EEA45318-C674-4295-9729-8C1E2E8D94C0}"/>
    <dgm:cxn modelId="{D7ECC590-73A5-452E-A098-D05D20AB1A19}" type="presOf" srcId="{DB51CA64-D144-4EE2-97B6-9B40BD8D53AC}" destId="{4E58BF3E-E72F-4D33-8490-920F784066D7}" srcOrd="0" destOrd="0" presId="urn:microsoft.com/office/officeart/2008/layout/NameandTitleOrganizationalChart"/>
    <dgm:cxn modelId="{B1582515-7D31-43DA-9F41-2AC2847F4BAF}" srcId="{D5A817AC-074A-46EA-BB4F-0D8C09072304}" destId="{B933C948-2716-4E75-94C5-2900D9F68DF4}" srcOrd="4" destOrd="0" parTransId="{7091CBCE-17B9-4758-BFAD-070C7044365E}" sibTransId="{06800295-B82C-4697-88AC-D30CDBE32A53}"/>
    <dgm:cxn modelId="{D83F36F2-D445-471F-8478-9D901A9C1207}" type="presOf" srcId="{434328DE-B37C-4139-B3FD-8C37E1361A36}" destId="{E7756427-E739-4E88-AFD3-9658CACA6458}" srcOrd="0" destOrd="0" presId="urn:microsoft.com/office/officeart/2008/layout/NameandTitleOrganizationalChart"/>
    <dgm:cxn modelId="{127FABF8-DFD7-4D35-999F-28346022E143}" type="presOf" srcId="{777E2C1E-B61D-48CD-A896-7DE59EFA4EE9}" destId="{D1CD13F7-D639-4B70-9DFB-B65CC8E184B2}" srcOrd="0" destOrd="0" presId="urn:microsoft.com/office/officeart/2008/layout/NameandTitleOrganizationalChart"/>
    <dgm:cxn modelId="{1B766A8B-885A-4EDE-9B63-632A3BF965E8}" type="presOf" srcId="{5E5A6D53-8B4F-46B9-AC06-CDDD8651E356}" destId="{51E9984D-C342-4FA2-A91A-982BF7DF5E24}" srcOrd="1" destOrd="0" presId="urn:microsoft.com/office/officeart/2008/layout/NameandTitleOrganizationalChart"/>
    <dgm:cxn modelId="{2A14DA3F-4FF6-4A17-B78A-93226BEBCFD5}" type="presOf" srcId="{AB529CE6-19D2-455C-9D1C-0651AFB57C3B}" destId="{01514A94-4A16-4DE9-A61E-8E45808FD4A5}" srcOrd="0" destOrd="0" presId="urn:microsoft.com/office/officeart/2008/layout/NameandTitleOrganizationalChart"/>
    <dgm:cxn modelId="{A68EF3C4-7128-4751-A204-BFE05F2C9526}" type="presOf" srcId="{E2495D77-D6B7-4421-8863-B7FDC76F5C3E}" destId="{222C6F07-8A68-4BE5-B8A9-C9FC96228C54}" srcOrd="0" destOrd="0" presId="urn:microsoft.com/office/officeart/2008/layout/NameandTitleOrganizationalChart"/>
    <dgm:cxn modelId="{229DF718-F9E1-4317-9459-5489BDCFB626}" type="presOf" srcId="{E36D4F54-E6FE-4BE0-8223-8F361C516097}" destId="{82AE77B7-4AAD-4F0E-8C4C-6F21FA6AA747}" srcOrd="1" destOrd="0" presId="urn:microsoft.com/office/officeart/2008/layout/NameandTitleOrganizationalChart"/>
    <dgm:cxn modelId="{56AB9188-FC15-46AF-8BCC-7684CF497DCA}" type="presOf" srcId="{60543529-153A-42C0-BC7D-5D9B964632C2}" destId="{0FDC9D2C-B78F-4C58-98B5-021447B3F79F}" srcOrd="0" destOrd="0" presId="urn:microsoft.com/office/officeart/2008/layout/NameandTitleOrganizationalChart"/>
    <dgm:cxn modelId="{24BA671B-D4B6-440B-B425-B91697023F9F}" type="presOf" srcId="{60543529-153A-42C0-BC7D-5D9B964632C2}" destId="{5577475E-89D1-4EFA-9FC0-99682C44ECBF}" srcOrd="1" destOrd="0" presId="urn:microsoft.com/office/officeart/2008/layout/NameandTitleOrganizationalChart"/>
    <dgm:cxn modelId="{13D06086-9DAE-4D6C-91CD-355B0F732636}" type="presOf" srcId="{3E106899-5D58-436B-A15A-9E56CFBBBB9A}" destId="{B03CAE3B-035F-41A9-AB4D-419AE7743C5A}" srcOrd="0" destOrd="0" presId="urn:microsoft.com/office/officeart/2008/layout/NameandTitleOrganizationalChart"/>
    <dgm:cxn modelId="{9C3D7296-F78C-46DD-A2E7-5723FC6C632C}" type="presOf" srcId="{630ABD77-4DE4-4424-9830-A3C252C9E099}" destId="{FC25C0BB-9200-4FEC-A127-D52B402909A6}" srcOrd="0" destOrd="0" presId="urn:microsoft.com/office/officeart/2008/layout/NameandTitleOrganizationalChart"/>
    <dgm:cxn modelId="{01F2228D-A654-4F88-8D50-4CF28742E4FC}" type="presOf" srcId="{5E5A6D53-8B4F-46B9-AC06-CDDD8651E356}" destId="{D01BDBA9-083A-4D1E-A3A1-29D2F9CB15E3}" srcOrd="0" destOrd="0" presId="urn:microsoft.com/office/officeart/2008/layout/NameandTitleOrganizationalChart"/>
    <dgm:cxn modelId="{A63AF53B-53C1-495C-A494-0EF58FDD6396}" type="presOf" srcId="{D5A817AC-074A-46EA-BB4F-0D8C09072304}" destId="{975CF136-FC8B-46A5-908A-1C93AB71DA70}" srcOrd="0" destOrd="0" presId="urn:microsoft.com/office/officeart/2008/layout/NameandTitleOrganizationalChart"/>
    <dgm:cxn modelId="{9F97CA17-07FB-411D-BF11-B3C772B07B08}" type="presOf" srcId="{B933C948-2716-4E75-94C5-2900D9F68DF4}" destId="{81C90212-2E34-49DC-8DEC-E94E76C475FE}" srcOrd="1" destOrd="0" presId="urn:microsoft.com/office/officeart/2008/layout/NameandTitleOrganizationalChart"/>
    <dgm:cxn modelId="{8DFF35F2-135F-4AB3-B704-F8DA79D30479}" type="presOf" srcId="{77B2B341-7CDA-465D-A383-FA354E607340}" destId="{CEF30051-D3E5-4B59-8A82-D17F609EAC52}" srcOrd="0" destOrd="0" presId="urn:microsoft.com/office/officeart/2008/layout/NameandTitleOrganizationalChart"/>
    <dgm:cxn modelId="{C1259BA0-438A-4A13-BC18-96019B918771}" type="presOf" srcId="{0318EEB1-6FAC-4B4E-96C9-24B179C306EC}" destId="{BAE61B03-3403-40B5-81D0-C503B7D09C00}" srcOrd="0" destOrd="0" presId="urn:microsoft.com/office/officeart/2008/layout/NameandTitleOrganizationalChart"/>
    <dgm:cxn modelId="{29F6EEAC-1E5F-45D4-BF3E-D6A2B5791F06}" type="presOf" srcId="{87D7D1A9-E376-468A-ACB4-3A846C6EE575}" destId="{9B572D8F-47B9-45C1-9B8D-D1A04A226259}" srcOrd="0" destOrd="0" presId="urn:microsoft.com/office/officeart/2008/layout/NameandTitleOrganizationalChart"/>
    <dgm:cxn modelId="{649970A8-3B27-4E55-B181-2D004AF8FF3F}" srcId="{D5A817AC-074A-46EA-BB4F-0D8C09072304}" destId="{DB51CA64-D144-4EE2-97B6-9B40BD8D53AC}" srcOrd="3" destOrd="0" parTransId="{0318EEB1-6FAC-4B4E-96C9-24B179C306EC}" sibTransId="{3DAE2BB4-AE8C-42D2-9245-C338765167EF}"/>
    <dgm:cxn modelId="{9E97C805-AD1C-4106-97D7-56E19D62DB52}" type="presOf" srcId="{41997448-E3AB-488A-8A70-9E8CE1C47B44}" destId="{6C7F6C17-4F6E-442F-B645-BEB00AFE5EDF}" srcOrd="0" destOrd="0" presId="urn:microsoft.com/office/officeart/2008/layout/NameandTitleOrganizationalChart"/>
    <dgm:cxn modelId="{8116B490-8FD8-4F00-AA8B-BE4029D4D188}" type="presOf" srcId="{9B91D671-3730-4D7E-83D3-E591B5C16AC4}" destId="{2A351A84-8E15-445C-B35B-D78C3D34A534}" srcOrd="0" destOrd="0" presId="urn:microsoft.com/office/officeart/2008/layout/NameandTitleOrganizationalChart"/>
    <dgm:cxn modelId="{4CD5594F-11F5-4EC2-85DB-88739F3BC9FA}" srcId="{D5A817AC-074A-46EA-BB4F-0D8C09072304}" destId="{41D40DB2-E3B1-4569-9E77-96B1D4976FF0}" srcOrd="7" destOrd="0" parTransId="{3E106899-5D58-436B-A15A-9E56CFBBBB9A}" sibTransId="{87D7D1A9-E376-468A-ACB4-3A846C6EE575}"/>
    <dgm:cxn modelId="{1A81C7BC-28B1-44F4-83C4-24FA07AD39D5}" type="presOf" srcId="{41D40DB2-E3B1-4569-9E77-96B1D4976FF0}" destId="{84610406-81B7-4478-BDBD-906825EE7B89}" srcOrd="1" destOrd="0" presId="urn:microsoft.com/office/officeart/2008/layout/NameandTitleOrganizationalChart"/>
    <dgm:cxn modelId="{6DED6AAB-C623-4DF9-B550-90682D307382}" srcId="{D5A817AC-074A-46EA-BB4F-0D8C09072304}" destId="{5E5A6D53-8B4F-46B9-AC06-CDDD8651E356}" srcOrd="5" destOrd="0" parTransId="{41997448-E3AB-488A-8A70-9E8CE1C47B44}" sibTransId="{434328DE-B37C-4139-B3FD-8C37E1361A36}"/>
    <dgm:cxn modelId="{FC35D02B-EB0B-4169-B94A-F6257E5906AF}" srcId="{D5A817AC-074A-46EA-BB4F-0D8C09072304}" destId="{60543529-153A-42C0-BC7D-5D9B964632C2}" srcOrd="0" destOrd="0" parTransId="{EE8020A4-7F34-4A09-B14C-10E33B6ACCB6}" sibTransId="{9B91D671-3730-4D7E-83D3-E591B5C16AC4}"/>
    <dgm:cxn modelId="{4AFA0F24-23B8-4F3E-AA0B-9A7006DD3504}" type="presParOf" srcId="{962C9AE8-AB58-4DF4-9875-78B2BB40B409}" destId="{3AF7D077-C3C2-4F5F-8757-F404ECA6F100}" srcOrd="0" destOrd="0" presId="urn:microsoft.com/office/officeart/2008/layout/NameandTitleOrganizationalChart"/>
    <dgm:cxn modelId="{85B6900F-2B97-4749-9464-091FF62296DE}" type="presParOf" srcId="{3AF7D077-C3C2-4F5F-8757-F404ECA6F100}" destId="{96827603-6DBF-45CE-8233-32FBE5ABF2D3}" srcOrd="0" destOrd="0" presId="urn:microsoft.com/office/officeart/2008/layout/NameandTitleOrganizationalChart"/>
    <dgm:cxn modelId="{0C27049E-C91C-4871-8953-8AF757C6EF15}" type="presParOf" srcId="{96827603-6DBF-45CE-8233-32FBE5ABF2D3}" destId="{975CF136-FC8B-46A5-908A-1C93AB71DA70}" srcOrd="0" destOrd="0" presId="urn:microsoft.com/office/officeart/2008/layout/NameandTitleOrganizationalChart"/>
    <dgm:cxn modelId="{1553518C-8583-43C4-A2C3-92571B64090B}" type="presParOf" srcId="{96827603-6DBF-45CE-8233-32FBE5ABF2D3}" destId="{51A065AC-6D89-4A9B-A0FE-56C9D1E2F176}" srcOrd="1" destOrd="0" presId="urn:microsoft.com/office/officeart/2008/layout/NameandTitleOrganizationalChart"/>
    <dgm:cxn modelId="{DC4D50FD-EA30-4A26-8EFF-CF84459D33F5}" type="presParOf" srcId="{96827603-6DBF-45CE-8233-32FBE5ABF2D3}" destId="{A4B20806-8BB6-4763-A362-93605C08AC80}" srcOrd="2" destOrd="0" presId="urn:microsoft.com/office/officeart/2008/layout/NameandTitleOrganizationalChart"/>
    <dgm:cxn modelId="{730D8DB1-A13D-48EE-9B35-242F63297F19}" type="presParOf" srcId="{3AF7D077-C3C2-4F5F-8757-F404ECA6F100}" destId="{628BEF07-D3F9-408D-B442-6236A7320ED5}" srcOrd="1" destOrd="0" presId="urn:microsoft.com/office/officeart/2008/layout/NameandTitleOrganizationalChart"/>
    <dgm:cxn modelId="{C7D8D992-1F9E-4470-A47D-DC4B041F39DF}" type="presParOf" srcId="{628BEF07-D3F9-408D-B442-6236A7320ED5}" destId="{C5FB0683-6C42-4606-8637-0F9561E5B868}" srcOrd="0" destOrd="0" presId="urn:microsoft.com/office/officeart/2008/layout/NameandTitleOrganizationalChart"/>
    <dgm:cxn modelId="{3AC44BE6-999A-44F6-8B74-39FA345FCD24}" type="presParOf" srcId="{628BEF07-D3F9-408D-B442-6236A7320ED5}" destId="{544A6124-8A41-4399-B107-407606BD0F3B}" srcOrd="1" destOrd="0" presId="urn:microsoft.com/office/officeart/2008/layout/NameandTitleOrganizationalChart"/>
    <dgm:cxn modelId="{48015265-C524-477A-AC8A-B445DAF7507E}" type="presParOf" srcId="{544A6124-8A41-4399-B107-407606BD0F3B}" destId="{E4C09080-9D9B-4829-A173-4F7A1AE9A324}" srcOrd="0" destOrd="0" presId="urn:microsoft.com/office/officeart/2008/layout/NameandTitleOrganizationalChart"/>
    <dgm:cxn modelId="{A919752C-0E9D-4470-8E86-BB00035B3F50}" type="presParOf" srcId="{E4C09080-9D9B-4829-A173-4F7A1AE9A324}" destId="{0FDC9D2C-B78F-4C58-98B5-021447B3F79F}" srcOrd="0" destOrd="0" presId="urn:microsoft.com/office/officeart/2008/layout/NameandTitleOrganizationalChart"/>
    <dgm:cxn modelId="{F346F832-B23E-4974-BD16-449590026CCE}" type="presParOf" srcId="{E4C09080-9D9B-4829-A173-4F7A1AE9A324}" destId="{2A351A84-8E15-445C-B35B-D78C3D34A534}" srcOrd="1" destOrd="0" presId="urn:microsoft.com/office/officeart/2008/layout/NameandTitleOrganizationalChart"/>
    <dgm:cxn modelId="{1471DFE7-EDD5-4FD6-9900-8B2E57FD5156}" type="presParOf" srcId="{E4C09080-9D9B-4829-A173-4F7A1AE9A324}" destId="{5577475E-89D1-4EFA-9FC0-99682C44ECBF}" srcOrd="2" destOrd="0" presId="urn:microsoft.com/office/officeart/2008/layout/NameandTitleOrganizationalChart"/>
    <dgm:cxn modelId="{166C8116-F0DB-40E1-8709-E7C16EE9E1EB}" type="presParOf" srcId="{544A6124-8A41-4399-B107-407606BD0F3B}" destId="{0EC7A36D-4562-4969-A98B-723F2A5E212B}" srcOrd="1" destOrd="0" presId="urn:microsoft.com/office/officeart/2008/layout/NameandTitleOrganizationalChart"/>
    <dgm:cxn modelId="{0ABC7566-3DFD-4CE6-9004-00F33E92162A}" type="presParOf" srcId="{544A6124-8A41-4399-B107-407606BD0F3B}" destId="{7DEF39C3-E406-48F0-BA89-DA8FC185C781}" srcOrd="2" destOrd="0" presId="urn:microsoft.com/office/officeart/2008/layout/NameandTitleOrganizationalChart"/>
    <dgm:cxn modelId="{1B88BD69-4456-4CA1-8530-9D98AA92FDC7}" type="presParOf" srcId="{628BEF07-D3F9-408D-B442-6236A7320ED5}" destId="{8B00EE52-725F-4F97-B185-72CC8DACA458}" srcOrd="2" destOrd="0" presId="urn:microsoft.com/office/officeart/2008/layout/NameandTitleOrganizationalChart"/>
    <dgm:cxn modelId="{FAD2266C-F030-4C41-8064-2A7EF742C5A9}" type="presParOf" srcId="{628BEF07-D3F9-408D-B442-6236A7320ED5}" destId="{4A0B09C7-65CE-4CBB-9519-20F9A72E20D7}" srcOrd="3" destOrd="0" presId="urn:microsoft.com/office/officeart/2008/layout/NameandTitleOrganizationalChart"/>
    <dgm:cxn modelId="{7A17FCF5-DFE2-4464-B964-2FC12575AD6F}" type="presParOf" srcId="{4A0B09C7-65CE-4CBB-9519-20F9A72E20D7}" destId="{38E82D47-9AF4-426E-9055-86AF12B7641B}" srcOrd="0" destOrd="0" presId="urn:microsoft.com/office/officeart/2008/layout/NameandTitleOrganizationalChart"/>
    <dgm:cxn modelId="{43FD1837-0DE4-4044-AE23-8C67BB60748D}" type="presParOf" srcId="{38E82D47-9AF4-426E-9055-86AF12B7641B}" destId="{E5DBB223-1E81-4BC1-9270-EAC484B6E499}" srcOrd="0" destOrd="0" presId="urn:microsoft.com/office/officeart/2008/layout/NameandTitleOrganizationalChart"/>
    <dgm:cxn modelId="{5E25BD06-E8DA-4EB7-ABE7-2442FDBC99A0}" type="presParOf" srcId="{38E82D47-9AF4-426E-9055-86AF12B7641B}" destId="{CEF30051-D3E5-4B59-8A82-D17F609EAC52}" srcOrd="1" destOrd="0" presId="urn:microsoft.com/office/officeart/2008/layout/NameandTitleOrganizationalChart"/>
    <dgm:cxn modelId="{DD029DF0-2AD5-4B58-960C-582AD67DABC5}" type="presParOf" srcId="{38E82D47-9AF4-426E-9055-86AF12B7641B}" destId="{82AE77B7-4AAD-4F0E-8C4C-6F21FA6AA747}" srcOrd="2" destOrd="0" presId="urn:microsoft.com/office/officeart/2008/layout/NameandTitleOrganizationalChart"/>
    <dgm:cxn modelId="{0CCE46DB-66DF-4EAB-86FC-B6D8A0DDE9F8}" type="presParOf" srcId="{4A0B09C7-65CE-4CBB-9519-20F9A72E20D7}" destId="{4D0D78D1-E697-4194-B91B-243634A4C070}" srcOrd="1" destOrd="0" presId="urn:microsoft.com/office/officeart/2008/layout/NameandTitleOrganizationalChart"/>
    <dgm:cxn modelId="{3334D153-D0D3-46E8-BD6B-F2058C58F2F9}" type="presParOf" srcId="{4A0B09C7-65CE-4CBB-9519-20F9A72E20D7}" destId="{C0979ABA-8C3C-4631-BEFB-A5A6B5012D82}" srcOrd="2" destOrd="0" presId="urn:microsoft.com/office/officeart/2008/layout/NameandTitleOrganizationalChart"/>
    <dgm:cxn modelId="{1F0E41A6-AF0D-447C-ADA4-80145429C7BB}" type="presParOf" srcId="{628BEF07-D3F9-408D-B442-6236A7320ED5}" destId="{222C6F07-8A68-4BE5-B8A9-C9FC96228C54}" srcOrd="4" destOrd="0" presId="urn:microsoft.com/office/officeart/2008/layout/NameandTitleOrganizationalChart"/>
    <dgm:cxn modelId="{F1707030-0AF7-4849-B80B-E27820B34FED}" type="presParOf" srcId="{628BEF07-D3F9-408D-B442-6236A7320ED5}" destId="{4E65CDA8-4CC6-4299-BD1E-D2F1D1A9CB7E}" srcOrd="5" destOrd="0" presId="urn:microsoft.com/office/officeart/2008/layout/NameandTitleOrganizationalChart"/>
    <dgm:cxn modelId="{6206DAFE-5E0C-4177-86DB-20DA65EE44D7}" type="presParOf" srcId="{4E65CDA8-4CC6-4299-BD1E-D2F1D1A9CB7E}" destId="{8A6F263D-FB31-42FF-90DC-E805508607F3}" srcOrd="0" destOrd="0" presId="urn:microsoft.com/office/officeart/2008/layout/NameandTitleOrganizationalChart"/>
    <dgm:cxn modelId="{78F6C94D-9024-4F10-B5A2-ABA7E14E7D60}" type="presParOf" srcId="{8A6F263D-FB31-42FF-90DC-E805508607F3}" destId="{D1CD13F7-D639-4B70-9DFB-B65CC8E184B2}" srcOrd="0" destOrd="0" presId="urn:microsoft.com/office/officeart/2008/layout/NameandTitleOrganizationalChart"/>
    <dgm:cxn modelId="{E6A6D94D-3A2A-4468-8E9F-7BC4B68A7BF0}" type="presParOf" srcId="{8A6F263D-FB31-42FF-90DC-E805508607F3}" destId="{D3173E29-DEB8-4CD9-A7EA-473C51F30FF3}" srcOrd="1" destOrd="0" presId="urn:microsoft.com/office/officeart/2008/layout/NameandTitleOrganizationalChart"/>
    <dgm:cxn modelId="{DCB9D248-10A6-4D7D-AF8E-167C3E21E34C}" type="presParOf" srcId="{8A6F263D-FB31-42FF-90DC-E805508607F3}" destId="{4920CCA4-03F7-42FD-95C4-D35EF9C131BB}" srcOrd="2" destOrd="0" presId="urn:microsoft.com/office/officeart/2008/layout/NameandTitleOrganizationalChart"/>
    <dgm:cxn modelId="{0B5901CD-47C8-4BA9-98E8-4D127D7D08C9}" type="presParOf" srcId="{4E65CDA8-4CC6-4299-BD1E-D2F1D1A9CB7E}" destId="{785F7584-9EF0-4547-95EA-2FC9FFCB0E3D}" srcOrd="1" destOrd="0" presId="urn:microsoft.com/office/officeart/2008/layout/NameandTitleOrganizationalChart"/>
    <dgm:cxn modelId="{76F10C30-55B5-43DD-8C07-1D6AE41AE566}" type="presParOf" srcId="{4E65CDA8-4CC6-4299-BD1E-D2F1D1A9CB7E}" destId="{0884FB54-1E68-4220-9296-B5B521846F05}" srcOrd="2" destOrd="0" presId="urn:microsoft.com/office/officeart/2008/layout/NameandTitleOrganizationalChart"/>
    <dgm:cxn modelId="{6059FC71-BCCE-4758-8D51-6DD6D3F16BDF}" type="presParOf" srcId="{628BEF07-D3F9-408D-B442-6236A7320ED5}" destId="{BAE61B03-3403-40B5-81D0-C503B7D09C00}" srcOrd="6" destOrd="0" presId="urn:microsoft.com/office/officeart/2008/layout/NameandTitleOrganizationalChart"/>
    <dgm:cxn modelId="{BED6DB11-8B2B-4E6E-83DA-67D53A16E4EA}" type="presParOf" srcId="{628BEF07-D3F9-408D-B442-6236A7320ED5}" destId="{ABE8921F-A996-446C-85DA-006DED28D0E9}" srcOrd="7" destOrd="0" presId="urn:microsoft.com/office/officeart/2008/layout/NameandTitleOrganizationalChart"/>
    <dgm:cxn modelId="{06AA9BE0-7979-407B-9F4E-0F9297CD24B3}" type="presParOf" srcId="{ABE8921F-A996-446C-85DA-006DED28D0E9}" destId="{9666782E-74C9-4690-AB5B-90C2D4E069C7}" srcOrd="0" destOrd="0" presId="urn:microsoft.com/office/officeart/2008/layout/NameandTitleOrganizationalChart"/>
    <dgm:cxn modelId="{10170099-EF17-45B9-97E5-DF8FC650D58E}" type="presParOf" srcId="{9666782E-74C9-4690-AB5B-90C2D4E069C7}" destId="{4E58BF3E-E72F-4D33-8490-920F784066D7}" srcOrd="0" destOrd="0" presId="urn:microsoft.com/office/officeart/2008/layout/NameandTitleOrganizationalChart"/>
    <dgm:cxn modelId="{DE56668A-3529-493E-A0C1-8DA65F2F69E7}" type="presParOf" srcId="{9666782E-74C9-4690-AB5B-90C2D4E069C7}" destId="{B54D14DF-810B-4E5B-BAF5-822728AFDBF2}" srcOrd="1" destOrd="0" presId="urn:microsoft.com/office/officeart/2008/layout/NameandTitleOrganizationalChart"/>
    <dgm:cxn modelId="{D3A8BB10-4AF8-4B82-8107-D90EBCBAAB65}" type="presParOf" srcId="{9666782E-74C9-4690-AB5B-90C2D4E069C7}" destId="{1DBC056B-F24B-4468-BE59-698B53F2AF71}" srcOrd="2" destOrd="0" presId="urn:microsoft.com/office/officeart/2008/layout/NameandTitleOrganizationalChart"/>
    <dgm:cxn modelId="{359EC955-4ABC-4892-8C8B-846FBFC7A29E}" type="presParOf" srcId="{ABE8921F-A996-446C-85DA-006DED28D0E9}" destId="{7BDDE3C6-DA05-4CE7-9546-5FD4BF958F03}" srcOrd="1" destOrd="0" presId="urn:microsoft.com/office/officeart/2008/layout/NameandTitleOrganizationalChart"/>
    <dgm:cxn modelId="{85286194-94B3-43BE-A9BC-EDDCAE3682B0}" type="presParOf" srcId="{ABE8921F-A996-446C-85DA-006DED28D0E9}" destId="{29FDEF7C-0053-4966-AE0C-7ECD6FADED7D}" srcOrd="2" destOrd="0" presId="urn:microsoft.com/office/officeart/2008/layout/NameandTitleOrganizationalChart"/>
    <dgm:cxn modelId="{C3C41823-6016-43E3-B95F-7099F755CD86}" type="presParOf" srcId="{628BEF07-D3F9-408D-B442-6236A7320ED5}" destId="{9BF6D792-0CAD-4C4D-AA15-B5B63811EE45}" srcOrd="8" destOrd="0" presId="urn:microsoft.com/office/officeart/2008/layout/NameandTitleOrganizationalChart"/>
    <dgm:cxn modelId="{E0B2D25E-60AA-4F3E-BA22-3537D87F1C41}" type="presParOf" srcId="{628BEF07-D3F9-408D-B442-6236A7320ED5}" destId="{D2292F50-A150-42A5-833F-96EECDB4B5D9}" srcOrd="9" destOrd="0" presId="urn:microsoft.com/office/officeart/2008/layout/NameandTitleOrganizationalChart"/>
    <dgm:cxn modelId="{B0F620F5-6C20-4C5D-87DC-11D9DAD33A56}" type="presParOf" srcId="{D2292F50-A150-42A5-833F-96EECDB4B5D9}" destId="{25B9D181-AB44-441B-9914-FB8F0D59A280}" srcOrd="0" destOrd="0" presId="urn:microsoft.com/office/officeart/2008/layout/NameandTitleOrganizationalChart"/>
    <dgm:cxn modelId="{A7565A05-61FD-4B3A-8078-1E0955B59234}" type="presParOf" srcId="{25B9D181-AB44-441B-9914-FB8F0D59A280}" destId="{38AD61DA-FB5D-4E89-98B0-C40CC24F5B65}" srcOrd="0" destOrd="0" presId="urn:microsoft.com/office/officeart/2008/layout/NameandTitleOrganizationalChart"/>
    <dgm:cxn modelId="{D0511BFD-1A7C-4CBF-9F6E-030187B26689}" type="presParOf" srcId="{25B9D181-AB44-441B-9914-FB8F0D59A280}" destId="{38DF33C5-FEA2-4CE2-B183-162C4DDEA863}" srcOrd="1" destOrd="0" presId="urn:microsoft.com/office/officeart/2008/layout/NameandTitleOrganizationalChart"/>
    <dgm:cxn modelId="{AB82ECDF-B417-44CA-9FF7-080DE3BB2AC8}" type="presParOf" srcId="{25B9D181-AB44-441B-9914-FB8F0D59A280}" destId="{81C90212-2E34-49DC-8DEC-E94E76C475FE}" srcOrd="2" destOrd="0" presId="urn:microsoft.com/office/officeart/2008/layout/NameandTitleOrganizationalChart"/>
    <dgm:cxn modelId="{678EC0DB-7D61-46DB-B8A5-19E139DCD43A}" type="presParOf" srcId="{D2292F50-A150-42A5-833F-96EECDB4B5D9}" destId="{EA4C4DC3-E29F-49E3-8B55-608F4FFF697C}" srcOrd="1" destOrd="0" presId="urn:microsoft.com/office/officeart/2008/layout/NameandTitleOrganizationalChart"/>
    <dgm:cxn modelId="{6CD8C403-2C6F-477E-A78E-FCB38B9DD813}" type="presParOf" srcId="{D2292F50-A150-42A5-833F-96EECDB4B5D9}" destId="{66BF5BC3-212F-4565-BEE8-3ECBD8937EA1}" srcOrd="2" destOrd="0" presId="urn:microsoft.com/office/officeart/2008/layout/NameandTitleOrganizationalChart"/>
    <dgm:cxn modelId="{A27BF580-044B-475D-98DB-337516825CA3}" type="presParOf" srcId="{628BEF07-D3F9-408D-B442-6236A7320ED5}" destId="{6C7F6C17-4F6E-442F-B645-BEB00AFE5EDF}" srcOrd="10" destOrd="0" presId="urn:microsoft.com/office/officeart/2008/layout/NameandTitleOrganizationalChart"/>
    <dgm:cxn modelId="{F3C2A738-580A-44C4-A093-4A2A2DCB49FC}" type="presParOf" srcId="{628BEF07-D3F9-408D-B442-6236A7320ED5}" destId="{B4E27A6D-BFAA-4CEE-8BC3-4A78D82577BE}" srcOrd="11" destOrd="0" presId="urn:microsoft.com/office/officeart/2008/layout/NameandTitleOrganizationalChart"/>
    <dgm:cxn modelId="{1177462A-BE18-48C3-89CC-039867A35A77}" type="presParOf" srcId="{B4E27A6D-BFAA-4CEE-8BC3-4A78D82577BE}" destId="{E61C48F8-8E74-4B78-B876-81FFCD514E04}" srcOrd="0" destOrd="0" presId="urn:microsoft.com/office/officeart/2008/layout/NameandTitleOrganizationalChart"/>
    <dgm:cxn modelId="{0AF466F6-0BB6-4BA7-805B-A741076F3DCC}" type="presParOf" srcId="{E61C48F8-8E74-4B78-B876-81FFCD514E04}" destId="{D01BDBA9-083A-4D1E-A3A1-29D2F9CB15E3}" srcOrd="0" destOrd="0" presId="urn:microsoft.com/office/officeart/2008/layout/NameandTitleOrganizationalChart"/>
    <dgm:cxn modelId="{6949997F-7613-469C-A47C-98830429FFE6}" type="presParOf" srcId="{E61C48F8-8E74-4B78-B876-81FFCD514E04}" destId="{E7756427-E739-4E88-AFD3-9658CACA6458}" srcOrd="1" destOrd="0" presId="urn:microsoft.com/office/officeart/2008/layout/NameandTitleOrganizationalChart"/>
    <dgm:cxn modelId="{F7C83B64-FD1D-4C1A-81A2-248E74E211D8}" type="presParOf" srcId="{E61C48F8-8E74-4B78-B876-81FFCD514E04}" destId="{51E9984D-C342-4FA2-A91A-982BF7DF5E24}" srcOrd="2" destOrd="0" presId="urn:microsoft.com/office/officeart/2008/layout/NameandTitleOrganizationalChart"/>
    <dgm:cxn modelId="{9BD23061-D88D-4ECD-84E9-B08831F1E76A}" type="presParOf" srcId="{B4E27A6D-BFAA-4CEE-8BC3-4A78D82577BE}" destId="{09049D31-7FB4-40C9-BDD8-8C0D2B710A54}" srcOrd="1" destOrd="0" presId="urn:microsoft.com/office/officeart/2008/layout/NameandTitleOrganizationalChart"/>
    <dgm:cxn modelId="{C9BCADF7-F2B0-48D5-8D8C-B444046AEA99}" type="presParOf" srcId="{B4E27A6D-BFAA-4CEE-8BC3-4A78D82577BE}" destId="{BDADB44A-5D9B-4F48-89A4-FD3359C8A683}" srcOrd="2" destOrd="0" presId="urn:microsoft.com/office/officeart/2008/layout/NameandTitleOrganizationalChart"/>
    <dgm:cxn modelId="{6141E5C6-B67D-4A00-AD42-0DE8634C8CB8}" type="presParOf" srcId="{628BEF07-D3F9-408D-B442-6236A7320ED5}" destId="{D7D63664-6DCC-462D-B526-1F1198B5ABA8}" srcOrd="12" destOrd="0" presId="urn:microsoft.com/office/officeart/2008/layout/NameandTitleOrganizationalChart"/>
    <dgm:cxn modelId="{11C9498F-DE40-40BF-8ACF-AAE3A46F732E}" type="presParOf" srcId="{628BEF07-D3F9-408D-B442-6236A7320ED5}" destId="{DE3E535A-28EA-4A35-BCB9-D93E3297A6A3}" srcOrd="13" destOrd="0" presId="urn:microsoft.com/office/officeart/2008/layout/NameandTitleOrganizationalChart"/>
    <dgm:cxn modelId="{54C130D0-8512-40A1-AFAE-A6F26DED8D3E}" type="presParOf" srcId="{DE3E535A-28EA-4A35-BCB9-D93E3297A6A3}" destId="{4C542F45-AE31-4BBA-AD54-AB2A5FD2F882}" srcOrd="0" destOrd="0" presId="urn:microsoft.com/office/officeart/2008/layout/NameandTitleOrganizationalChart"/>
    <dgm:cxn modelId="{4ABCAAE0-6B2B-4B7E-B4F1-D5097D0CA00B}" type="presParOf" srcId="{4C542F45-AE31-4BBA-AD54-AB2A5FD2F882}" destId="{01514A94-4A16-4DE9-A61E-8E45808FD4A5}" srcOrd="0" destOrd="0" presId="urn:microsoft.com/office/officeart/2008/layout/NameandTitleOrganizationalChart"/>
    <dgm:cxn modelId="{6394092A-CF5B-48AA-9126-78735352A96F}" type="presParOf" srcId="{4C542F45-AE31-4BBA-AD54-AB2A5FD2F882}" destId="{2B237152-7934-4701-AC8D-9FF79A3F2F02}" srcOrd="1" destOrd="0" presId="urn:microsoft.com/office/officeart/2008/layout/NameandTitleOrganizationalChart"/>
    <dgm:cxn modelId="{5B5E4B8A-AE93-4E3E-AC3A-56FC185BD760}" type="presParOf" srcId="{4C542F45-AE31-4BBA-AD54-AB2A5FD2F882}" destId="{E5635A49-3162-43BD-9656-83F849D826E7}" srcOrd="2" destOrd="0" presId="urn:microsoft.com/office/officeart/2008/layout/NameandTitleOrganizationalChart"/>
    <dgm:cxn modelId="{4A0A30D7-8865-4F4B-ADBC-1587EA5D71BD}" type="presParOf" srcId="{DE3E535A-28EA-4A35-BCB9-D93E3297A6A3}" destId="{730E6C9B-22B7-4A62-8B54-24147BBABAE3}" srcOrd="1" destOrd="0" presId="urn:microsoft.com/office/officeart/2008/layout/NameandTitleOrganizationalChart"/>
    <dgm:cxn modelId="{6FCEE384-C5F7-42A3-9448-EC69235186E2}" type="presParOf" srcId="{DE3E535A-28EA-4A35-BCB9-D93E3297A6A3}" destId="{5A8574B5-9E45-4A4D-A3A9-56DE07115822}" srcOrd="2" destOrd="0" presId="urn:microsoft.com/office/officeart/2008/layout/NameandTitleOrganizationalChart"/>
    <dgm:cxn modelId="{8C2004EC-F20A-40AA-B5E4-EAC40AA5011F}" type="presParOf" srcId="{628BEF07-D3F9-408D-B442-6236A7320ED5}" destId="{B03CAE3B-035F-41A9-AB4D-419AE7743C5A}" srcOrd="14" destOrd="0" presId="urn:microsoft.com/office/officeart/2008/layout/NameandTitleOrganizationalChart"/>
    <dgm:cxn modelId="{4854E076-8371-4B86-B5E1-1928F65FB138}" type="presParOf" srcId="{628BEF07-D3F9-408D-B442-6236A7320ED5}" destId="{9F1D8708-C19A-4674-8299-16D811023CBA}" srcOrd="15" destOrd="0" presId="urn:microsoft.com/office/officeart/2008/layout/NameandTitleOrganizationalChart"/>
    <dgm:cxn modelId="{7C5A3BF6-F8BF-41EA-823B-1922AC5F0C03}" type="presParOf" srcId="{9F1D8708-C19A-4674-8299-16D811023CBA}" destId="{9B0B439B-8D65-4F43-9128-CE252579E84C}" srcOrd="0" destOrd="0" presId="urn:microsoft.com/office/officeart/2008/layout/NameandTitleOrganizationalChart"/>
    <dgm:cxn modelId="{FD6AAC8F-EFB3-4DD1-9900-8BA76B5560BC}" type="presParOf" srcId="{9B0B439B-8D65-4F43-9128-CE252579E84C}" destId="{74F1683B-AC6F-4938-8AF3-9A17C8379EF3}" srcOrd="0" destOrd="0" presId="urn:microsoft.com/office/officeart/2008/layout/NameandTitleOrganizationalChart"/>
    <dgm:cxn modelId="{B9E26F33-C0AD-4C87-9F08-0C24C48C430A}" type="presParOf" srcId="{9B0B439B-8D65-4F43-9128-CE252579E84C}" destId="{9B572D8F-47B9-45C1-9B8D-D1A04A226259}" srcOrd="1" destOrd="0" presId="urn:microsoft.com/office/officeart/2008/layout/NameandTitleOrganizationalChart"/>
    <dgm:cxn modelId="{90EE9605-C86B-40FF-AE75-1E91A6C5231E}" type="presParOf" srcId="{9B0B439B-8D65-4F43-9128-CE252579E84C}" destId="{84610406-81B7-4478-BDBD-906825EE7B89}" srcOrd="2" destOrd="0" presId="urn:microsoft.com/office/officeart/2008/layout/NameandTitleOrganizationalChart"/>
    <dgm:cxn modelId="{D9478ACF-E3C6-4E34-A337-9BC25F45E2EB}" type="presParOf" srcId="{9F1D8708-C19A-4674-8299-16D811023CBA}" destId="{A35221DB-F432-47C4-A1AE-B0C46D0E53AF}" srcOrd="1" destOrd="0" presId="urn:microsoft.com/office/officeart/2008/layout/NameandTitleOrganizationalChart"/>
    <dgm:cxn modelId="{77C854AC-8735-43D6-9125-330691D630C7}" type="presParOf" srcId="{9F1D8708-C19A-4674-8299-16D811023CBA}" destId="{3B64A333-4935-4D10-90F7-C59749C02365}" srcOrd="2" destOrd="0" presId="urn:microsoft.com/office/officeart/2008/layout/NameandTitleOrganizationalChart"/>
    <dgm:cxn modelId="{07D609AD-C924-44A9-9EAA-CB25836BE575}" type="presParOf" srcId="{628BEF07-D3F9-408D-B442-6236A7320ED5}" destId="{FC25C0BB-9200-4FEC-A127-D52B402909A6}" srcOrd="16" destOrd="0" presId="urn:microsoft.com/office/officeart/2008/layout/NameandTitleOrganizationalChart"/>
    <dgm:cxn modelId="{F72336CA-9B1C-47B1-BF1D-9DBEBA79B2C3}" type="presParOf" srcId="{628BEF07-D3F9-408D-B442-6236A7320ED5}" destId="{ABC16CB3-3F0E-4294-AA43-E3A4D3C21B51}" srcOrd="17" destOrd="0" presId="urn:microsoft.com/office/officeart/2008/layout/NameandTitleOrganizationalChart"/>
    <dgm:cxn modelId="{9043FF1C-C52F-4911-8130-A54CE8926AE4}" type="presParOf" srcId="{ABC16CB3-3F0E-4294-AA43-E3A4D3C21B51}" destId="{ECC460CC-0F32-4A78-B915-B9EB2C7FA558}" srcOrd="0" destOrd="0" presId="urn:microsoft.com/office/officeart/2008/layout/NameandTitleOrganizationalChart"/>
    <dgm:cxn modelId="{6C8FFDC5-2EC1-4C31-93F2-0D9E755392FF}" type="presParOf" srcId="{ECC460CC-0F32-4A78-B915-B9EB2C7FA558}" destId="{918DFD4A-470A-4207-82AB-6DEF5606DBEE}" srcOrd="0" destOrd="0" presId="urn:microsoft.com/office/officeart/2008/layout/NameandTitleOrganizationalChart"/>
    <dgm:cxn modelId="{A44F623C-7BCF-49CC-A0E3-FB562E2B4305}" type="presParOf" srcId="{ECC460CC-0F32-4A78-B915-B9EB2C7FA558}" destId="{8DC50997-0280-40C9-8E92-E59D05137905}" srcOrd="1" destOrd="0" presId="urn:microsoft.com/office/officeart/2008/layout/NameandTitleOrganizationalChart"/>
    <dgm:cxn modelId="{B3D81D8B-0277-457A-A36B-F781D6041A73}" type="presParOf" srcId="{ECC460CC-0F32-4A78-B915-B9EB2C7FA558}" destId="{391B632A-C95C-4638-9D63-D9B878B8633F}" srcOrd="2" destOrd="0" presId="urn:microsoft.com/office/officeart/2008/layout/NameandTitleOrganizationalChart"/>
    <dgm:cxn modelId="{ECD9ECAC-3836-4F81-B05B-3E5E6E14F0F1}" type="presParOf" srcId="{ABC16CB3-3F0E-4294-AA43-E3A4D3C21B51}" destId="{90337F28-8D9A-4B5C-B2CE-EDB5B8125262}" srcOrd="1" destOrd="0" presId="urn:microsoft.com/office/officeart/2008/layout/NameandTitleOrganizationalChart"/>
    <dgm:cxn modelId="{057EB986-31D7-4085-B400-D7F8E365402F}" type="presParOf" srcId="{ABC16CB3-3F0E-4294-AA43-E3A4D3C21B51}" destId="{C56AA46C-4859-466E-A73B-0253EABE8B04}" srcOrd="2" destOrd="0" presId="urn:microsoft.com/office/officeart/2008/layout/NameandTitleOrganizationalChart"/>
    <dgm:cxn modelId="{2498F266-B610-42F3-806D-56B520FADAC6}" type="presParOf" srcId="{3AF7D077-C3C2-4F5F-8757-F404ECA6F100}" destId="{1DAF4A87-1436-4775-9378-DC49461961A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377A1-91A2-4748-8679-FFE364B5317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A817AC-074A-46EA-BB4F-0D8C0907230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কর্ডাটা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0E5C456-C336-4D6D-986F-CD0B66F8C98E}" type="parTrans" cxnId="{E4966A7E-3115-463E-BD23-68126DF7FC78}">
      <dgm:prSet/>
      <dgm:spPr/>
      <dgm:t>
        <a:bodyPr/>
        <a:lstStyle/>
        <a:p>
          <a:endParaRPr lang="en-US"/>
        </a:p>
      </dgm:t>
    </dgm:pt>
    <dgm:pt modelId="{46D4F0B2-36D9-490C-97F4-11EA1C0DD52A}" type="sibTrans" cxnId="{E4966A7E-3115-463E-BD23-68126DF7FC78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B933C948-2716-4E75-94C5-2900D9F68DF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091CBCE-17B9-4758-BFAD-070C7044365E}" type="parTrans" cxnId="{B1582515-7D31-43DA-9F41-2AC2847F4BAF}">
      <dgm:prSet/>
      <dgm:spPr/>
      <dgm:t>
        <a:bodyPr/>
        <a:lstStyle/>
        <a:p>
          <a:endParaRPr lang="en-US"/>
        </a:p>
      </dgm:t>
    </dgm:pt>
    <dgm:pt modelId="{06800295-B82C-4697-88AC-D30CDBE32A53}" type="sibTrans" cxnId="{B1582515-7D31-43DA-9F41-2AC2847F4BAF}">
      <dgm:prSet custT="1"/>
      <dgm:spPr/>
      <dgm:t>
        <a:bodyPr/>
        <a:lstStyle/>
        <a:p>
          <a:pPr algn="ctr"/>
          <a:r>
            <a:rPr lang="en-US" sz="1600" dirty="0" err="1" smtClean="0">
              <a:latin typeface="SutonnyMJ" pitchFamily="2" charset="0"/>
              <a:cs typeface="SutonnyMJ" pitchFamily="2" charset="0"/>
            </a:rPr>
            <a:t>AmwUKw_m</a:t>
          </a:r>
          <a:endParaRPr lang="en-US" sz="1600" dirty="0"/>
        </a:p>
      </dgm:t>
    </dgm:pt>
    <dgm:pt modelId="{5E5A6D53-8B4F-46B9-AC06-CDDD8651E35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1997448-E3AB-488A-8A70-9E8CE1C47B44}" type="parTrans" cxnId="{6DED6AAB-C623-4DF9-B550-90682D307382}">
      <dgm:prSet/>
      <dgm:spPr/>
      <dgm:t>
        <a:bodyPr/>
        <a:lstStyle/>
        <a:p>
          <a:endParaRPr lang="en-US"/>
        </a:p>
      </dgm:t>
    </dgm:pt>
    <dgm:pt modelId="{434328DE-B37C-4139-B3FD-8C37E1361A36}" type="sibTrans" cxnId="{6DED6AAB-C623-4DF9-B550-90682D307382}">
      <dgm:prSet custT="1"/>
      <dgm:spPr/>
      <dgm:t>
        <a:bodyPr/>
        <a:lstStyle/>
        <a:p>
          <a:pPr algn="ctr"/>
          <a:r>
            <a:rPr lang="en-US" sz="2000" dirty="0" smtClean="0"/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সরীসৃপ</a:t>
          </a:r>
          <a:endParaRPr lang="en-US" sz="2000" dirty="0"/>
        </a:p>
      </dgm:t>
    </dgm:pt>
    <dgm:pt modelId="{41D40DB2-E3B1-4569-9E77-96B1D4976FF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/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E106899-5D58-436B-A15A-9E56CFBBBB9A}" type="parTrans" cxnId="{4CD5594F-11F5-4EC2-85DB-88739F3BC9FA}">
      <dgm:prSet/>
      <dgm:spPr/>
      <dgm:t>
        <a:bodyPr/>
        <a:lstStyle/>
        <a:p>
          <a:endParaRPr lang="en-US"/>
        </a:p>
      </dgm:t>
    </dgm:pt>
    <dgm:pt modelId="{87D7D1A9-E376-468A-ACB4-3A846C6EE575}" type="sibTrans" cxnId="{4CD5594F-11F5-4EC2-85DB-88739F3BC9FA}">
      <dgm:prSet custT="1"/>
      <dgm:spPr/>
      <dgm:t>
        <a:bodyPr/>
        <a:lstStyle/>
        <a:p>
          <a:pPr algn="ctr"/>
          <a:r>
            <a:rPr lang="en-US" sz="2000" dirty="0" err="1" smtClean="0">
              <a:latin typeface="NikoshBAN" pitchFamily="2" charset="0"/>
              <a:cs typeface="NikoshBAN" pitchFamily="2" charset="0"/>
            </a:rPr>
            <a:t>পক্ষীকুল</a:t>
          </a:r>
          <a:r>
            <a:rPr lang="en-US" sz="2000" dirty="0" smtClean="0"/>
            <a:t> </a:t>
          </a:r>
          <a:endParaRPr lang="en-US" sz="2000" dirty="0"/>
        </a:p>
      </dgm:t>
    </dgm:pt>
    <dgm:pt modelId="{AB1E57C4-EF9C-4F6B-B62B-BB9E747323B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ctr"/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30ABD77-4DE4-4424-9830-A3C252C9E099}" type="parTrans" cxnId="{C2FE8BD7-C6A8-4009-AF36-D66F3A4E7469}">
      <dgm:prSet/>
      <dgm:spPr/>
      <dgm:t>
        <a:bodyPr/>
        <a:lstStyle/>
        <a:p>
          <a:endParaRPr lang="en-US"/>
        </a:p>
      </dgm:t>
    </dgm:pt>
    <dgm:pt modelId="{04045221-1B3C-4F65-816C-B792F58FA24A}" type="sibTrans" cxnId="{C2FE8BD7-C6A8-4009-AF36-D66F3A4E7469}">
      <dgm:prSet custT="1"/>
      <dgm:spPr/>
      <dgm:t>
        <a:bodyPr/>
        <a:lstStyle/>
        <a:p>
          <a:pPr algn="ctr"/>
          <a:r>
            <a:rPr lang="en-US" sz="2000" dirty="0" err="1" smtClean="0">
              <a:latin typeface="NikoshBAN" pitchFamily="2" charset="0"/>
              <a:cs typeface="NikoshBAN" pitchFamily="2" charset="0"/>
            </a:rPr>
            <a:t>স্তন্যপায়ী</a:t>
          </a:r>
          <a:r>
            <a:rPr lang="en-US" sz="2000" dirty="0" smtClean="0"/>
            <a:t> </a:t>
          </a:r>
          <a:endParaRPr lang="en-US" sz="2000" dirty="0"/>
        </a:p>
      </dgm:t>
    </dgm:pt>
    <dgm:pt modelId="{657496E1-D5F9-408C-8EDF-FFAD93C8B4B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600" dirty="0" err="1" smtClean="0">
              <a:latin typeface="NikoshBAN" pitchFamily="2" charset="0"/>
              <a:cs typeface="NikoshBAN" pitchFamily="2" charset="0"/>
            </a:rPr>
            <a:t>পর্ব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58A95C3-D59E-486C-9014-4E4662819B74}" type="parTrans" cxnId="{0C52679F-916F-4121-BEFB-BB2D1ACB5C14}">
      <dgm:prSet/>
      <dgm:spPr/>
      <dgm:t>
        <a:bodyPr/>
        <a:lstStyle/>
        <a:p>
          <a:endParaRPr lang="en-US"/>
        </a:p>
      </dgm:t>
    </dgm:pt>
    <dgm:pt modelId="{390E3459-D894-490A-8D61-8404FBFD098B}" type="sibTrans" cxnId="{0C52679F-916F-4121-BEFB-BB2D1ACB5C14}">
      <dgm:prSet/>
      <dgm:spPr/>
      <dgm:t>
        <a:bodyPr/>
        <a:lstStyle/>
        <a:p>
          <a:endParaRPr lang="en-US"/>
        </a:p>
      </dgm:t>
    </dgm:pt>
    <dgm:pt modelId="{AB529CE6-19D2-455C-9D1C-0651AFB57C3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algn="ctr"/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5D59BA2-E86F-4A0B-8AE3-9B47ADBBB823}" type="sibTrans" cxnId="{877C4B5B-68DB-4801-AC7F-E4337D58BFE2}">
      <dgm:prSet custT="1"/>
      <dgm:spPr/>
      <dgm:t>
        <a:bodyPr/>
        <a:lstStyle/>
        <a:p>
          <a:pPr algn="ctr"/>
          <a:r>
            <a:rPr lang="en-US" sz="2000" dirty="0" smtClean="0"/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উভচর</a:t>
          </a:r>
          <a:endParaRPr lang="en-US" sz="2000" dirty="0"/>
        </a:p>
      </dgm:t>
    </dgm:pt>
    <dgm:pt modelId="{53AA4D35-8D4D-4A68-9290-6838C8BC1167}" type="parTrans" cxnId="{877C4B5B-68DB-4801-AC7F-E4337D58BFE2}">
      <dgm:prSet/>
      <dgm:spPr/>
      <dgm:t>
        <a:bodyPr/>
        <a:lstStyle/>
        <a:p>
          <a:endParaRPr lang="en-US"/>
        </a:p>
      </dgm:t>
    </dgm:pt>
    <dgm:pt modelId="{DB51CA64-D144-4EE2-97B6-9B40BD8D53AC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18EEB1-6FAC-4B4E-96C9-24B179C306EC}" type="parTrans" cxnId="{649970A8-3B27-4E55-B181-2D004AF8FF3F}">
      <dgm:prSet/>
      <dgm:spPr/>
      <dgm:t>
        <a:bodyPr/>
        <a:lstStyle/>
        <a:p>
          <a:endParaRPr lang="en-US"/>
        </a:p>
      </dgm:t>
    </dgm:pt>
    <dgm:pt modelId="{3DAE2BB4-AE8C-42D2-9245-C338765167EF}" type="sibTrans" cxnId="{649970A8-3B27-4E55-B181-2D004AF8FF3F}">
      <dgm:prSet custT="1"/>
      <dgm:spPr/>
      <dgm:t>
        <a:bodyPr/>
        <a:lstStyle/>
        <a:p>
          <a:r>
            <a:rPr lang="en-US" sz="1600" dirty="0" err="1" smtClean="0">
              <a:latin typeface="SutonnyMJ" pitchFamily="2" charset="0"/>
              <a:cs typeface="SutonnyMJ" pitchFamily="2" charset="0"/>
            </a:rPr>
            <a:t>KbwWªKw_m</a:t>
          </a:r>
          <a:r>
            <a:rPr lang="en-US" sz="1600" dirty="0" smtClean="0"/>
            <a:t> </a:t>
          </a:r>
          <a:endParaRPr lang="en-US" sz="1600" dirty="0"/>
        </a:p>
      </dgm:t>
    </dgm:pt>
    <dgm:pt modelId="{777E2C1E-B61D-48CD-A896-7DE59EFA4EE9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2495D77-D6B7-4421-8863-B7FDC76F5C3E}" type="parTrans" cxnId="{610AEF04-B0EF-4687-B434-C85C0AAE6F8A}">
      <dgm:prSet/>
      <dgm:spPr/>
      <dgm:t>
        <a:bodyPr/>
        <a:lstStyle/>
        <a:p>
          <a:endParaRPr lang="en-US"/>
        </a:p>
      </dgm:t>
    </dgm:pt>
    <dgm:pt modelId="{EEA45318-C674-4295-9729-8C1E2E8D94C0}" type="sibTrans" cxnId="{610AEF04-B0EF-4687-B434-C85C0AAE6F8A}">
      <dgm:prSet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>
              <a:latin typeface="SutonnyMJ" pitchFamily="2" charset="0"/>
              <a:cs typeface="SutonnyMJ" pitchFamily="2" charset="0"/>
            </a:rPr>
            <a:t>mvB‡K¬v</a:t>
          </a:r>
          <a:r>
            <a:rPr lang="en-US" sz="1400" dirty="0" smtClean="0">
              <a:latin typeface="SutonnyMJ" pitchFamily="2" charset="0"/>
              <a:cs typeface="SutonnyMJ" pitchFamily="2" charset="0"/>
            </a:rPr>
            <a:t>‡÷</a:t>
          </a:r>
          <a:r>
            <a:rPr lang="en-US" sz="1400" dirty="0" err="1" smtClean="0">
              <a:latin typeface="SutonnyMJ" pitchFamily="2" charset="0"/>
              <a:cs typeface="SutonnyMJ" pitchFamily="2" charset="0"/>
            </a:rPr>
            <a:t>vgvUv</a:t>
          </a:r>
          <a:endParaRPr lang="en-US" sz="1400" dirty="0"/>
        </a:p>
      </dgm:t>
    </dgm:pt>
    <dgm:pt modelId="{962C9AE8-AB58-4DF4-9875-78B2BB40B409}" type="pres">
      <dgm:prSet presAssocID="{487377A1-91A2-4748-8679-FFE364B531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3AA81A-FF71-4C47-B067-C24F356B00C1}" type="pres">
      <dgm:prSet presAssocID="{657496E1-D5F9-408C-8EDF-FFAD93C8B4B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A749F2C-E554-4114-9A5C-76B484FA515A}" type="pres">
      <dgm:prSet presAssocID="{657496E1-D5F9-408C-8EDF-FFAD93C8B4BD}" presName="rootComposite1" presStyleCnt="0"/>
      <dgm:spPr/>
      <dgm:t>
        <a:bodyPr/>
        <a:lstStyle/>
        <a:p>
          <a:endParaRPr lang="en-US"/>
        </a:p>
      </dgm:t>
    </dgm:pt>
    <dgm:pt modelId="{4035F367-1497-4DEE-A311-14947E183D6F}" type="pres">
      <dgm:prSet presAssocID="{657496E1-D5F9-408C-8EDF-FFAD93C8B4BD}" presName="rootText1" presStyleLbl="node0" presStyleIdx="0" presStyleCnt="1" custScaleX="141197" custScaleY="16398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75BCFD2-60D2-487F-A90A-F8C91060567B}" type="pres">
      <dgm:prSet presAssocID="{657496E1-D5F9-408C-8EDF-FFAD93C8B4BD}" presName="titleText1" presStyleLbl="fgAcc0" presStyleIdx="0" presStyleCnt="1" custScaleX="140316" custScaleY="134314" custLinFactNeighborY="3509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2FD484-8691-4B16-A09C-33B5145D0E38}" type="pres">
      <dgm:prSet presAssocID="{657496E1-D5F9-408C-8EDF-FFAD93C8B4BD}" presName="rootConnector1" presStyleLbl="node1" presStyleIdx="0" presStyleCnt="8"/>
      <dgm:spPr/>
      <dgm:t>
        <a:bodyPr/>
        <a:lstStyle/>
        <a:p>
          <a:endParaRPr lang="en-US"/>
        </a:p>
      </dgm:t>
    </dgm:pt>
    <dgm:pt modelId="{3433E3B4-92C1-4371-9E79-4CEBDCCE221E}" type="pres">
      <dgm:prSet presAssocID="{657496E1-D5F9-408C-8EDF-FFAD93C8B4BD}" presName="hierChild2" presStyleCnt="0"/>
      <dgm:spPr/>
      <dgm:t>
        <a:bodyPr/>
        <a:lstStyle/>
        <a:p>
          <a:endParaRPr lang="en-US"/>
        </a:p>
      </dgm:t>
    </dgm:pt>
    <dgm:pt modelId="{397FE77C-7375-439F-AF72-D64B3689B5E4}" type="pres">
      <dgm:prSet presAssocID="{60E5C456-C336-4D6D-986F-CD0B66F8C98E}" presName="Name37" presStyleLbl="parChTrans1D2" presStyleIdx="0" presStyleCnt="1"/>
      <dgm:spPr/>
      <dgm:t>
        <a:bodyPr/>
        <a:lstStyle/>
        <a:p>
          <a:endParaRPr lang="en-US"/>
        </a:p>
      </dgm:t>
    </dgm:pt>
    <dgm:pt modelId="{D60F7347-75A2-4D51-BF71-8A7BDEBC967C}" type="pres">
      <dgm:prSet presAssocID="{D5A817AC-074A-46EA-BB4F-0D8C0907230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848AEE3-9FE2-4D20-AAD8-7268A339848B}" type="pres">
      <dgm:prSet presAssocID="{D5A817AC-074A-46EA-BB4F-0D8C09072304}" presName="rootComposite" presStyleCnt="0"/>
      <dgm:spPr/>
      <dgm:t>
        <a:bodyPr/>
        <a:lstStyle/>
        <a:p>
          <a:endParaRPr lang="en-US"/>
        </a:p>
      </dgm:t>
    </dgm:pt>
    <dgm:pt modelId="{45BC3794-77D3-4EE5-BF5D-3179AD422480}" type="pres">
      <dgm:prSet presAssocID="{D5A817AC-074A-46EA-BB4F-0D8C09072304}" presName="rootText" presStyleLbl="node1" presStyleIdx="0" presStyleCnt="8" custScaleX="18979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C49EE8E-4108-49E7-8C67-4B123E6B8F8B}" type="pres">
      <dgm:prSet presAssocID="{D5A817AC-074A-46EA-BB4F-0D8C09072304}" presName="titleText2" presStyleLbl="fgAcc1" presStyleIdx="0" presStyleCnt="8" custScaleX="128386" custScaleY="143920" custLinFactNeighborX="4277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64166CA-2859-4053-B1AD-A969946BCF24}" type="pres">
      <dgm:prSet presAssocID="{D5A817AC-074A-46EA-BB4F-0D8C09072304}" presName="rootConnector" presStyleLbl="node2" presStyleIdx="0" presStyleCnt="0"/>
      <dgm:spPr/>
      <dgm:t>
        <a:bodyPr/>
        <a:lstStyle/>
        <a:p>
          <a:endParaRPr lang="en-US"/>
        </a:p>
      </dgm:t>
    </dgm:pt>
    <dgm:pt modelId="{98CFCD97-89B3-4F9E-A477-3843A43860C8}" type="pres">
      <dgm:prSet presAssocID="{D5A817AC-074A-46EA-BB4F-0D8C09072304}" presName="hierChild4" presStyleCnt="0"/>
      <dgm:spPr/>
      <dgm:t>
        <a:bodyPr/>
        <a:lstStyle/>
        <a:p>
          <a:endParaRPr lang="en-US"/>
        </a:p>
      </dgm:t>
    </dgm:pt>
    <dgm:pt modelId="{222C6F07-8A68-4BE5-B8A9-C9FC96228C54}" type="pres">
      <dgm:prSet presAssocID="{E2495D77-D6B7-4421-8863-B7FDC76F5C3E}" presName="Name37" presStyleLbl="parChTrans1D3" presStyleIdx="0" presStyleCnt="7"/>
      <dgm:spPr/>
      <dgm:t>
        <a:bodyPr/>
        <a:lstStyle/>
        <a:p>
          <a:endParaRPr lang="en-US"/>
        </a:p>
      </dgm:t>
    </dgm:pt>
    <dgm:pt modelId="{4E65CDA8-4CC6-4299-BD1E-D2F1D1A9CB7E}" type="pres">
      <dgm:prSet presAssocID="{777E2C1E-B61D-48CD-A896-7DE59EFA4EE9}" presName="hierRoot2" presStyleCnt="0">
        <dgm:presLayoutVars>
          <dgm:hierBranch val="init"/>
        </dgm:presLayoutVars>
      </dgm:prSet>
      <dgm:spPr/>
    </dgm:pt>
    <dgm:pt modelId="{8A6F263D-FB31-42FF-90DC-E805508607F3}" type="pres">
      <dgm:prSet presAssocID="{777E2C1E-B61D-48CD-A896-7DE59EFA4EE9}" presName="rootComposite" presStyleCnt="0"/>
      <dgm:spPr/>
    </dgm:pt>
    <dgm:pt modelId="{D1CD13F7-D639-4B70-9DFB-B65CC8E184B2}" type="pres">
      <dgm:prSet presAssocID="{777E2C1E-B61D-48CD-A896-7DE59EFA4EE9}" presName="rootText" presStyleLbl="node1" presStyleIdx="1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3173E29-DEB8-4CD9-A7EA-473C51F30FF3}" type="pres">
      <dgm:prSet presAssocID="{777E2C1E-B61D-48CD-A896-7DE59EFA4EE9}" presName="titleText2" presStyleLbl="fgAcc1" presStyleIdx="1" presStyleCnt="8" custScaleX="126661" custScaleY="199216" custLinFactY="3784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920CCA4-03F7-42FD-95C4-D35EF9C131BB}" type="pres">
      <dgm:prSet presAssocID="{777E2C1E-B61D-48CD-A896-7DE59EFA4EE9}" presName="rootConnector" presStyleLbl="node3" presStyleIdx="0" presStyleCnt="0"/>
      <dgm:spPr/>
      <dgm:t>
        <a:bodyPr/>
        <a:lstStyle/>
        <a:p>
          <a:endParaRPr lang="en-US"/>
        </a:p>
      </dgm:t>
    </dgm:pt>
    <dgm:pt modelId="{785F7584-9EF0-4547-95EA-2FC9FFCB0E3D}" type="pres">
      <dgm:prSet presAssocID="{777E2C1E-B61D-48CD-A896-7DE59EFA4EE9}" presName="hierChild4" presStyleCnt="0"/>
      <dgm:spPr/>
    </dgm:pt>
    <dgm:pt modelId="{0884FB54-1E68-4220-9296-B5B521846F05}" type="pres">
      <dgm:prSet presAssocID="{777E2C1E-B61D-48CD-A896-7DE59EFA4EE9}" presName="hierChild5" presStyleCnt="0"/>
      <dgm:spPr/>
    </dgm:pt>
    <dgm:pt modelId="{BAE61B03-3403-40B5-81D0-C503B7D09C00}" type="pres">
      <dgm:prSet presAssocID="{0318EEB1-6FAC-4B4E-96C9-24B179C306EC}" presName="Name37" presStyleLbl="parChTrans1D3" presStyleIdx="1" presStyleCnt="7"/>
      <dgm:spPr/>
      <dgm:t>
        <a:bodyPr/>
        <a:lstStyle/>
        <a:p>
          <a:endParaRPr lang="en-US"/>
        </a:p>
      </dgm:t>
    </dgm:pt>
    <dgm:pt modelId="{ABE8921F-A996-446C-85DA-006DED28D0E9}" type="pres">
      <dgm:prSet presAssocID="{DB51CA64-D144-4EE2-97B6-9B40BD8D53AC}" presName="hierRoot2" presStyleCnt="0">
        <dgm:presLayoutVars>
          <dgm:hierBranch val="init"/>
        </dgm:presLayoutVars>
      </dgm:prSet>
      <dgm:spPr/>
    </dgm:pt>
    <dgm:pt modelId="{9666782E-74C9-4690-AB5B-90C2D4E069C7}" type="pres">
      <dgm:prSet presAssocID="{DB51CA64-D144-4EE2-97B6-9B40BD8D53AC}" presName="rootComposite" presStyleCnt="0"/>
      <dgm:spPr/>
    </dgm:pt>
    <dgm:pt modelId="{4E58BF3E-E72F-4D33-8490-920F784066D7}" type="pres">
      <dgm:prSet presAssocID="{DB51CA64-D144-4EE2-97B6-9B40BD8D53AC}" presName="rootText" presStyleLbl="node1" presStyleIdx="2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54D14DF-810B-4E5B-BAF5-822728AFDBF2}" type="pres">
      <dgm:prSet presAssocID="{DB51CA64-D144-4EE2-97B6-9B40BD8D53AC}" presName="titleText2" presStyleLbl="fgAcc1" presStyleIdx="2" presStyleCnt="8" custLinFactNeighborX="-17835" custLinFactNeighborY="882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BC056B-F24B-4468-BE59-698B53F2AF71}" type="pres">
      <dgm:prSet presAssocID="{DB51CA64-D144-4EE2-97B6-9B40BD8D53AC}" presName="rootConnector" presStyleLbl="node3" presStyleIdx="0" presStyleCnt="0"/>
      <dgm:spPr/>
      <dgm:t>
        <a:bodyPr/>
        <a:lstStyle/>
        <a:p>
          <a:endParaRPr lang="en-US"/>
        </a:p>
      </dgm:t>
    </dgm:pt>
    <dgm:pt modelId="{7BDDE3C6-DA05-4CE7-9546-5FD4BF958F03}" type="pres">
      <dgm:prSet presAssocID="{DB51CA64-D144-4EE2-97B6-9B40BD8D53AC}" presName="hierChild4" presStyleCnt="0"/>
      <dgm:spPr/>
    </dgm:pt>
    <dgm:pt modelId="{29FDEF7C-0053-4966-AE0C-7ECD6FADED7D}" type="pres">
      <dgm:prSet presAssocID="{DB51CA64-D144-4EE2-97B6-9B40BD8D53AC}" presName="hierChild5" presStyleCnt="0"/>
      <dgm:spPr/>
    </dgm:pt>
    <dgm:pt modelId="{9BF6D792-0CAD-4C4D-AA15-B5B63811EE45}" type="pres">
      <dgm:prSet presAssocID="{7091CBCE-17B9-4758-BFAD-070C7044365E}" presName="Name37" presStyleLbl="parChTrans1D3" presStyleIdx="2" presStyleCnt="7"/>
      <dgm:spPr/>
      <dgm:t>
        <a:bodyPr/>
        <a:lstStyle/>
        <a:p>
          <a:endParaRPr lang="en-US"/>
        </a:p>
      </dgm:t>
    </dgm:pt>
    <dgm:pt modelId="{D2292F50-A150-42A5-833F-96EECDB4B5D9}" type="pres">
      <dgm:prSet presAssocID="{B933C948-2716-4E75-94C5-2900D9F68D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5B9D181-AB44-441B-9914-FB8F0D59A280}" type="pres">
      <dgm:prSet presAssocID="{B933C948-2716-4E75-94C5-2900D9F68DF4}" presName="rootComposite" presStyleCnt="0"/>
      <dgm:spPr/>
      <dgm:t>
        <a:bodyPr/>
        <a:lstStyle/>
        <a:p>
          <a:endParaRPr lang="en-US"/>
        </a:p>
      </dgm:t>
    </dgm:pt>
    <dgm:pt modelId="{38AD61DA-FB5D-4E89-98B0-C40CC24F5B65}" type="pres">
      <dgm:prSet presAssocID="{B933C948-2716-4E75-94C5-2900D9F68DF4}" presName="rootText" presStyleLbl="node1" presStyleIdx="3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8DF33C5-FEA2-4CE2-B183-162C4DDEA863}" type="pres">
      <dgm:prSet presAssocID="{B933C948-2716-4E75-94C5-2900D9F68DF4}" presName="titleText2" presStyleLbl="fgAcc1" presStyleIdx="3" presStyleCnt="8" custLinFactNeighborX="-11927" custLinFactNeighborY="8604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1C90212-2E34-49DC-8DEC-E94E76C475FE}" type="pres">
      <dgm:prSet presAssocID="{B933C948-2716-4E75-94C5-2900D9F68DF4}" presName="rootConnector" presStyleLbl="node3" presStyleIdx="0" presStyleCnt="0"/>
      <dgm:spPr/>
      <dgm:t>
        <a:bodyPr/>
        <a:lstStyle/>
        <a:p>
          <a:endParaRPr lang="en-US"/>
        </a:p>
      </dgm:t>
    </dgm:pt>
    <dgm:pt modelId="{EA4C4DC3-E29F-49E3-8B55-608F4FFF697C}" type="pres">
      <dgm:prSet presAssocID="{B933C948-2716-4E75-94C5-2900D9F68DF4}" presName="hierChild4" presStyleCnt="0"/>
      <dgm:spPr/>
      <dgm:t>
        <a:bodyPr/>
        <a:lstStyle/>
        <a:p>
          <a:endParaRPr lang="en-US"/>
        </a:p>
      </dgm:t>
    </dgm:pt>
    <dgm:pt modelId="{66BF5BC3-212F-4565-BEE8-3ECBD8937EA1}" type="pres">
      <dgm:prSet presAssocID="{B933C948-2716-4E75-94C5-2900D9F68DF4}" presName="hierChild5" presStyleCnt="0"/>
      <dgm:spPr/>
      <dgm:t>
        <a:bodyPr/>
        <a:lstStyle/>
        <a:p>
          <a:endParaRPr lang="en-US"/>
        </a:p>
      </dgm:t>
    </dgm:pt>
    <dgm:pt modelId="{6C7F6C17-4F6E-442F-B645-BEB00AFE5EDF}" type="pres">
      <dgm:prSet presAssocID="{41997448-E3AB-488A-8A70-9E8CE1C47B44}" presName="Name37" presStyleLbl="parChTrans1D3" presStyleIdx="3" presStyleCnt="7"/>
      <dgm:spPr/>
      <dgm:t>
        <a:bodyPr/>
        <a:lstStyle/>
        <a:p>
          <a:endParaRPr lang="en-US"/>
        </a:p>
      </dgm:t>
    </dgm:pt>
    <dgm:pt modelId="{B4E27A6D-BFAA-4CEE-8BC3-4A78D82577BE}" type="pres">
      <dgm:prSet presAssocID="{5E5A6D53-8B4F-46B9-AC06-CDDD8651E3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61C48F8-8E74-4B78-B876-81FFCD514E04}" type="pres">
      <dgm:prSet presAssocID="{5E5A6D53-8B4F-46B9-AC06-CDDD8651E356}" presName="rootComposite" presStyleCnt="0"/>
      <dgm:spPr/>
      <dgm:t>
        <a:bodyPr/>
        <a:lstStyle/>
        <a:p>
          <a:endParaRPr lang="en-US"/>
        </a:p>
      </dgm:t>
    </dgm:pt>
    <dgm:pt modelId="{D01BDBA9-083A-4D1E-A3A1-29D2F9CB15E3}" type="pres">
      <dgm:prSet presAssocID="{5E5A6D53-8B4F-46B9-AC06-CDDD8651E356}" presName="rootText" presStyleLbl="node1" presStyleIdx="4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7756427-E739-4E88-AFD3-9658CACA6458}" type="pres">
      <dgm:prSet presAssocID="{5E5A6D53-8B4F-46B9-AC06-CDDD8651E356}" presName="titleText2" presStyleLbl="fgAcc1" presStyleIdx="4" presStyleCnt="8" custLinFactNeighborX="-13432" custLinFactNeighborY="9878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1E9984D-C342-4FA2-A91A-982BF7DF5E24}" type="pres">
      <dgm:prSet presAssocID="{5E5A6D53-8B4F-46B9-AC06-CDDD8651E356}" presName="rootConnector" presStyleLbl="node3" presStyleIdx="0" presStyleCnt="0"/>
      <dgm:spPr/>
      <dgm:t>
        <a:bodyPr/>
        <a:lstStyle/>
        <a:p>
          <a:endParaRPr lang="en-US"/>
        </a:p>
      </dgm:t>
    </dgm:pt>
    <dgm:pt modelId="{09049D31-7FB4-40C9-BDD8-8C0D2B710A54}" type="pres">
      <dgm:prSet presAssocID="{5E5A6D53-8B4F-46B9-AC06-CDDD8651E356}" presName="hierChild4" presStyleCnt="0"/>
      <dgm:spPr/>
      <dgm:t>
        <a:bodyPr/>
        <a:lstStyle/>
        <a:p>
          <a:endParaRPr lang="en-US"/>
        </a:p>
      </dgm:t>
    </dgm:pt>
    <dgm:pt modelId="{BDADB44A-5D9B-4F48-89A4-FD3359C8A683}" type="pres">
      <dgm:prSet presAssocID="{5E5A6D53-8B4F-46B9-AC06-CDDD8651E356}" presName="hierChild5" presStyleCnt="0"/>
      <dgm:spPr/>
      <dgm:t>
        <a:bodyPr/>
        <a:lstStyle/>
        <a:p>
          <a:endParaRPr lang="en-US"/>
        </a:p>
      </dgm:t>
    </dgm:pt>
    <dgm:pt modelId="{D7D63664-6DCC-462D-B526-1F1198B5ABA8}" type="pres">
      <dgm:prSet presAssocID="{53AA4D35-8D4D-4A68-9290-6838C8BC1167}" presName="Name37" presStyleLbl="parChTrans1D3" presStyleIdx="4" presStyleCnt="7"/>
      <dgm:spPr/>
      <dgm:t>
        <a:bodyPr/>
        <a:lstStyle/>
        <a:p>
          <a:endParaRPr lang="en-US"/>
        </a:p>
      </dgm:t>
    </dgm:pt>
    <dgm:pt modelId="{DE3E535A-28EA-4A35-BCB9-D93E3297A6A3}" type="pres">
      <dgm:prSet presAssocID="{AB529CE6-19D2-455C-9D1C-0651AFB57C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C542F45-AE31-4BBA-AD54-AB2A5FD2F882}" type="pres">
      <dgm:prSet presAssocID="{AB529CE6-19D2-455C-9D1C-0651AFB57C3B}" presName="rootComposite" presStyleCnt="0"/>
      <dgm:spPr/>
      <dgm:t>
        <a:bodyPr/>
        <a:lstStyle/>
        <a:p>
          <a:endParaRPr lang="en-US"/>
        </a:p>
      </dgm:t>
    </dgm:pt>
    <dgm:pt modelId="{01514A94-4A16-4DE9-A61E-8E45808FD4A5}" type="pres">
      <dgm:prSet presAssocID="{AB529CE6-19D2-455C-9D1C-0651AFB57C3B}" presName="rootText" presStyleLbl="node1" presStyleIdx="5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B237152-7934-4701-AC8D-9FF79A3F2F02}" type="pres">
      <dgm:prSet presAssocID="{AB529CE6-19D2-455C-9D1C-0651AFB57C3B}" presName="titleText2" presStyleLbl="fgAcc1" presStyleIdx="5" presStyleCnt="8" custLinFactNeighborX="-10295" custLinFactNeighborY="9799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5635A49-3162-43BD-9656-83F849D826E7}" type="pres">
      <dgm:prSet presAssocID="{AB529CE6-19D2-455C-9D1C-0651AFB57C3B}" presName="rootConnector" presStyleLbl="node3" presStyleIdx="0" presStyleCnt="0"/>
      <dgm:spPr/>
      <dgm:t>
        <a:bodyPr/>
        <a:lstStyle/>
        <a:p>
          <a:endParaRPr lang="en-US"/>
        </a:p>
      </dgm:t>
    </dgm:pt>
    <dgm:pt modelId="{730E6C9B-22B7-4A62-8B54-24147BBABAE3}" type="pres">
      <dgm:prSet presAssocID="{AB529CE6-19D2-455C-9D1C-0651AFB57C3B}" presName="hierChild4" presStyleCnt="0"/>
      <dgm:spPr/>
      <dgm:t>
        <a:bodyPr/>
        <a:lstStyle/>
        <a:p>
          <a:endParaRPr lang="en-US"/>
        </a:p>
      </dgm:t>
    </dgm:pt>
    <dgm:pt modelId="{5A8574B5-9E45-4A4D-A3A9-56DE07115822}" type="pres">
      <dgm:prSet presAssocID="{AB529CE6-19D2-455C-9D1C-0651AFB57C3B}" presName="hierChild5" presStyleCnt="0"/>
      <dgm:spPr/>
      <dgm:t>
        <a:bodyPr/>
        <a:lstStyle/>
        <a:p>
          <a:endParaRPr lang="en-US"/>
        </a:p>
      </dgm:t>
    </dgm:pt>
    <dgm:pt modelId="{B03CAE3B-035F-41A9-AB4D-419AE7743C5A}" type="pres">
      <dgm:prSet presAssocID="{3E106899-5D58-436B-A15A-9E56CFBBBB9A}" presName="Name37" presStyleLbl="parChTrans1D3" presStyleIdx="5" presStyleCnt="7"/>
      <dgm:spPr/>
      <dgm:t>
        <a:bodyPr/>
        <a:lstStyle/>
        <a:p>
          <a:endParaRPr lang="en-US"/>
        </a:p>
      </dgm:t>
    </dgm:pt>
    <dgm:pt modelId="{9F1D8708-C19A-4674-8299-16D811023CBA}" type="pres">
      <dgm:prSet presAssocID="{41D40DB2-E3B1-4569-9E77-96B1D4976F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B0B439B-8D65-4F43-9128-CE252579E84C}" type="pres">
      <dgm:prSet presAssocID="{41D40DB2-E3B1-4569-9E77-96B1D4976FF0}" presName="rootComposite" presStyleCnt="0"/>
      <dgm:spPr/>
      <dgm:t>
        <a:bodyPr/>
        <a:lstStyle/>
        <a:p>
          <a:endParaRPr lang="en-US"/>
        </a:p>
      </dgm:t>
    </dgm:pt>
    <dgm:pt modelId="{74F1683B-AC6F-4938-8AF3-9A17C8379EF3}" type="pres">
      <dgm:prSet presAssocID="{41D40DB2-E3B1-4569-9E77-96B1D4976FF0}" presName="rootText" presStyleLbl="node1" presStyleIdx="6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B572D8F-47B9-45C1-9B8D-D1A04A226259}" type="pres">
      <dgm:prSet presAssocID="{41D40DB2-E3B1-4569-9E77-96B1D4976FF0}" presName="titleText2" presStyleLbl="fgAcc1" presStyleIdx="6" presStyleCnt="8" custLinFactNeighborX="-14314" custLinFactNeighborY="9878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4610406-81B7-4478-BDBD-906825EE7B89}" type="pres">
      <dgm:prSet presAssocID="{41D40DB2-E3B1-4569-9E77-96B1D4976FF0}" presName="rootConnector" presStyleLbl="node3" presStyleIdx="0" presStyleCnt="0"/>
      <dgm:spPr/>
      <dgm:t>
        <a:bodyPr/>
        <a:lstStyle/>
        <a:p>
          <a:endParaRPr lang="en-US"/>
        </a:p>
      </dgm:t>
    </dgm:pt>
    <dgm:pt modelId="{A35221DB-F432-47C4-A1AE-B0C46D0E53AF}" type="pres">
      <dgm:prSet presAssocID="{41D40DB2-E3B1-4569-9E77-96B1D4976FF0}" presName="hierChild4" presStyleCnt="0"/>
      <dgm:spPr/>
      <dgm:t>
        <a:bodyPr/>
        <a:lstStyle/>
        <a:p>
          <a:endParaRPr lang="en-US"/>
        </a:p>
      </dgm:t>
    </dgm:pt>
    <dgm:pt modelId="{3B64A333-4935-4D10-90F7-C59749C02365}" type="pres">
      <dgm:prSet presAssocID="{41D40DB2-E3B1-4569-9E77-96B1D4976FF0}" presName="hierChild5" presStyleCnt="0"/>
      <dgm:spPr/>
      <dgm:t>
        <a:bodyPr/>
        <a:lstStyle/>
        <a:p>
          <a:endParaRPr lang="en-US"/>
        </a:p>
      </dgm:t>
    </dgm:pt>
    <dgm:pt modelId="{FC25C0BB-9200-4FEC-A127-D52B402909A6}" type="pres">
      <dgm:prSet presAssocID="{630ABD77-4DE4-4424-9830-A3C252C9E099}" presName="Name37" presStyleLbl="parChTrans1D3" presStyleIdx="6" presStyleCnt="7"/>
      <dgm:spPr/>
      <dgm:t>
        <a:bodyPr/>
        <a:lstStyle/>
        <a:p>
          <a:endParaRPr lang="en-US"/>
        </a:p>
      </dgm:t>
    </dgm:pt>
    <dgm:pt modelId="{ABC16CB3-3F0E-4294-AA43-E3A4D3C21B51}" type="pres">
      <dgm:prSet presAssocID="{AB1E57C4-EF9C-4F6B-B62B-BB9E747323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CC460CC-0F32-4A78-B915-B9EB2C7FA558}" type="pres">
      <dgm:prSet presAssocID="{AB1E57C4-EF9C-4F6B-B62B-BB9E747323B0}" presName="rootComposite" presStyleCnt="0"/>
      <dgm:spPr/>
      <dgm:t>
        <a:bodyPr/>
        <a:lstStyle/>
        <a:p>
          <a:endParaRPr lang="en-US"/>
        </a:p>
      </dgm:t>
    </dgm:pt>
    <dgm:pt modelId="{918DFD4A-470A-4207-82AB-6DEF5606DBEE}" type="pres">
      <dgm:prSet presAssocID="{AB1E57C4-EF9C-4F6B-B62B-BB9E747323B0}" presName="rootText" presStyleLbl="node1" presStyleIdx="7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DC50997-0280-40C9-8E92-E59D05137905}" type="pres">
      <dgm:prSet presAssocID="{AB1E57C4-EF9C-4F6B-B62B-BB9E747323B0}" presName="titleText2" presStyleLbl="fgAcc1" presStyleIdx="7" presStyleCnt="8" custLinFactNeighborX="-17433" custLinFactNeighborY="9878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91B632A-C95C-4638-9D63-D9B878B8633F}" type="pres">
      <dgm:prSet presAssocID="{AB1E57C4-EF9C-4F6B-B62B-BB9E747323B0}" presName="rootConnector" presStyleLbl="node3" presStyleIdx="0" presStyleCnt="0"/>
      <dgm:spPr/>
      <dgm:t>
        <a:bodyPr/>
        <a:lstStyle/>
        <a:p>
          <a:endParaRPr lang="en-US"/>
        </a:p>
      </dgm:t>
    </dgm:pt>
    <dgm:pt modelId="{90337F28-8D9A-4B5C-B2CE-EDB5B8125262}" type="pres">
      <dgm:prSet presAssocID="{AB1E57C4-EF9C-4F6B-B62B-BB9E747323B0}" presName="hierChild4" presStyleCnt="0"/>
      <dgm:spPr/>
      <dgm:t>
        <a:bodyPr/>
        <a:lstStyle/>
        <a:p>
          <a:endParaRPr lang="en-US"/>
        </a:p>
      </dgm:t>
    </dgm:pt>
    <dgm:pt modelId="{C56AA46C-4859-466E-A73B-0253EABE8B04}" type="pres">
      <dgm:prSet presAssocID="{AB1E57C4-EF9C-4F6B-B62B-BB9E747323B0}" presName="hierChild5" presStyleCnt="0"/>
      <dgm:spPr/>
      <dgm:t>
        <a:bodyPr/>
        <a:lstStyle/>
        <a:p>
          <a:endParaRPr lang="en-US"/>
        </a:p>
      </dgm:t>
    </dgm:pt>
    <dgm:pt modelId="{BFC0689C-E7C5-4E85-9BF1-61D44274F90C}" type="pres">
      <dgm:prSet presAssocID="{D5A817AC-074A-46EA-BB4F-0D8C09072304}" presName="hierChild5" presStyleCnt="0"/>
      <dgm:spPr/>
      <dgm:t>
        <a:bodyPr/>
        <a:lstStyle/>
        <a:p>
          <a:endParaRPr lang="en-US"/>
        </a:p>
      </dgm:t>
    </dgm:pt>
    <dgm:pt modelId="{B6A46BE2-5E11-4F22-A24D-457A2BA5DD53}" type="pres">
      <dgm:prSet presAssocID="{657496E1-D5F9-408C-8EDF-FFAD93C8B4BD}" presName="hierChild3" presStyleCnt="0"/>
      <dgm:spPr/>
      <dgm:t>
        <a:bodyPr/>
        <a:lstStyle/>
        <a:p>
          <a:endParaRPr lang="en-US"/>
        </a:p>
      </dgm:t>
    </dgm:pt>
  </dgm:ptLst>
  <dgm:cxnLst>
    <dgm:cxn modelId="{F836D108-5DAA-40B3-ADF0-E0ED8629B354}" type="presOf" srcId="{390E3459-D894-490A-8D61-8404FBFD098B}" destId="{475BCFD2-60D2-487F-A90A-F8C91060567B}" srcOrd="0" destOrd="0" presId="urn:microsoft.com/office/officeart/2008/layout/NameandTitleOrganizationalChart"/>
    <dgm:cxn modelId="{775042EA-5BAB-4F2B-9E2A-A42EF47A3426}" type="presOf" srcId="{3E106899-5D58-436B-A15A-9E56CFBBBB9A}" destId="{B03CAE3B-035F-41A9-AB4D-419AE7743C5A}" srcOrd="0" destOrd="0" presId="urn:microsoft.com/office/officeart/2008/layout/NameandTitleOrganizationalChart"/>
    <dgm:cxn modelId="{BDC2AF8B-EA47-42BB-977D-3B61CCB0264F}" type="presOf" srcId="{B5D59BA2-E86F-4A0B-8AE3-9B47ADBBB823}" destId="{2B237152-7934-4701-AC8D-9FF79A3F2F02}" srcOrd="0" destOrd="0" presId="urn:microsoft.com/office/officeart/2008/layout/NameandTitleOrganizationalChart"/>
    <dgm:cxn modelId="{84F6814C-534F-4AE0-AF37-5E1E83B86565}" type="presOf" srcId="{777E2C1E-B61D-48CD-A896-7DE59EFA4EE9}" destId="{4920CCA4-03F7-42FD-95C4-D35EF9C131BB}" srcOrd="1" destOrd="0" presId="urn:microsoft.com/office/officeart/2008/layout/NameandTitleOrganizationalChart"/>
    <dgm:cxn modelId="{517926D1-D167-4555-BC7F-A44D938A6AFF}" type="presOf" srcId="{D5A817AC-074A-46EA-BB4F-0D8C09072304}" destId="{45BC3794-77D3-4EE5-BF5D-3179AD422480}" srcOrd="0" destOrd="0" presId="urn:microsoft.com/office/officeart/2008/layout/NameandTitleOrganizationalChart"/>
    <dgm:cxn modelId="{B4D16BED-FC0A-43B7-A24C-ED378DCDD702}" type="presOf" srcId="{487377A1-91A2-4748-8679-FFE364B53177}" destId="{962C9AE8-AB58-4DF4-9875-78B2BB40B409}" srcOrd="0" destOrd="0" presId="urn:microsoft.com/office/officeart/2008/layout/NameandTitleOrganizationalChart"/>
    <dgm:cxn modelId="{649970A8-3B27-4E55-B181-2D004AF8FF3F}" srcId="{D5A817AC-074A-46EA-BB4F-0D8C09072304}" destId="{DB51CA64-D144-4EE2-97B6-9B40BD8D53AC}" srcOrd="1" destOrd="0" parTransId="{0318EEB1-6FAC-4B4E-96C9-24B179C306EC}" sibTransId="{3DAE2BB4-AE8C-42D2-9245-C338765167EF}"/>
    <dgm:cxn modelId="{D884F4C4-D47E-49C9-881F-AC6602CED35C}" type="presOf" srcId="{AB529CE6-19D2-455C-9D1C-0651AFB57C3B}" destId="{E5635A49-3162-43BD-9656-83F849D826E7}" srcOrd="1" destOrd="0" presId="urn:microsoft.com/office/officeart/2008/layout/NameandTitleOrganizationalChart"/>
    <dgm:cxn modelId="{877C4B5B-68DB-4801-AC7F-E4337D58BFE2}" srcId="{D5A817AC-074A-46EA-BB4F-0D8C09072304}" destId="{AB529CE6-19D2-455C-9D1C-0651AFB57C3B}" srcOrd="4" destOrd="0" parTransId="{53AA4D35-8D4D-4A68-9290-6838C8BC1167}" sibTransId="{B5D59BA2-E86F-4A0B-8AE3-9B47ADBBB823}"/>
    <dgm:cxn modelId="{B1582515-7D31-43DA-9F41-2AC2847F4BAF}" srcId="{D5A817AC-074A-46EA-BB4F-0D8C09072304}" destId="{B933C948-2716-4E75-94C5-2900D9F68DF4}" srcOrd="2" destOrd="0" parTransId="{7091CBCE-17B9-4758-BFAD-070C7044365E}" sibTransId="{06800295-B82C-4697-88AC-D30CDBE32A53}"/>
    <dgm:cxn modelId="{CEE4D1D2-A947-4554-8353-1280BD17AFA5}" type="presOf" srcId="{AB1E57C4-EF9C-4F6B-B62B-BB9E747323B0}" destId="{918DFD4A-470A-4207-82AB-6DEF5606DBEE}" srcOrd="0" destOrd="0" presId="urn:microsoft.com/office/officeart/2008/layout/NameandTitleOrganizationalChart"/>
    <dgm:cxn modelId="{C2FE8BD7-C6A8-4009-AF36-D66F3A4E7469}" srcId="{D5A817AC-074A-46EA-BB4F-0D8C09072304}" destId="{AB1E57C4-EF9C-4F6B-B62B-BB9E747323B0}" srcOrd="6" destOrd="0" parTransId="{630ABD77-4DE4-4424-9830-A3C252C9E099}" sibTransId="{04045221-1B3C-4F65-816C-B792F58FA24A}"/>
    <dgm:cxn modelId="{610AEF04-B0EF-4687-B434-C85C0AAE6F8A}" srcId="{D5A817AC-074A-46EA-BB4F-0D8C09072304}" destId="{777E2C1E-B61D-48CD-A896-7DE59EFA4EE9}" srcOrd="0" destOrd="0" parTransId="{E2495D77-D6B7-4421-8863-B7FDC76F5C3E}" sibTransId="{EEA45318-C674-4295-9729-8C1E2E8D94C0}"/>
    <dgm:cxn modelId="{F04192AC-E434-4FEB-99C2-DD41B96B5779}" type="presOf" srcId="{7091CBCE-17B9-4758-BFAD-070C7044365E}" destId="{9BF6D792-0CAD-4C4D-AA15-B5B63811EE45}" srcOrd="0" destOrd="0" presId="urn:microsoft.com/office/officeart/2008/layout/NameandTitleOrganizationalChart"/>
    <dgm:cxn modelId="{3F17AABF-7E02-474A-A4CF-ED31886353E1}" type="presOf" srcId="{E2495D77-D6B7-4421-8863-B7FDC76F5C3E}" destId="{222C6F07-8A68-4BE5-B8A9-C9FC96228C54}" srcOrd="0" destOrd="0" presId="urn:microsoft.com/office/officeart/2008/layout/NameandTitleOrganizationalChart"/>
    <dgm:cxn modelId="{72E792C2-E0B7-4133-A2C7-0FA92EE56B24}" type="presOf" srcId="{53AA4D35-8D4D-4A68-9290-6838C8BC1167}" destId="{D7D63664-6DCC-462D-B526-1F1198B5ABA8}" srcOrd="0" destOrd="0" presId="urn:microsoft.com/office/officeart/2008/layout/NameandTitleOrganizationalChart"/>
    <dgm:cxn modelId="{46B0A502-24FE-4146-A1A9-FCE02F35E49E}" type="presOf" srcId="{04045221-1B3C-4F65-816C-B792F58FA24A}" destId="{8DC50997-0280-40C9-8E92-E59D05137905}" srcOrd="0" destOrd="0" presId="urn:microsoft.com/office/officeart/2008/layout/NameandTitleOrganizationalChart"/>
    <dgm:cxn modelId="{0C52679F-916F-4121-BEFB-BB2D1ACB5C14}" srcId="{487377A1-91A2-4748-8679-FFE364B53177}" destId="{657496E1-D5F9-408C-8EDF-FFAD93C8B4BD}" srcOrd="0" destOrd="0" parTransId="{458A95C3-D59E-486C-9014-4E4662819B74}" sibTransId="{390E3459-D894-490A-8D61-8404FBFD098B}"/>
    <dgm:cxn modelId="{1CE1DF47-BA3D-4DE4-94C5-04BEBD2CF9E2}" type="presOf" srcId="{630ABD77-4DE4-4424-9830-A3C252C9E099}" destId="{FC25C0BB-9200-4FEC-A127-D52B402909A6}" srcOrd="0" destOrd="0" presId="urn:microsoft.com/office/officeart/2008/layout/NameandTitleOrganizationalChart"/>
    <dgm:cxn modelId="{419C841F-21E2-4F8A-87F4-F1044C38D7B1}" type="presOf" srcId="{EEA45318-C674-4295-9729-8C1E2E8D94C0}" destId="{D3173E29-DEB8-4CD9-A7EA-473C51F30FF3}" srcOrd="0" destOrd="0" presId="urn:microsoft.com/office/officeart/2008/layout/NameandTitleOrganizationalChart"/>
    <dgm:cxn modelId="{EBC78422-09E5-4BA1-AA61-273340DBD753}" type="presOf" srcId="{777E2C1E-B61D-48CD-A896-7DE59EFA4EE9}" destId="{D1CD13F7-D639-4B70-9DFB-B65CC8E184B2}" srcOrd="0" destOrd="0" presId="urn:microsoft.com/office/officeart/2008/layout/NameandTitleOrganizationalChart"/>
    <dgm:cxn modelId="{F14CD066-860F-477F-A67C-1A5F626B9A69}" type="presOf" srcId="{60E5C456-C336-4D6D-986F-CD0B66F8C98E}" destId="{397FE77C-7375-439F-AF72-D64B3689B5E4}" srcOrd="0" destOrd="0" presId="urn:microsoft.com/office/officeart/2008/layout/NameandTitleOrganizationalChart"/>
    <dgm:cxn modelId="{C4D74B8B-249A-452B-AC13-D995B2717BAC}" type="presOf" srcId="{41997448-E3AB-488A-8A70-9E8CE1C47B44}" destId="{6C7F6C17-4F6E-442F-B645-BEB00AFE5EDF}" srcOrd="0" destOrd="0" presId="urn:microsoft.com/office/officeart/2008/layout/NameandTitleOrganizationalChart"/>
    <dgm:cxn modelId="{D8AAFBC9-D50C-4FDC-BEC0-B499E3A44AF4}" type="presOf" srcId="{B933C948-2716-4E75-94C5-2900D9F68DF4}" destId="{81C90212-2E34-49DC-8DEC-E94E76C475FE}" srcOrd="1" destOrd="0" presId="urn:microsoft.com/office/officeart/2008/layout/NameandTitleOrganizationalChart"/>
    <dgm:cxn modelId="{C8B0AB1C-6C88-4E57-9481-0BAA7503E5F9}" type="presOf" srcId="{AB1E57C4-EF9C-4F6B-B62B-BB9E747323B0}" destId="{391B632A-C95C-4638-9D63-D9B878B8633F}" srcOrd="1" destOrd="0" presId="urn:microsoft.com/office/officeart/2008/layout/NameandTitleOrganizationalChart"/>
    <dgm:cxn modelId="{6DED6AAB-C623-4DF9-B550-90682D307382}" srcId="{D5A817AC-074A-46EA-BB4F-0D8C09072304}" destId="{5E5A6D53-8B4F-46B9-AC06-CDDD8651E356}" srcOrd="3" destOrd="0" parTransId="{41997448-E3AB-488A-8A70-9E8CE1C47B44}" sibTransId="{434328DE-B37C-4139-B3FD-8C37E1361A36}"/>
    <dgm:cxn modelId="{DC1AEA55-4B96-435A-8775-2774692857A2}" type="presOf" srcId="{0318EEB1-6FAC-4B4E-96C9-24B179C306EC}" destId="{BAE61B03-3403-40B5-81D0-C503B7D09C00}" srcOrd="0" destOrd="0" presId="urn:microsoft.com/office/officeart/2008/layout/NameandTitleOrganizationalChart"/>
    <dgm:cxn modelId="{4C2BB969-B56E-41FD-8937-320F79FEB563}" type="presOf" srcId="{657496E1-D5F9-408C-8EDF-FFAD93C8B4BD}" destId="{4035F367-1497-4DEE-A311-14947E183D6F}" srcOrd="0" destOrd="0" presId="urn:microsoft.com/office/officeart/2008/layout/NameandTitleOrganizationalChart"/>
    <dgm:cxn modelId="{5833F80F-3868-45BC-8050-1967BFC29CC4}" type="presOf" srcId="{B933C948-2716-4E75-94C5-2900D9F68DF4}" destId="{38AD61DA-FB5D-4E89-98B0-C40CC24F5B65}" srcOrd="0" destOrd="0" presId="urn:microsoft.com/office/officeart/2008/layout/NameandTitleOrganizationalChart"/>
    <dgm:cxn modelId="{E4966A7E-3115-463E-BD23-68126DF7FC78}" srcId="{657496E1-D5F9-408C-8EDF-FFAD93C8B4BD}" destId="{D5A817AC-074A-46EA-BB4F-0D8C09072304}" srcOrd="0" destOrd="0" parTransId="{60E5C456-C336-4D6D-986F-CD0B66F8C98E}" sibTransId="{46D4F0B2-36D9-490C-97F4-11EA1C0DD52A}"/>
    <dgm:cxn modelId="{DC0BCFF4-1BA3-4B85-AB82-12744A051896}" type="presOf" srcId="{41D40DB2-E3B1-4569-9E77-96B1D4976FF0}" destId="{84610406-81B7-4478-BDBD-906825EE7B89}" srcOrd="1" destOrd="0" presId="urn:microsoft.com/office/officeart/2008/layout/NameandTitleOrganizationalChart"/>
    <dgm:cxn modelId="{E67ACFBE-C713-4166-9089-254D4EA01E38}" type="presOf" srcId="{DB51CA64-D144-4EE2-97B6-9B40BD8D53AC}" destId="{4E58BF3E-E72F-4D33-8490-920F784066D7}" srcOrd="0" destOrd="0" presId="urn:microsoft.com/office/officeart/2008/layout/NameandTitleOrganizationalChart"/>
    <dgm:cxn modelId="{101F47FB-D090-4012-AB0E-E2D6881B294B}" type="presOf" srcId="{3DAE2BB4-AE8C-42D2-9245-C338765167EF}" destId="{B54D14DF-810B-4E5B-BAF5-822728AFDBF2}" srcOrd="0" destOrd="0" presId="urn:microsoft.com/office/officeart/2008/layout/NameandTitleOrganizationalChart"/>
    <dgm:cxn modelId="{CEDB0581-B558-425E-ADEF-AC04196F57D2}" type="presOf" srcId="{434328DE-B37C-4139-B3FD-8C37E1361A36}" destId="{E7756427-E739-4E88-AFD3-9658CACA6458}" srcOrd="0" destOrd="0" presId="urn:microsoft.com/office/officeart/2008/layout/NameandTitleOrganizationalChart"/>
    <dgm:cxn modelId="{DA4DCEC3-AA42-40F6-98BF-CA55A9A73AF5}" type="presOf" srcId="{5E5A6D53-8B4F-46B9-AC06-CDDD8651E356}" destId="{D01BDBA9-083A-4D1E-A3A1-29D2F9CB15E3}" srcOrd="0" destOrd="0" presId="urn:microsoft.com/office/officeart/2008/layout/NameandTitleOrganizationalChart"/>
    <dgm:cxn modelId="{A8210FBC-B69E-4600-908F-AEEF11463766}" type="presOf" srcId="{D5A817AC-074A-46EA-BB4F-0D8C09072304}" destId="{C64166CA-2859-4053-B1AD-A969946BCF24}" srcOrd="1" destOrd="0" presId="urn:microsoft.com/office/officeart/2008/layout/NameandTitleOrganizationalChart"/>
    <dgm:cxn modelId="{788D404D-3631-48AD-9597-CE29BCA593E6}" type="presOf" srcId="{AB529CE6-19D2-455C-9D1C-0651AFB57C3B}" destId="{01514A94-4A16-4DE9-A61E-8E45808FD4A5}" srcOrd="0" destOrd="0" presId="urn:microsoft.com/office/officeart/2008/layout/NameandTitleOrganizationalChart"/>
    <dgm:cxn modelId="{A9F46789-C4AD-4BCB-9463-8D83F07CD24B}" type="presOf" srcId="{DB51CA64-D144-4EE2-97B6-9B40BD8D53AC}" destId="{1DBC056B-F24B-4468-BE59-698B53F2AF71}" srcOrd="1" destOrd="0" presId="urn:microsoft.com/office/officeart/2008/layout/NameandTitleOrganizationalChart"/>
    <dgm:cxn modelId="{E137D343-983A-4C4F-A100-EB064FBB57B2}" type="presOf" srcId="{41D40DB2-E3B1-4569-9E77-96B1D4976FF0}" destId="{74F1683B-AC6F-4938-8AF3-9A17C8379EF3}" srcOrd="0" destOrd="0" presId="urn:microsoft.com/office/officeart/2008/layout/NameandTitleOrganizationalChart"/>
    <dgm:cxn modelId="{4598EED4-A933-4E9F-8D58-6D24524D8ED4}" type="presOf" srcId="{657496E1-D5F9-408C-8EDF-FFAD93C8B4BD}" destId="{7C2FD484-8691-4B16-A09C-33B5145D0E38}" srcOrd="1" destOrd="0" presId="urn:microsoft.com/office/officeart/2008/layout/NameandTitleOrganizationalChart"/>
    <dgm:cxn modelId="{F6FC0333-D609-4FB3-A7C7-B1FAAAA4BFD4}" type="presOf" srcId="{5E5A6D53-8B4F-46B9-AC06-CDDD8651E356}" destId="{51E9984D-C342-4FA2-A91A-982BF7DF5E24}" srcOrd="1" destOrd="0" presId="urn:microsoft.com/office/officeart/2008/layout/NameandTitleOrganizationalChart"/>
    <dgm:cxn modelId="{5BB021A0-D06D-420B-9C06-6072B4AB5B07}" type="presOf" srcId="{06800295-B82C-4697-88AC-D30CDBE32A53}" destId="{38DF33C5-FEA2-4CE2-B183-162C4DDEA863}" srcOrd="0" destOrd="0" presId="urn:microsoft.com/office/officeart/2008/layout/NameandTitleOrganizationalChart"/>
    <dgm:cxn modelId="{D8A5577F-691F-4A52-8270-62DCFBA9D9C1}" type="presOf" srcId="{87D7D1A9-E376-468A-ACB4-3A846C6EE575}" destId="{9B572D8F-47B9-45C1-9B8D-D1A04A226259}" srcOrd="0" destOrd="0" presId="urn:microsoft.com/office/officeart/2008/layout/NameandTitleOrganizationalChart"/>
    <dgm:cxn modelId="{4CD5594F-11F5-4EC2-85DB-88739F3BC9FA}" srcId="{D5A817AC-074A-46EA-BB4F-0D8C09072304}" destId="{41D40DB2-E3B1-4569-9E77-96B1D4976FF0}" srcOrd="5" destOrd="0" parTransId="{3E106899-5D58-436B-A15A-9E56CFBBBB9A}" sibTransId="{87D7D1A9-E376-468A-ACB4-3A846C6EE575}"/>
    <dgm:cxn modelId="{97340DBB-9F2E-4DFB-AD0C-04C2F7E8FD9C}" type="presOf" srcId="{46D4F0B2-36D9-490C-97F4-11EA1C0DD52A}" destId="{2C49EE8E-4108-49E7-8C67-4B123E6B8F8B}" srcOrd="0" destOrd="0" presId="urn:microsoft.com/office/officeart/2008/layout/NameandTitleOrganizationalChart"/>
    <dgm:cxn modelId="{723CE48B-BB65-47BF-8232-701D62232008}" type="presParOf" srcId="{962C9AE8-AB58-4DF4-9875-78B2BB40B409}" destId="{F83AA81A-FF71-4C47-B067-C24F356B00C1}" srcOrd="0" destOrd="0" presId="urn:microsoft.com/office/officeart/2008/layout/NameandTitleOrganizationalChart"/>
    <dgm:cxn modelId="{0C0C8E18-7145-4DF2-BA5D-180C2A3765FF}" type="presParOf" srcId="{F83AA81A-FF71-4C47-B067-C24F356B00C1}" destId="{CA749F2C-E554-4114-9A5C-76B484FA515A}" srcOrd="0" destOrd="0" presId="urn:microsoft.com/office/officeart/2008/layout/NameandTitleOrganizationalChart"/>
    <dgm:cxn modelId="{D97DA4C7-967E-4D5A-B0C9-6D6A97538A9F}" type="presParOf" srcId="{CA749F2C-E554-4114-9A5C-76B484FA515A}" destId="{4035F367-1497-4DEE-A311-14947E183D6F}" srcOrd="0" destOrd="0" presId="urn:microsoft.com/office/officeart/2008/layout/NameandTitleOrganizationalChart"/>
    <dgm:cxn modelId="{24FA48C4-7A3A-4B9B-80EC-12272FB9FB42}" type="presParOf" srcId="{CA749F2C-E554-4114-9A5C-76B484FA515A}" destId="{475BCFD2-60D2-487F-A90A-F8C91060567B}" srcOrd="1" destOrd="0" presId="urn:microsoft.com/office/officeart/2008/layout/NameandTitleOrganizationalChart"/>
    <dgm:cxn modelId="{120997FC-0434-44D3-A14C-63006E1B2A52}" type="presParOf" srcId="{CA749F2C-E554-4114-9A5C-76B484FA515A}" destId="{7C2FD484-8691-4B16-A09C-33B5145D0E38}" srcOrd="2" destOrd="0" presId="urn:microsoft.com/office/officeart/2008/layout/NameandTitleOrganizationalChart"/>
    <dgm:cxn modelId="{0E3D6AF5-6941-4F2D-B42C-BD5B8FCF6E89}" type="presParOf" srcId="{F83AA81A-FF71-4C47-B067-C24F356B00C1}" destId="{3433E3B4-92C1-4371-9E79-4CEBDCCE221E}" srcOrd="1" destOrd="0" presId="urn:microsoft.com/office/officeart/2008/layout/NameandTitleOrganizationalChart"/>
    <dgm:cxn modelId="{77187EB0-2291-4FBA-8FDA-363BEAE3E0FD}" type="presParOf" srcId="{3433E3B4-92C1-4371-9E79-4CEBDCCE221E}" destId="{397FE77C-7375-439F-AF72-D64B3689B5E4}" srcOrd="0" destOrd="0" presId="urn:microsoft.com/office/officeart/2008/layout/NameandTitleOrganizationalChart"/>
    <dgm:cxn modelId="{89988F33-12C6-4920-AA5C-18F68DBCA109}" type="presParOf" srcId="{3433E3B4-92C1-4371-9E79-4CEBDCCE221E}" destId="{D60F7347-75A2-4D51-BF71-8A7BDEBC967C}" srcOrd="1" destOrd="0" presId="urn:microsoft.com/office/officeart/2008/layout/NameandTitleOrganizationalChart"/>
    <dgm:cxn modelId="{98F73E0F-A642-487F-98D3-03078053E20F}" type="presParOf" srcId="{D60F7347-75A2-4D51-BF71-8A7BDEBC967C}" destId="{0848AEE3-9FE2-4D20-AAD8-7268A339848B}" srcOrd="0" destOrd="0" presId="urn:microsoft.com/office/officeart/2008/layout/NameandTitleOrganizationalChart"/>
    <dgm:cxn modelId="{4DC6F34A-159E-4E70-9B33-AF725662AC16}" type="presParOf" srcId="{0848AEE3-9FE2-4D20-AAD8-7268A339848B}" destId="{45BC3794-77D3-4EE5-BF5D-3179AD422480}" srcOrd="0" destOrd="0" presId="urn:microsoft.com/office/officeart/2008/layout/NameandTitleOrganizationalChart"/>
    <dgm:cxn modelId="{840EDCC1-A728-46F7-9C4A-747CAC50825E}" type="presParOf" srcId="{0848AEE3-9FE2-4D20-AAD8-7268A339848B}" destId="{2C49EE8E-4108-49E7-8C67-4B123E6B8F8B}" srcOrd="1" destOrd="0" presId="urn:microsoft.com/office/officeart/2008/layout/NameandTitleOrganizationalChart"/>
    <dgm:cxn modelId="{38EAB591-CD9E-4214-BE68-92D604EF37ED}" type="presParOf" srcId="{0848AEE3-9FE2-4D20-AAD8-7268A339848B}" destId="{C64166CA-2859-4053-B1AD-A969946BCF24}" srcOrd="2" destOrd="0" presId="urn:microsoft.com/office/officeart/2008/layout/NameandTitleOrganizationalChart"/>
    <dgm:cxn modelId="{0BDBCEC3-ECF2-42D9-A70C-364BC5CA8A91}" type="presParOf" srcId="{D60F7347-75A2-4D51-BF71-8A7BDEBC967C}" destId="{98CFCD97-89B3-4F9E-A477-3843A43860C8}" srcOrd="1" destOrd="0" presId="urn:microsoft.com/office/officeart/2008/layout/NameandTitleOrganizationalChart"/>
    <dgm:cxn modelId="{FF258020-5E00-4846-A110-84680AB7366E}" type="presParOf" srcId="{98CFCD97-89B3-4F9E-A477-3843A43860C8}" destId="{222C6F07-8A68-4BE5-B8A9-C9FC96228C54}" srcOrd="0" destOrd="0" presId="urn:microsoft.com/office/officeart/2008/layout/NameandTitleOrganizationalChart"/>
    <dgm:cxn modelId="{D5B59B06-611C-49B0-BF97-87544C2619E0}" type="presParOf" srcId="{98CFCD97-89B3-4F9E-A477-3843A43860C8}" destId="{4E65CDA8-4CC6-4299-BD1E-D2F1D1A9CB7E}" srcOrd="1" destOrd="0" presId="urn:microsoft.com/office/officeart/2008/layout/NameandTitleOrganizationalChart"/>
    <dgm:cxn modelId="{C428A3D2-153E-4F16-9D17-B7F18B81AFDE}" type="presParOf" srcId="{4E65CDA8-4CC6-4299-BD1E-D2F1D1A9CB7E}" destId="{8A6F263D-FB31-42FF-90DC-E805508607F3}" srcOrd="0" destOrd="0" presId="urn:microsoft.com/office/officeart/2008/layout/NameandTitleOrganizationalChart"/>
    <dgm:cxn modelId="{6494E366-86B6-4631-8CEB-81448A02CAD6}" type="presParOf" srcId="{8A6F263D-FB31-42FF-90DC-E805508607F3}" destId="{D1CD13F7-D639-4B70-9DFB-B65CC8E184B2}" srcOrd="0" destOrd="0" presId="urn:microsoft.com/office/officeart/2008/layout/NameandTitleOrganizationalChart"/>
    <dgm:cxn modelId="{296E42A1-36D9-43E8-80FD-A7E7C5B6CB92}" type="presParOf" srcId="{8A6F263D-FB31-42FF-90DC-E805508607F3}" destId="{D3173E29-DEB8-4CD9-A7EA-473C51F30FF3}" srcOrd="1" destOrd="0" presId="urn:microsoft.com/office/officeart/2008/layout/NameandTitleOrganizationalChart"/>
    <dgm:cxn modelId="{F6874B7C-4089-40B1-82E9-9C9A019F0296}" type="presParOf" srcId="{8A6F263D-FB31-42FF-90DC-E805508607F3}" destId="{4920CCA4-03F7-42FD-95C4-D35EF9C131BB}" srcOrd="2" destOrd="0" presId="urn:microsoft.com/office/officeart/2008/layout/NameandTitleOrganizationalChart"/>
    <dgm:cxn modelId="{0B676C8A-D547-4026-86F6-A9C9E0A07330}" type="presParOf" srcId="{4E65CDA8-4CC6-4299-BD1E-D2F1D1A9CB7E}" destId="{785F7584-9EF0-4547-95EA-2FC9FFCB0E3D}" srcOrd="1" destOrd="0" presId="urn:microsoft.com/office/officeart/2008/layout/NameandTitleOrganizationalChart"/>
    <dgm:cxn modelId="{4B47D94E-B6C9-47F2-927D-A06F9A4BE276}" type="presParOf" srcId="{4E65CDA8-4CC6-4299-BD1E-D2F1D1A9CB7E}" destId="{0884FB54-1E68-4220-9296-B5B521846F05}" srcOrd="2" destOrd="0" presId="urn:microsoft.com/office/officeart/2008/layout/NameandTitleOrganizationalChart"/>
    <dgm:cxn modelId="{CD8F5940-598B-453A-A38F-CA2B627939B3}" type="presParOf" srcId="{98CFCD97-89B3-4F9E-A477-3843A43860C8}" destId="{BAE61B03-3403-40B5-81D0-C503B7D09C00}" srcOrd="2" destOrd="0" presId="urn:microsoft.com/office/officeart/2008/layout/NameandTitleOrganizationalChart"/>
    <dgm:cxn modelId="{2726573B-848B-4CB8-9D06-F59066BF3178}" type="presParOf" srcId="{98CFCD97-89B3-4F9E-A477-3843A43860C8}" destId="{ABE8921F-A996-446C-85DA-006DED28D0E9}" srcOrd="3" destOrd="0" presId="urn:microsoft.com/office/officeart/2008/layout/NameandTitleOrganizationalChart"/>
    <dgm:cxn modelId="{215D2C89-1777-44CC-ABA5-17CB1B05530B}" type="presParOf" srcId="{ABE8921F-A996-446C-85DA-006DED28D0E9}" destId="{9666782E-74C9-4690-AB5B-90C2D4E069C7}" srcOrd="0" destOrd="0" presId="urn:microsoft.com/office/officeart/2008/layout/NameandTitleOrganizationalChart"/>
    <dgm:cxn modelId="{CD413634-D69A-4159-B042-741BB1DAED05}" type="presParOf" srcId="{9666782E-74C9-4690-AB5B-90C2D4E069C7}" destId="{4E58BF3E-E72F-4D33-8490-920F784066D7}" srcOrd="0" destOrd="0" presId="urn:microsoft.com/office/officeart/2008/layout/NameandTitleOrganizationalChart"/>
    <dgm:cxn modelId="{64C09B88-194A-473A-92D8-63444BC3CB2D}" type="presParOf" srcId="{9666782E-74C9-4690-AB5B-90C2D4E069C7}" destId="{B54D14DF-810B-4E5B-BAF5-822728AFDBF2}" srcOrd="1" destOrd="0" presId="urn:microsoft.com/office/officeart/2008/layout/NameandTitleOrganizationalChart"/>
    <dgm:cxn modelId="{57E0589C-18E6-487B-A1A3-6A237F971994}" type="presParOf" srcId="{9666782E-74C9-4690-AB5B-90C2D4E069C7}" destId="{1DBC056B-F24B-4468-BE59-698B53F2AF71}" srcOrd="2" destOrd="0" presId="urn:microsoft.com/office/officeart/2008/layout/NameandTitleOrganizationalChart"/>
    <dgm:cxn modelId="{D5B30B79-AF04-40D0-829B-B5CCA9A7341A}" type="presParOf" srcId="{ABE8921F-A996-446C-85DA-006DED28D0E9}" destId="{7BDDE3C6-DA05-4CE7-9546-5FD4BF958F03}" srcOrd="1" destOrd="0" presId="urn:microsoft.com/office/officeart/2008/layout/NameandTitleOrganizationalChart"/>
    <dgm:cxn modelId="{3FB4EDF7-B04F-41AC-AEF5-4F1E72352E6A}" type="presParOf" srcId="{ABE8921F-A996-446C-85DA-006DED28D0E9}" destId="{29FDEF7C-0053-4966-AE0C-7ECD6FADED7D}" srcOrd="2" destOrd="0" presId="urn:microsoft.com/office/officeart/2008/layout/NameandTitleOrganizationalChart"/>
    <dgm:cxn modelId="{B7587264-8394-4353-BAE2-A6FF9DF5D7C9}" type="presParOf" srcId="{98CFCD97-89B3-4F9E-A477-3843A43860C8}" destId="{9BF6D792-0CAD-4C4D-AA15-B5B63811EE45}" srcOrd="4" destOrd="0" presId="urn:microsoft.com/office/officeart/2008/layout/NameandTitleOrganizationalChart"/>
    <dgm:cxn modelId="{D453FB60-128A-46BD-85DC-EABDC229F00C}" type="presParOf" srcId="{98CFCD97-89B3-4F9E-A477-3843A43860C8}" destId="{D2292F50-A150-42A5-833F-96EECDB4B5D9}" srcOrd="5" destOrd="0" presId="urn:microsoft.com/office/officeart/2008/layout/NameandTitleOrganizationalChart"/>
    <dgm:cxn modelId="{4BFAFEDE-4B84-43A6-AD29-AFC7F0C809FD}" type="presParOf" srcId="{D2292F50-A150-42A5-833F-96EECDB4B5D9}" destId="{25B9D181-AB44-441B-9914-FB8F0D59A280}" srcOrd="0" destOrd="0" presId="urn:microsoft.com/office/officeart/2008/layout/NameandTitleOrganizationalChart"/>
    <dgm:cxn modelId="{56E7E7D2-0FC7-478D-9A09-25B546E05014}" type="presParOf" srcId="{25B9D181-AB44-441B-9914-FB8F0D59A280}" destId="{38AD61DA-FB5D-4E89-98B0-C40CC24F5B65}" srcOrd="0" destOrd="0" presId="urn:microsoft.com/office/officeart/2008/layout/NameandTitleOrganizationalChart"/>
    <dgm:cxn modelId="{82BFFE84-F0D3-4E5D-8735-83618F349216}" type="presParOf" srcId="{25B9D181-AB44-441B-9914-FB8F0D59A280}" destId="{38DF33C5-FEA2-4CE2-B183-162C4DDEA863}" srcOrd="1" destOrd="0" presId="urn:microsoft.com/office/officeart/2008/layout/NameandTitleOrganizationalChart"/>
    <dgm:cxn modelId="{C4F3EDDD-DDD3-447A-B97C-E145ADCE993E}" type="presParOf" srcId="{25B9D181-AB44-441B-9914-FB8F0D59A280}" destId="{81C90212-2E34-49DC-8DEC-E94E76C475FE}" srcOrd="2" destOrd="0" presId="urn:microsoft.com/office/officeart/2008/layout/NameandTitleOrganizationalChart"/>
    <dgm:cxn modelId="{0CB91D8E-E430-4D10-9BA9-45E1F628753D}" type="presParOf" srcId="{D2292F50-A150-42A5-833F-96EECDB4B5D9}" destId="{EA4C4DC3-E29F-49E3-8B55-608F4FFF697C}" srcOrd="1" destOrd="0" presId="urn:microsoft.com/office/officeart/2008/layout/NameandTitleOrganizationalChart"/>
    <dgm:cxn modelId="{2E4C50A7-1310-49C8-A135-2E1ED641C254}" type="presParOf" srcId="{D2292F50-A150-42A5-833F-96EECDB4B5D9}" destId="{66BF5BC3-212F-4565-BEE8-3ECBD8937EA1}" srcOrd="2" destOrd="0" presId="urn:microsoft.com/office/officeart/2008/layout/NameandTitleOrganizationalChart"/>
    <dgm:cxn modelId="{EE7C6266-2383-48A4-AA98-5F8545EDF159}" type="presParOf" srcId="{98CFCD97-89B3-4F9E-A477-3843A43860C8}" destId="{6C7F6C17-4F6E-442F-B645-BEB00AFE5EDF}" srcOrd="6" destOrd="0" presId="urn:microsoft.com/office/officeart/2008/layout/NameandTitleOrganizationalChart"/>
    <dgm:cxn modelId="{80A8BADB-EFE2-4599-BB2E-00F08CF49BD5}" type="presParOf" srcId="{98CFCD97-89B3-4F9E-A477-3843A43860C8}" destId="{B4E27A6D-BFAA-4CEE-8BC3-4A78D82577BE}" srcOrd="7" destOrd="0" presId="urn:microsoft.com/office/officeart/2008/layout/NameandTitleOrganizationalChart"/>
    <dgm:cxn modelId="{862DECDA-09C2-4624-AB6C-4F03FBB44D32}" type="presParOf" srcId="{B4E27A6D-BFAA-4CEE-8BC3-4A78D82577BE}" destId="{E61C48F8-8E74-4B78-B876-81FFCD514E04}" srcOrd="0" destOrd="0" presId="urn:microsoft.com/office/officeart/2008/layout/NameandTitleOrganizationalChart"/>
    <dgm:cxn modelId="{D61C0B92-8DA1-4517-B249-7DEE0E958CB1}" type="presParOf" srcId="{E61C48F8-8E74-4B78-B876-81FFCD514E04}" destId="{D01BDBA9-083A-4D1E-A3A1-29D2F9CB15E3}" srcOrd="0" destOrd="0" presId="urn:microsoft.com/office/officeart/2008/layout/NameandTitleOrganizationalChart"/>
    <dgm:cxn modelId="{5341D116-E88E-46E3-B9C8-31F24AAA1B70}" type="presParOf" srcId="{E61C48F8-8E74-4B78-B876-81FFCD514E04}" destId="{E7756427-E739-4E88-AFD3-9658CACA6458}" srcOrd="1" destOrd="0" presId="urn:microsoft.com/office/officeart/2008/layout/NameandTitleOrganizationalChart"/>
    <dgm:cxn modelId="{CE51216F-0D2D-41F4-AE1D-B574EA67392D}" type="presParOf" srcId="{E61C48F8-8E74-4B78-B876-81FFCD514E04}" destId="{51E9984D-C342-4FA2-A91A-982BF7DF5E24}" srcOrd="2" destOrd="0" presId="urn:microsoft.com/office/officeart/2008/layout/NameandTitleOrganizationalChart"/>
    <dgm:cxn modelId="{99E05436-951F-435E-97E7-F673095E4FD7}" type="presParOf" srcId="{B4E27A6D-BFAA-4CEE-8BC3-4A78D82577BE}" destId="{09049D31-7FB4-40C9-BDD8-8C0D2B710A54}" srcOrd="1" destOrd="0" presId="urn:microsoft.com/office/officeart/2008/layout/NameandTitleOrganizationalChart"/>
    <dgm:cxn modelId="{44E502F0-ED17-4ABF-B3D3-DAA8F2682388}" type="presParOf" srcId="{B4E27A6D-BFAA-4CEE-8BC3-4A78D82577BE}" destId="{BDADB44A-5D9B-4F48-89A4-FD3359C8A683}" srcOrd="2" destOrd="0" presId="urn:microsoft.com/office/officeart/2008/layout/NameandTitleOrganizationalChart"/>
    <dgm:cxn modelId="{51E3EDD2-3018-4D11-9C75-C7A83335770B}" type="presParOf" srcId="{98CFCD97-89B3-4F9E-A477-3843A43860C8}" destId="{D7D63664-6DCC-462D-B526-1F1198B5ABA8}" srcOrd="8" destOrd="0" presId="urn:microsoft.com/office/officeart/2008/layout/NameandTitleOrganizationalChart"/>
    <dgm:cxn modelId="{4F5F5152-FFCD-44AA-A062-BB1B56DD03B3}" type="presParOf" srcId="{98CFCD97-89B3-4F9E-A477-3843A43860C8}" destId="{DE3E535A-28EA-4A35-BCB9-D93E3297A6A3}" srcOrd="9" destOrd="0" presId="urn:microsoft.com/office/officeart/2008/layout/NameandTitleOrganizationalChart"/>
    <dgm:cxn modelId="{94E23A6E-CBD4-484F-AF24-B92843DFCDCE}" type="presParOf" srcId="{DE3E535A-28EA-4A35-BCB9-D93E3297A6A3}" destId="{4C542F45-AE31-4BBA-AD54-AB2A5FD2F882}" srcOrd="0" destOrd="0" presId="urn:microsoft.com/office/officeart/2008/layout/NameandTitleOrganizationalChart"/>
    <dgm:cxn modelId="{C7E2A078-C4CF-49CB-8195-789FAAA09308}" type="presParOf" srcId="{4C542F45-AE31-4BBA-AD54-AB2A5FD2F882}" destId="{01514A94-4A16-4DE9-A61E-8E45808FD4A5}" srcOrd="0" destOrd="0" presId="urn:microsoft.com/office/officeart/2008/layout/NameandTitleOrganizationalChart"/>
    <dgm:cxn modelId="{2994713A-0146-48FF-AA7E-959690DCB394}" type="presParOf" srcId="{4C542F45-AE31-4BBA-AD54-AB2A5FD2F882}" destId="{2B237152-7934-4701-AC8D-9FF79A3F2F02}" srcOrd="1" destOrd="0" presId="urn:microsoft.com/office/officeart/2008/layout/NameandTitleOrganizationalChart"/>
    <dgm:cxn modelId="{DC672456-97B2-4648-8513-27FA76D5D991}" type="presParOf" srcId="{4C542F45-AE31-4BBA-AD54-AB2A5FD2F882}" destId="{E5635A49-3162-43BD-9656-83F849D826E7}" srcOrd="2" destOrd="0" presId="urn:microsoft.com/office/officeart/2008/layout/NameandTitleOrganizationalChart"/>
    <dgm:cxn modelId="{5A8FDA4B-6A09-49D3-8EAB-D111C79D435F}" type="presParOf" srcId="{DE3E535A-28EA-4A35-BCB9-D93E3297A6A3}" destId="{730E6C9B-22B7-4A62-8B54-24147BBABAE3}" srcOrd="1" destOrd="0" presId="urn:microsoft.com/office/officeart/2008/layout/NameandTitleOrganizationalChart"/>
    <dgm:cxn modelId="{856069DB-C55D-4134-8142-7D7FCBCD1AD4}" type="presParOf" srcId="{DE3E535A-28EA-4A35-BCB9-D93E3297A6A3}" destId="{5A8574B5-9E45-4A4D-A3A9-56DE07115822}" srcOrd="2" destOrd="0" presId="urn:microsoft.com/office/officeart/2008/layout/NameandTitleOrganizationalChart"/>
    <dgm:cxn modelId="{C84E23C4-2F00-4C74-B63D-75F588C483F4}" type="presParOf" srcId="{98CFCD97-89B3-4F9E-A477-3843A43860C8}" destId="{B03CAE3B-035F-41A9-AB4D-419AE7743C5A}" srcOrd="10" destOrd="0" presId="urn:microsoft.com/office/officeart/2008/layout/NameandTitleOrganizationalChart"/>
    <dgm:cxn modelId="{C51B3203-85CE-4BDA-93BA-D8481D40B708}" type="presParOf" srcId="{98CFCD97-89B3-4F9E-A477-3843A43860C8}" destId="{9F1D8708-C19A-4674-8299-16D811023CBA}" srcOrd="11" destOrd="0" presId="urn:microsoft.com/office/officeart/2008/layout/NameandTitleOrganizationalChart"/>
    <dgm:cxn modelId="{2CA017B4-3C20-4460-931D-F0353F73D3CC}" type="presParOf" srcId="{9F1D8708-C19A-4674-8299-16D811023CBA}" destId="{9B0B439B-8D65-4F43-9128-CE252579E84C}" srcOrd="0" destOrd="0" presId="urn:microsoft.com/office/officeart/2008/layout/NameandTitleOrganizationalChart"/>
    <dgm:cxn modelId="{F762CA47-D757-4AD7-AF5A-7644F02F6432}" type="presParOf" srcId="{9B0B439B-8D65-4F43-9128-CE252579E84C}" destId="{74F1683B-AC6F-4938-8AF3-9A17C8379EF3}" srcOrd="0" destOrd="0" presId="urn:microsoft.com/office/officeart/2008/layout/NameandTitleOrganizationalChart"/>
    <dgm:cxn modelId="{B1FBAE83-43E3-4B7B-92FC-AAFF8E01B445}" type="presParOf" srcId="{9B0B439B-8D65-4F43-9128-CE252579E84C}" destId="{9B572D8F-47B9-45C1-9B8D-D1A04A226259}" srcOrd="1" destOrd="0" presId="urn:microsoft.com/office/officeart/2008/layout/NameandTitleOrganizationalChart"/>
    <dgm:cxn modelId="{780293EC-7FD6-48C1-BF57-24F15E64482D}" type="presParOf" srcId="{9B0B439B-8D65-4F43-9128-CE252579E84C}" destId="{84610406-81B7-4478-BDBD-906825EE7B89}" srcOrd="2" destOrd="0" presId="urn:microsoft.com/office/officeart/2008/layout/NameandTitleOrganizationalChart"/>
    <dgm:cxn modelId="{310C5E0F-2052-435C-A926-8D11E9121E14}" type="presParOf" srcId="{9F1D8708-C19A-4674-8299-16D811023CBA}" destId="{A35221DB-F432-47C4-A1AE-B0C46D0E53AF}" srcOrd="1" destOrd="0" presId="urn:microsoft.com/office/officeart/2008/layout/NameandTitleOrganizationalChart"/>
    <dgm:cxn modelId="{A5156355-2F71-4719-8D8A-1CEE9B61F322}" type="presParOf" srcId="{9F1D8708-C19A-4674-8299-16D811023CBA}" destId="{3B64A333-4935-4D10-90F7-C59749C02365}" srcOrd="2" destOrd="0" presId="urn:microsoft.com/office/officeart/2008/layout/NameandTitleOrganizationalChart"/>
    <dgm:cxn modelId="{633A07D4-342C-4427-9C18-B46DAF0FCAEE}" type="presParOf" srcId="{98CFCD97-89B3-4F9E-A477-3843A43860C8}" destId="{FC25C0BB-9200-4FEC-A127-D52B402909A6}" srcOrd="12" destOrd="0" presId="urn:microsoft.com/office/officeart/2008/layout/NameandTitleOrganizationalChart"/>
    <dgm:cxn modelId="{7967E146-FE6B-40F6-8222-1274AE0A2169}" type="presParOf" srcId="{98CFCD97-89B3-4F9E-A477-3843A43860C8}" destId="{ABC16CB3-3F0E-4294-AA43-E3A4D3C21B51}" srcOrd="13" destOrd="0" presId="urn:microsoft.com/office/officeart/2008/layout/NameandTitleOrganizationalChart"/>
    <dgm:cxn modelId="{71C08320-1B4C-4F41-9F8E-1C22859A47AC}" type="presParOf" srcId="{ABC16CB3-3F0E-4294-AA43-E3A4D3C21B51}" destId="{ECC460CC-0F32-4A78-B915-B9EB2C7FA558}" srcOrd="0" destOrd="0" presId="urn:microsoft.com/office/officeart/2008/layout/NameandTitleOrganizationalChart"/>
    <dgm:cxn modelId="{3BC6FA2D-DAAE-48C7-9017-BD053E460A9C}" type="presParOf" srcId="{ECC460CC-0F32-4A78-B915-B9EB2C7FA558}" destId="{918DFD4A-470A-4207-82AB-6DEF5606DBEE}" srcOrd="0" destOrd="0" presId="urn:microsoft.com/office/officeart/2008/layout/NameandTitleOrganizationalChart"/>
    <dgm:cxn modelId="{6E168452-B11A-469F-B2A6-0E2B28C76762}" type="presParOf" srcId="{ECC460CC-0F32-4A78-B915-B9EB2C7FA558}" destId="{8DC50997-0280-40C9-8E92-E59D05137905}" srcOrd="1" destOrd="0" presId="urn:microsoft.com/office/officeart/2008/layout/NameandTitleOrganizationalChart"/>
    <dgm:cxn modelId="{3D2E3D86-0C93-46A9-877B-73448C32ABBE}" type="presParOf" srcId="{ECC460CC-0F32-4A78-B915-B9EB2C7FA558}" destId="{391B632A-C95C-4638-9D63-D9B878B8633F}" srcOrd="2" destOrd="0" presId="urn:microsoft.com/office/officeart/2008/layout/NameandTitleOrganizationalChart"/>
    <dgm:cxn modelId="{45C9AF42-26EE-4A0F-B705-2E1DE361A401}" type="presParOf" srcId="{ABC16CB3-3F0E-4294-AA43-E3A4D3C21B51}" destId="{90337F28-8D9A-4B5C-B2CE-EDB5B8125262}" srcOrd="1" destOrd="0" presId="urn:microsoft.com/office/officeart/2008/layout/NameandTitleOrganizationalChart"/>
    <dgm:cxn modelId="{57385C4F-3211-491C-99BA-6C02F5ED754A}" type="presParOf" srcId="{ABC16CB3-3F0E-4294-AA43-E3A4D3C21B51}" destId="{C56AA46C-4859-466E-A73B-0253EABE8B04}" srcOrd="2" destOrd="0" presId="urn:microsoft.com/office/officeart/2008/layout/NameandTitleOrganizationalChart"/>
    <dgm:cxn modelId="{4FC2FFE1-4601-4C11-A0A1-418ADBD5A4CA}" type="presParOf" srcId="{D60F7347-75A2-4D51-BF71-8A7BDEBC967C}" destId="{BFC0689C-E7C5-4E85-9BF1-61D44274F90C}" srcOrd="2" destOrd="0" presId="urn:microsoft.com/office/officeart/2008/layout/NameandTitleOrganizationalChart"/>
    <dgm:cxn modelId="{D2CB2C34-03F0-4DC4-8C78-07158CD2FFF9}" type="presParOf" srcId="{F83AA81A-FF71-4C47-B067-C24F356B00C1}" destId="{B6A46BE2-5E11-4F22-A24D-457A2BA5DD5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5C0BB-9200-4FEC-A127-D52B402909A6}">
      <dsp:nvSpPr>
        <dsp:cNvPr id="0" name=""/>
        <dsp:cNvSpPr/>
      </dsp:nvSpPr>
      <dsp:spPr>
        <a:xfrm>
          <a:off x="4571680" y="1928091"/>
          <a:ext cx="3981706" cy="374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29"/>
              </a:lnTo>
              <a:lnTo>
                <a:pt x="3981706" y="302429"/>
              </a:lnTo>
              <a:lnTo>
                <a:pt x="3981706" y="37473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CAE3B-035F-41A9-AB4D-419AE7743C5A}">
      <dsp:nvSpPr>
        <dsp:cNvPr id="0" name=""/>
        <dsp:cNvSpPr/>
      </dsp:nvSpPr>
      <dsp:spPr>
        <a:xfrm>
          <a:off x="4571680" y="1928091"/>
          <a:ext cx="2826645" cy="374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29"/>
              </a:lnTo>
              <a:lnTo>
                <a:pt x="2826645" y="302429"/>
              </a:lnTo>
              <a:lnTo>
                <a:pt x="2826645" y="37473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63664-6DCC-462D-B526-1F1198B5ABA8}">
      <dsp:nvSpPr>
        <dsp:cNvPr id="0" name=""/>
        <dsp:cNvSpPr/>
      </dsp:nvSpPr>
      <dsp:spPr>
        <a:xfrm>
          <a:off x="4571680" y="1928091"/>
          <a:ext cx="1697062" cy="374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29"/>
              </a:lnTo>
              <a:lnTo>
                <a:pt x="1697062" y="302429"/>
              </a:lnTo>
              <a:lnTo>
                <a:pt x="1697062" y="37473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F6C17-4F6E-442F-B645-BEB00AFE5EDF}">
      <dsp:nvSpPr>
        <dsp:cNvPr id="0" name=""/>
        <dsp:cNvSpPr/>
      </dsp:nvSpPr>
      <dsp:spPr>
        <a:xfrm>
          <a:off x="4571680" y="1928091"/>
          <a:ext cx="589600" cy="374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29"/>
              </a:lnTo>
              <a:lnTo>
                <a:pt x="589600" y="302429"/>
              </a:lnTo>
              <a:lnTo>
                <a:pt x="589600" y="37473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6D792-0CAD-4C4D-AA15-B5B63811EE45}">
      <dsp:nvSpPr>
        <dsp:cNvPr id="0" name=""/>
        <dsp:cNvSpPr/>
      </dsp:nvSpPr>
      <dsp:spPr>
        <a:xfrm>
          <a:off x="4084204" y="1928091"/>
          <a:ext cx="487476" cy="374732"/>
        </a:xfrm>
        <a:custGeom>
          <a:avLst/>
          <a:gdLst/>
          <a:ahLst/>
          <a:cxnLst/>
          <a:rect l="0" t="0" r="0" b="0"/>
          <a:pathLst>
            <a:path>
              <a:moveTo>
                <a:pt x="487476" y="0"/>
              </a:moveTo>
              <a:lnTo>
                <a:pt x="487476" y="302429"/>
              </a:lnTo>
              <a:lnTo>
                <a:pt x="0" y="302429"/>
              </a:lnTo>
              <a:lnTo>
                <a:pt x="0" y="37473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61B03-3403-40B5-81D0-C503B7D09C00}">
      <dsp:nvSpPr>
        <dsp:cNvPr id="0" name=""/>
        <dsp:cNvSpPr/>
      </dsp:nvSpPr>
      <dsp:spPr>
        <a:xfrm>
          <a:off x="3179055" y="1928091"/>
          <a:ext cx="1392625" cy="374732"/>
        </a:xfrm>
        <a:custGeom>
          <a:avLst/>
          <a:gdLst/>
          <a:ahLst/>
          <a:cxnLst/>
          <a:rect l="0" t="0" r="0" b="0"/>
          <a:pathLst>
            <a:path>
              <a:moveTo>
                <a:pt x="1392625" y="0"/>
              </a:moveTo>
              <a:lnTo>
                <a:pt x="1392625" y="302429"/>
              </a:lnTo>
              <a:lnTo>
                <a:pt x="0" y="302429"/>
              </a:lnTo>
              <a:lnTo>
                <a:pt x="0" y="37473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C6F07-8A68-4BE5-B8A9-C9FC96228C54}">
      <dsp:nvSpPr>
        <dsp:cNvPr id="0" name=""/>
        <dsp:cNvSpPr/>
      </dsp:nvSpPr>
      <dsp:spPr>
        <a:xfrm>
          <a:off x="2180439" y="1928091"/>
          <a:ext cx="2391241" cy="374732"/>
        </a:xfrm>
        <a:custGeom>
          <a:avLst/>
          <a:gdLst/>
          <a:ahLst/>
          <a:cxnLst/>
          <a:rect l="0" t="0" r="0" b="0"/>
          <a:pathLst>
            <a:path>
              <a:moveTo>
                <a:pt x="2391241" y="0"/>
              </a:moveTo>
              <a:lnTo>
                <a:pt x="2391241" y="302429"/>
              </a:lnTo>
              <a:lnTo>
                <a:pt x="0" y="302429"/>
              </a:lnTo>
              <a:lnTo>
                <a:pt x="0" y="37473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EE52-725F-4F97-B185-72CC8DACA458}">
      <dsp:nvSpPr>
        <dsp:cNvPr id="0" name=""/>
        <dsp:cNvSpPr/>
      </dsp:nvSpPr>
      <dsp:spPr>
        <a:xfrm>
          <a:off x="1246215" y="1928091"/>
          <a:ext cx="3325464" cy="374732"/>
        </a:xfrm>
        <a:custGeom>
          <a:avLst/>
          <a:gdLst/>
          <a:ahLst/>
          <a:cxnLst/>
          <a:rect l="0" t="0" r="0" b="0"/>
          <a:pathLst>
            <a:path>
              <a:moveTo>
                <a:pt x="3325464" y="0"/>
              </a:moveTo>
              <a:lnTo>
                <a:pt x="3325464" y="302429"/>
              </a:lnTo>
              <a:lnTo>
                <a:pt x="0" y="302429"/>
              </a:lnTo>
              <a:lnTo>
                <a:pt x="0" y="37473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B0683-6C42-4606-8637-0F9561E5B868}">
      <dsp:nvSpPr>
        <dsp:cNvPr id="0" name=""/>
        <dsp:cNvSpPr/>
      </dsp:nvSpPr>
      <dsp:spPr>
        <a:xfrm>
          <a:off x="388811" y="1928091"/>
          <a:ext cx="4182868" cy="374732"/>
        </a:xfrm>
        <a:custGeom>
          <a:avLst/>
          <a:gdLst/>
          <a:ahLst/>
          <a:cxnLst/>
          <a:rect l="0" t="0" r="0" b="0"/>
          <a:pathLst>
            <a:path>
              <a:moveTo>
                <a:pt x="4182868" y="0"/>
              </a:moveTo>
              <a:lnTo>
                <a:pt x="4182868" y="302429"/>
              </a:lnTo>
              <a:lnTo>
                <a:pt x="0" y="302429"/>
              </a:lnTo>
              <a:lnTo>
                <a:pt x="0" y="37473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CF136-FC8B-46A5-908A-1C93AB71DA70}">
      <dsp:nvSpPr>
        <dsp:cNvPr id="0" name=""/>
        <dsp:cNvSpPr/>
      </dsp:nvSpPr>
      <dsp:spPr>
        <a:xfrm>
          <a:off x="3590191" y="1161545"/>
          <a:ext cx="1962978" cy="76654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4372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অ্যানিম্যালিয়া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590191" y="1161545"/>
        <a:ext cx="1962978" cy="766546"/>
      </dsp:txXfrm>
    </dsp:sp>
    <dsp:sp modelId="{51A065AC-6D89-4A9B-A0FE-56C9D1E2F176}">
      <dsp:nvSpPr>
        <dsp:cNvPr id="0" name=""/>
        <dsp:cNvSpPr/>
      </dsp:nvSpPr>
      <dsp:spPr>
        <a:xfrm>
          <a:off x="4346858" y="1861019"/>
          <a:ext cx="538640" cy="1032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rgbClr val="C00000"/>
            </a:solidFill>
          </a:endParaRPr>
        </a:p>
      </dsp:txBody>
      <dsp:txXfrm>
        <a:off x="4346858" y="1861019"/>
        <a:ext cx="538640" cy="103290"/>
      </dsp:txXfrm>
    </dsp:sp>
    <dsp:sp modelId="{0FDC9D2C-B78F-4C58-98B5-021447B3F79F}">
      <dsp:nvSpPr>
        <dsp:cNvPr id="0" name=""/>
        <dsp:cNvSpPr/>
      </dsp:nvSpPr>
      <dsp:spPr>
        <a:xfrm>
          <a:off x="89567" y="2302824"/>
          <a:ext cx="598489" cy="30987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4372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>
        <a:off x="89567" y="2302824"/>
        <a:ext cx="598489" cy="309871"/>
      </dsp:txXfrm>
    </dsp:sp>
    <dsp:sp modelId="{2A351A84-8E15-445C-B35B-D78C3D34A534}">
      <dsp:nvSpPr>
        <dsp:cNvPr id="0" name=""/>
        <dsp:cNvSpPr/>
      </dsp:nvSpPr>
      <dsp:spPr>
        <a:xfrm>
          <a:off x="95437" y="2755172"/>
          <a:ext cx="647558" cy="274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পরিফেরা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95437" y="2755172"/>
        <a:ext cx="647558" cy="274186"/>
      </dsp:txXfrm>
    </dsp:sp>
    <dsp:sp modelId="{E5DBB223-1E81-4BC1-9270-EAC484B6E499}">
      <dsp:nvSpPr>
        <dsp:cNvPr id="0" name=""/>
        <dsp:cNvSpPr/>
      </dsp:nvSpPr>
      <dsp:spPr>
        <a:xfrm>
          <a:off x="946971" y="2302824"/>
          <a:ext cx="598489" cy="30987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4372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>
        <a:off x="946971" y="2302824"/>
        <a:ext cx="598489" cy="309871"/>
      </dsp:txXfrm>
    </dsp:sp>
    <dsp:sp modelId="{CEF30051-D3E5-4B59-8A82-D17F609EAC52}">
      <dsp:nvSpPr>
        <dsp:cNvPr id="0" name=""/>
        <dsp:cNvSpPr/>
      </dsp:nvSpPr>
      <dsp:spPr>
        <a:xfrm>
          <a:off x="934796" y="2719668"/>
          <a:ext cx="649250" cy="469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নিডারিয়া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 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934796" y="2719668"/>
        <a:ext cx="649250" cy="469776"/>
      </dsp:txXfrm>
    </dsp:sp>
    <dsp:sp modelId="{D1CD13F7-D639-4B70-9DFB-B65CC8E184B2}">
      <dsp:nvSpPr>
        <dsp:cNvPr id="0" name=""/>
        <dsp:cNvSpPr/>
      </dsp:nvSpPr>
      <dsp:spPr>
        <a:xfrm>
          <a:off x="1881194" y="2302824"/>
          <a:ext cx="598489" cy="30987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4372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1881194" y="2302824"/>
        <a:ext cx="598489" cy="309871"/>
      </dsp:txXfrm>
    </dsp:sp>
    <dsp:sp modelId="{D3173E29-DEB8-4CD9-A7EA-473C51F30FF3}">
      <dsp:nvSpPr>
        <dsp:cNvPr id="0" name=""/>
        <dsp:cNvSpPr/>
      </dsp:nvSpPr>
      <dsp:spPr>
        <a:xfrm>
          <a:off x="1805220" y="2719667"/>
          <a:ext cx="929983" cy="3598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প্লাটিহেলমিনথিস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1805220" y="2719667"/>
        <a:ext cx="929983" cy="359886"/>
      </dsp:txXfrm>
    </dsp:sp>
    <dsp:sp modelId="{4E58BF3E-E72F-4D33-8490-920F784066D7}">
      <dsp:nvSpPr>
        <dsp:cNvPr id="0" name=""/>
        <dsp:cNvSpPr/>
      </dsp:nvSpPr>
      <dsp:spPr>
        <a:xfrm>
          <a:off x="2879811" y="2302824"/>
          <a:ext cx="598489" cy="309871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4372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>
        <a:off x="2879811" y="2302824"/>
        <a:ext cx="598489" cy="309871"/>
      </dsp:txXfrm>
    </dsp:sp>
    <dsp:sp modelId="{B54D14DF-810B-4E5B-BAF5-822728AFDBF2}">
      <dsp:nvSpPr>
        <dsp:cNvPr id="0" name=""/>
        <dsp:cNvSpPr/>
      </dsp:nvSpPr>
      <dsp:spPr>
        <a:xfrm>
          <a:off x="2801238" y="2643266"/>
          <a:ext cx="743048" cy="374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নেমাটোডা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2801238" y="2643266"/>
        <a:ext cx="743048" cy="374049"/>
      </dsp:txXfrm>
    </dsp:sp>
    <dsp:sp modelId="{38AD61DA-FB5D-4E89-98B0-C40CC24F5B65}">
      <dsp:nvSpPr>
        <dsp:cNvPr id="0" name=""/>
        <dsp:cNvSpPr/>
      </dsp:nvSpPr>
      <dsp:spPr>
        <a:xfrm>
          <a:off x="3784959" y="2302824"/>
          <a:ext cx="598489" cy="309871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4372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784959" y="2302824"/>
        <a:ext cx="598489" cy="309871"/>
      </dsp:txXfrm>
    </dsp:sp>
    <dsp:sp modelId="{38DF33C5-FEA2-4CE2-B183-162C4DDEA863}">
      <dsp:nvSpPr>
        <dsp:cNvPr id="0" name=""/>
        <dsp:cNvSpPr/>
      </dsp:nvSpPr>
      <dsp:spPr>
        <a:xfrm>
          <a:off x="3751102" y="2719668"/>
          <a:ext cx="717264" cy="4521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অ্যানিলিডা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751102" y="2719668"/>
        <a:ext cx="717264" cy="452181"/>
      </dsp:txXfrm>
    </dsp:sp>
    <dsp:sp modelId="{D01BDBA9-083A-4D1E-A3A1-29D2F9CB15E3}">
      <dsp:nvSpPr>
        <dsp:cNvPr id="0" name=""/>
        <dsp:cNvSpPr/>
      </dsp:nvSpPr>
      <dsp:spPr>
        <a:xfrm>
          <a:off x="4862036" y="2302824"/>
          <a:ext cx="598489" cy="309871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4372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862036" y="2302824"/>
        <a:ext cx="598489" cy="309871"/>
      </dsp:txXfrm>
    </dsp:sp>
    <dsp:sp modelId="{E7756427-E739-4E88-AFD3-9658CACA6458}">
      <dsp:nvSpPr>
        <dsp:cNvPr id="0" name=""/>
        <dsp:cNvSpPr/>
      </dsp:nvSpPr>
      <dsp:spPr>
        <a:xfrm>
          <a:off x="4500117" y="2702303"/>
          <a:ext cx="1147675" cy="393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আর্থ্রোপোডা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500117" y="2702303"/>
        <a:ext cx="1147675" cy="393581"/>
      </dsp:txXfrm>
    </dsp:sp>
    <dsp:sp modelId="{01514A94-4A16-4DE9-A61E-8E45808FD4A5}">
      <dsp:nvSpPr>
        <dsp:cNvPr id="0" name=""/>
        <dsp:cNvSpPr/>
      </dsp:nvSpPr>
      <dsp:spPr>
        <a:xfrm>
          <a:off x="5969498" y="2302824"/>
          <a:ext cx="598489" cy="309871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4372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969498" y="2302824"/>
        <a:ext cx="598489" cy="309871"/>
      </dsp:txXfrm>
    </dsp:sp>
    <dsp:sp modelId="{2B237152-7934-4701-AC8D-9FF79A3F2F02}">
      <dsp:nvSpPr>
        <dsp:cNvPr id="0" name=""/>
        <dsp:cNvSpPr/>
      </dsp:nvSpPr>
      <dsp:spPr>
        <a:xfrm>
          <a:off x="5939524" y="2776843"/>
          <a:ext cx="727078" cy="439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মলাস্কা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939524" y="2776843"/>
        <a:ext cx="727078" cy="439472"/>
      </dsp:txXfrm>
    </dsp:sp>
    <dsp:sp modelId="{74F1683B-AC6F-4938-8AF3-9A17C8379EF3}">
      <dsp:nvSpPr>
        <dsp:cNvPr id="0" name=""/>
        <dsp:cNvSpPr/>
      </dsp:nvSpPr>
      <dsp:spPr>
        <a:xfrm>
          <a:off x="7099081" y="2302824"/>
          <a:ext cx="598489" cy="309871"/>
        </a:xfrm>
        <a:prstGeom prst="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4372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7099081" y="2302824"/>
        <a:ext cx="598489" cy="309871"/>
      </dsp:txXfrm>
    </dsp:sp>
    <dsp:sp modelId="{9B572D8F-47B9-45C1-9B8D-D1A04A226259}">
      <dsp:nvSpPr>
        <dsp:cNvPr id="0" name=""/>
        <dsp:cNvSpPr/>
      </dsp:nvSpPr>
      <dsp:spPr>
        <a:xfrm>
          <a:off x="6789561" y="2699386"/>
          <a:ext cx="1242874" cy="560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একাইনো</a:t>
          </a:r>
          <a:endParaRPr lang="en-US" sz="2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ডার্মাটা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6789561" y="2699386"/>
        <a:ext cx="1242874" cy="560097"/>
      </dsp:txXfrm>
    </dsp:sp>
    <dsp:sp modelId="{918DFD4A-470A-4207-82AB-6DEF5606DBEE}">
      <dsp:nvSpPr>
        <dsp:cNvPr id="0" name=""/>
        <dsp:cNvSpPr/>
      </dsp:nvSpPr>
      <dsp:spPr>
        <a:xfrm>
          <a:off x="8254143" y="2302824"/>
          <a:ext cx="598489" cy="309871"/>
        </a:xfrm>
        <a:prstGeom prst="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4372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8254143" y="2302824"/>
        <a:ext cx="598489" cy="309871"/>
      </dsp:txXfrm>
    </dsp:sp>
    <dsp:sp modelId="{8DC50997-0280-40C9-8E92-E59D05137905}">
      <dsp:nvSpPr>
        <dsp:cNvPr id="0" name=""/>
        <dsp:cNvSpPr/>
      </dsp:nvSpPr>
      <dsp:spPr>
        <a:xfrm>
          <a:off x="8256832" y="2672521"/>
          <a:ext cx="640163" cy="5102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কর্ডাটা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8256832" y="2672521"/>
        <a:ext cx="640163" cy="510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5C0BB-9200-4FEC-A127-D52B402909A6}">
      <dsp:nvSpPr>
        <dsp:cNvPr id="0" name=""/>
        <dsp:cNvSpPr/>
      </dsp:nvSpPr>
      <dsp:spPr>
        <a:xfrm>
          <a:off x="4152900" y="2744807"/>
          <a:ext cx="3546655" cy="296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74"/>
              </a:lnTo>
              <a:lnTo>
                <a:pt x="3546655" y="190074"/>
              </a:lnTo>
              <a:lnTo>
                <a:pt x="3546655" y="296266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CAE3B-035F-41A9-AB4D-419AE7743C5A}">
      <dsp:nvSpPr>
        <dsp:cNvPr id="0" name=""/>
        <dsp:cNvSpPr/>
      </dsp:nvSpPr>
      <dsp:spPr>
        <a:xfrm>
          <a:off x="4152900" y="2744807"/>
          <a:ext cx="2367362" cy="296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74"/>
              </a:lnTo>
              <a:lnTo>
                <a:pt x="2367362" y="190074"/>
              </a:lnTo>
              <a:lnTo>
                <a:pt x="2367362" y="296266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63664-6DCC-462D-B526-1F1198B5ABA8}">
      <dsp:nvSpPr>
        <dsp:cNvPr id="0" name=""/>
        <dsp:cNvSpPr/>
      </dsp:nvSpPr>
      <dsp:spPr>
        <a:xfrm>
          <a:off x="4152900" y="2744807"/>
          <a:ext cx="1188070" cy="296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74"/>
              </a:lnTo>
              <a:lnTo>
                <a:pt x="1188070" y="190074"/>
              </a:lnTo>
              <a:lnTo>
                <a:pt x="1188070" y="296266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F6C17-4F6E-442F-B645-BEB00AFE5EDF}">
      <dsp:nvSpPr>
        <dsp:cNvPr id="0" name=""/>
        <dsp:cNvSpPr/>
      </dsp:nvSpPr>
      <dsp:spPr>
        <a:xfrm>
          <a:off x="4107180" y="2744807"/>
          <a:ext cx="91440" cy="296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074"/>
              </a:lnTo>
              <a:lnTo>
                <a:pt x="54498" y="190074"/>
              </a:lnTo>
              <a:lnTo>
                <a:pt x="54498" y="296266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6D792-0CAD-4C4D-AA15-B5B63811EE45}">
      <dsp:nvSpPr>
        <dsp:cNvPr id="0" name=""/>
        <dsp:cNvSpPr/>
      </dsp:nvSpPr>
      <dsp:spPr>
        <a:xfrm>
          <a:off x="2982386" y="2744807"/>
          <a:ext cx="1170513" cy="296266"/>
        </a:xfrm>
        <a:custGeom>
          <a:avLst/>
          <a:gdLst/>
          <a:ahLst/>
          <a:cxnLst/>
          <a:rect l="0" t="0" r="0" b="0"/>
          <a:pathLst>
            <a:path>
              <a:moveTo>
                <a:pt x="1170513" y="0"/>
              </a:moveTo>
              <a:lnTo>
                <a:pt x="1170513" y="190074"/>
              </a:lnTo>
              <a:lnTo>
                <a:pt x="0" y="190074"/>
              </a:lnTo>
              <a:lnTo>
                <a:pt x="0" y="296266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61B03-3403-40B5-81D0-C503B7D09C00}">
      <dsp:nvSpPr>
        <dsp:cNvPr id="0" name=""/>
        <dsp:cNvSpPr/>
      </dsp:nvSpPr>
      <dsp:spPr>
        <a:xfrm>
          <a:off x="1803094" y="2744807"/>
          <a:ext cx="2349805" cy="296266"/>
        </a:xfrm>
        <a:custGeom>
          <a:avLst/>
          <a:gdLst/>
          <a:ahLst/>
          <a:cxnLst/>
          <a:rect l="0" t="0" r="0" b="0"/>
          <a:pathLst>
            <a:path>
              <a:moveTo>
                <a:pt x="2349805" y="0"/>
              </a:moveTo>
              <a:lnTo>
                <a:pt x="2349805" y="190074"/>
              </a:lnTo>
              <a:lnTo>
                <a:pt x="0" y="190074"/>
              </a:lnTo>
              <a:lnTo>
                <a:pt x="0" y="296266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C6F07-8A68-4BE5-B8A9-C9FC96228C54}">
      <dsp:nvSpPr>
        <dsp:cNvPr id="0" name=""/>
        <dsp:cNvSpPr/>
      </dsp:nvSpPr>
      <dsp:spPr>
        <a:xfrm>
          <a:off x="518344" y="2744807"/>
          <a:ext cx="3634555" cy="296266"/>
        </a:xfrm>
        <a:custGeom>
          <a:avLst/>
          <a:gdLst/>
          <a:ahLst/>
          <a:cxnLst/>
          <a:rect l="0" t="0" r="0" b="0"/>
          <a:pathLst>
            <a:path>
              <a:moveTo>
                <a:pt x="3634555" y="0"/>
              </a:moveTo>
              <a:lnTo>
                <a:pt x="3634555" y="190074"/>
              </a:lnTo>
              <a:lnTo>
                <a:pt x="0" y="190074"/>
              </a:lnTo>
              <a:lnTo>
                <a:pt x="0" y="296266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FE77C-7375-439F-AF72-D64B3689B5E4}">
      <dsp:nvSpPr>
        <dsp:cNvPr id="0" name=""/>
        <dsp:cNvSpPr/>
      </dsp:nvSpPr>
      <dsp:spPr>
        <a:xfrm>
          <a:off x="4074025" y="2077312"/>
          <a:ext cx="91440" cy="212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192"/>
              </a:lnTo>
              <a:lnTo>
                <a:pt x="78874" y="106192"/>
              </a:lnTo>
              <a:lnTo>
                <a:pt x="78874" y="21238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5F367-1497-4DEE-A311-14947E183D6F}">
      <dsp:nvSpPr>
        <dsp:cNvPr id="0" name=""/>
        <dsp:cNvSpPr/>
      </dsp:nvSpPr>
      <dsp:spPr>
        <a:xfrm>
          <a:off x="3499179" y="1330989"/>
          <a:ext cx="1241130" cy="74632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64221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পর্ব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499179" y="1330989"/>
        <a:ext cx="1241130" cy="746322"/>
      </dsp:txXfrm>
    </dsp:sp>
    <dsp:sp modelId="{475BCFD2-60D2-487F-A90A-F8C91060567B}">
      <dsp:nvSpPr>
        <dsp:cNvPr id="0" name=""/>
        <dsp:cNvSpPr/>
      </dsp:nvSpPr>
      <dsp:spPr>
        <a:xfrm>
          <a:off x="3696572" y="1857787"/>
          <a:ext cx="1110048" cy="2037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696572" y="1857787"/>
        <a:ext cx="1110048" cy="203759"/>
      </dsp:txXfrm>
    </dsp:sp>
    <dsp:sp modelId="{45BC3794-77D3-4EE5-BF5D-3179AD422480}">
      <dsp:nvSpPr>
        <dsp:cNvPr id="0" name=""/>
        <dsp:cNvSpPr/>
      </dsp:nvSpPr>
      <dsp:spPr>
        <a:xfrm>
          <a:off x="3318749" y="2289697"/>
          <a:ext cx="1668301" cy="45511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64221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কর্ডাটা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318749" y="2289697"/>
        <a:ext cx="1668301" cy="455110"/>
      </dsp:txXfrm>
    </dsp:sp>
    <dsp:sp modelId="{2C49EE8E-4108-49E7-8C67-4B123E6B8F8B}">
      <dsp:nvSpPr>
        <dsp:cNvPr id="0" name=""/>
        <dsp:cNvSpPr/>
      </dsp:nvSpPr>
      <dsp:spPr>
        <a:xfrm>
          <a:off x="4115272" y="2610357"/>
          <a:ext cx="1015669" cy="218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rgbClr val="C00000"/>
            </a:solidFill>
          </a:endParaRPr>
        </a:p>
      </dsp:txBody>
      <dsp:txXfrm>
        <a:off x="4115272" y="2610357"/>
        <a:ext cx="1015669" cy="218331"/>
      </dsp:txXfrm>
    </dsp:sp>
    <dsp:sp modelId="{D1CD13F7-D639-4B70-9DFB-B65CC8E184B2}">
      <dsp:nvSpPr>
        <dsp:cNvPr id="0" name=""/>
        <dsp:cNvSpPr/>
      </dsp:nvSpPr>
      <dsp:spPr>
        <a:xfrm>
          <a:off x="78841" y="3041074"/>
          <a:ext cx="879006" cy="4551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6422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78841" y="3041074"/>
        <a:ext cx="879006" cy="455110"/>
      </dsp:txXfrm>
    </dsp:sp>
    <dsp:sp modelId="{D3173E29-DEB8-4CD9-A7EA-473C51F30FF3}">
      <dsp:nvSpPr>
        <dsp:cNvPr id="0" name=""/>
        <dsp:cNvSpPr/>
      </dsp:nvSpPr>
      <dsp:spPr>
        <a:xfrm>
          <a:off x="149184" y="3528908"/>
          <a:ext cx="1002022" cy="302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mvB‡K¬v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‡÷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vgvUv</a:t>
          </a:r>
          <a:endParaRPr lang="en-US" sz="1400" kern="1200" dirty="0"/>
        </a:p>
      </dsp:txBody>
      <dsp:txXfrm>
        <a:off x="149184" y="3528908"/>
        <a:ext cx="1002022" cy="302217"/>
      </dsp:txXfrm>
    </dsp:sp>
    <dsp:sp modelId="{4E58BF3E-E72F-4D33-8490-920F784066D7}">
      <dsp:nvSpPr>
        <dsp:cNvPr id="0" name=""/>
        <dsp:cNvSpPr/>
      </dsp:nvSpPr>
      <dsp:spPr>
        <a:xfrm>
          <a:off x="1363591" y="3041074"/>
          <a:ext cx="879006" cy="45511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6422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1363591" y="3041074"/>
        <a:ext cx="879006" cy="455110"/>
      </dsp:txXfrm>
    </dsp:sp>
    <dsp:sp modelId="{B54D14DF-810B-4E5B-BAF5-822728AFDBF2}">
      <dsp:nvSpPr>
        <dsp:cNvPr id="0" name=""/>
        <dsp:cNvSpPr/>
      </dsp:nvSpPr>
      <dsp:spPr>
        <a:xfrm>
          <a:off x="1398299" y="3528908"/>
          <a:ext cx="791105" cy="151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SutonnyMJ" pitchFamily="2" charset="0"/>
              <a:cs typeface="SutonnyMJ" pitchFamily="2" charset="0"/>
            </a:rPr>
            <a:t>KbwWªKw_m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1398299" y="3528908"/>
        <a:ext cx="791105" cy="151703"/>
      </dsp:txXfrm>
    </dsp:sp>
    <dsp:sp modelId="{38AD61DA-FB5D-4E89-98B0-C40CC24F5B65}">
      <dsp:nvSpPr>
        <dsp:cNvPr id="0" name=""/>
        <dsp:cNvSpPr/>
      </dsp:nvSpPr>
      <dsp:spPr>
        <a:xfrm>
          <a:off x="2542883" y="3041074"/>
          <a:ext cx="879006" cy="45511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64221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542883" y="3041074"/>
        <a:ext cx="879006" cy="455110"/>
      </dsp:txXfrm>
    </dsp:sp>
    <dsp:sp modelId="{38DF33C5-FEA2-4CE2-B183-162C4DDEA863}">
      <dsp:nvSpPr>
        <dsp:cNvPr id="0" name=""/>
        <dsp:cNvSpPr/>
      </dsp:nvSpPr>
      <dsp:spPr>
        <a:xfrm>
          <a:off x="2624329" y="3525582"/>
          <a:ext cx="791105" cy="151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SutonnyMJ" pitchFamily="2" charset="0"/>
              <a:cs typeface="SutonnyMJ" pitchFamily="2" charset="0"/>
            </a:rPr>
            <a:t>AmwUKw_m</a:t>
          </a:r>
          <a:endParaRPr lang="en-US" sz="1600" kern="1200" dirty="0"/>
        </a:p>
      </dsp:txBody>
      <dsp:txXfrm>
        <a:off x="2624329" y="3525582"/>
        <a:ext cx="791105" cy="151703"/>
      </dsp:txXfrm>
    </dsp:sp>
    <dsp:sp modelId="{D01BDBA9-083A-4D1E-A3A1-29D2F9CB15E3}">
      <dsp:nvSpPr>
        <dsp:cNvPr id="0" name=""/>
        <dsp:cNvSpPr/>
      </dsp:nvSpPr>
      <dsp:spPr>
        <a:xfrm>
          <a:off x="3722175" y="3041074"/>
          <a:ext cx="879006" cy="45511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64221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722175" y="3041074"/>
        <a:ext cx="879006" cy="455110"/>
      </dsp:txXfrm>
    </dsp:sp>
    <dsp:sp modelId="{E7756427-E739-4E88-AFD3-9658CACA6458}">
      <dsp:nvSpPr>
        <dsp:cNvPr id="0" name=""/>
        <dsp:cNvSpPr/>
      </dsp:nvSpPr>
      <dsp:spPr>
        <a:xfrm>
          <a:off x="3791715" y="3544902"/>
          <a:ext cx="791105" cy="151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সরীসৃপ</a:t>
          </a:r>
          <a:endParaRPr lang="en-US" sz="2000" kern="1200" dirty="0"/>
        </a:p>
      </dsp:txBody>
      <dsp:txXfrm>
        <a:off x="3791715" y="3544902"/>
        <a:ext cx="791105" cy="151703"/>
      </dsp:txXfrm>
    </dsp:sp>
    <dsp:sp modelId="{01514A94-4A16-4DE9-A61E-8E45808FD4A5}">
      <dsp:nvSpPr>
        <dsp:cNvPr id="0" name=""/>
        <dsp:cNvSpPr/>
      </dsp:nvSpPr>
      <dsp:spPr>
        <a:xfrm>
          <a:off x="4901467" y="3041074"/>
          <a:ext cx="879006" cy="455110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64221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901467" y="3041074"/>
        <a:ext cx="879006" cy="455110"/>
      </dsp:txXfrm>
    </dsp:sp>
    <dsp:sp modelId="{2B237152-7934-4701-AC8D-9FF79A3F2F02}">
      <dsp:nvSpPr>
        <dsp:cNvPr id="0" name=""/>
        <dsp:cNvSpPr/>
      </dsp:nvSpPr>
      <dsp:spPr>
        <a:xfrm>
          <a:off x="4995824" y="3543712"/>
          <a:ext cx="791105" cy="151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উভচর</a:t>
          </a:r>
          <a:endParaRPr lang="en-US" sz="2000" kern="1200" dirty="0"/>
        </a:p>
      </dsp:txBody>
      <dsp:txXfrm>
        <a:off x="4995824" y="3543712"/>
        <a:ext cx="791105" cy="151703"/>
      </dsp:txXfrm>
    </dsp:sp>
    <dsp:sp modelId="{74F1683B-AC6F-4938-8AF3-9A17C8379EF3}">
      <dsp:nvSpPr>
        <dsp:cNvPr id="0" name=""/>
        <dsp:cNvSpPr/>
      </dsp:nvSpPr>
      <dsp:spPr>
        <a:xfrm>
          <a:off x="6080759" y="3041074"/>
          <a:ext cx="879006" cy="455110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64221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080759" y="3041074"/>
        <a:ext cx="879006" cy="455110"/>
      </dsp:txXfrm>
    </dsp:sp>
    <dsp:sp modelId="{9B572D8F-47B9-45C1-9B8D-D1A04A226259}">
      <dsp:nvSpPr>
        <dsp:cNvPr id="0" name=""/>
        <dsp:cNvSpPr/>
      </dsp:nvSpPr>
      <dsp:spPr>
        <a:xfrm>
          <a:off x="6143322" y="3544902"/>
          <a:ext cx="791105" cy="151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পক্ষীকুল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6143322" y="3544902"/>
        <a:ext cx="791105" cy="151703"/>
      </dsp:txXfrm>
    </dsp:sp>
    <dsp:sp modelId="{918DFD4A-470A-4207-82AB-6DEF5606DBEE}">
      <dsp:nvSpPr>
        <dsp:cNvPr id="0" name=""/>
        <dsp:cNvSpPr/>
      </dsp:nvSpPr>
      <dsp:spPr>
        <a:xfrm>
          <a:off x="7260051" y="3041074"/>
          <a:ext cx="879006" cy="455110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64221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7260051" y="3041074"/>
        <a:ext cx="879006" cy="455110"/>
      </dsp:txXfrm>
    </dsp:sp>
    <dsp:sp modelId="{8DC50997-0280-40C9-8E92-E59D05137905}">
      <dsp:nvSpPr>
        <dsp:cNvPr id="0" name=""/>
        <dsp:cNvSpPr/>
      </dsp:nvSpPr>
      <dsp:spPr>
        <a:xfrm>
          <a:off x="7297939" y="3544902"/>
          <a:ext cx="791105" cy="151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স্তন্যপায়ী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7297939" y="3544902"/>
        <a:ext cx="791105" cy="151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7485F-099C-4B10-BC05-D2A74F6C542A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2A2B0-9CE8-44C3-8F6C-3BB54D7F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A2B0-9CE8-44C3-8F6C-3BB54D7F82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6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A2B0-9CE8-44C3-8F6C-3BB54D7F82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0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2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9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4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4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1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6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1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3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0.jpeg"/><Relationship Id="rId1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png"/><Relationship Id="rId5" Type="http://schemas.openxmlformats.org/officeDocument/2006/relationships/image" Target="../media/image3.jpg"/><Relationship Id="rId10" Type="http://schemas.openxmlformats.org/officeDocument/2006/relationships/image" Target="../media/image43.png"/><Relationship Id="rId4" Type="http://schemas.openxmlformats.org/officeDocument/2006/relationships/image" Target="../media/image38.jpe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3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OEL\Desktop\Ataur\Folder for ICT Trainees\pictures\cyclone_cDvsm_169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"/>
            <a:ext cx="7239000" cy="1524001"/>
          </a:xfrm>
          <a:prstGeom prst="flowChartDecis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1800" y="457200"/>
            <a:ext cx="3677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5" name="Picture 4" descr="F:\New folder\golap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34" y="1741357"/>
            <a:ext cx="426273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8077200" cy="18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নিডারিয়া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পরিফেরা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প্রাণীরা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828800" y="762000"/>
            <a:ext cx="4953000" cy="1295400"/>
          </a:xfrm>
          <a:prstGeom prst="wedgeRoundRectCallout">
            <a:avLst>
              <a:gd name="adj1" fmla="val -20833"/>
              <a:gd name="adj2" fmla="val 8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138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2895600"/>
            <a:ext cx="2562225" cy="17811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00400"/>
            <a:ext cx="3200400" cy="1097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93935" y="4992469"/>
                <a:ext cx="7302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35" y="4992469"/>
                <a:ext cx="73026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25638" y="4724400"/>
                <a:ext cx="8419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638" y="4724400"/>
                <a:ext cx="841962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-Right Arrow 8"/>
          <p:cNvSpPr/>
          <p:nvPr/>
        </p:nvSpPr>
        <p:spPr>
          <a:xfrm>
            <a:off x="1371600" y="838200"/>
            <a:ext cx="6477000" cy="1447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800" dirty="0" err="1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বল</a:t>
            </a:r>
            <a:endParaRPr lang="en-US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2520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733800"/>
                <a:ext cx="8534400" cy="121920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সনাক্তকারী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বৈশিষ্ট্য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733800"/>
                <a:ext cx="8534400" cy="12192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819400" y="990600"/>
            <a:ext cx="4587240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কর্মপত্র-২ (</a:t>
            </a:r>
            <a:r>
              <a:rPr lang="en-US" sz="28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324600" y="152400"/>
            <a:ext cx="1584960" cy="685800"/>
          </a:xfrm>
          <a:prstGeom prst="wedgeRoundRectCallout">
            <a:avLst>
              <a:gd name="adj1" fmla="val -20833"/>
              <a:gd name="adj2" fmla="val 8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6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2590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খসখসে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905000" y="152400"/>
            <a:ext cx="5181600" cy="1524000"/>
          </a:xfrm>
          <a:prstGeom prst="wedgeRoundRectCallout">
            <a:avLst>
              <a:gd name="adj1" fmla="val -20833"/>
              <a:gd name="adj2" fmla="val 8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13800" b="1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DOEL\Desktop\Ataur\images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981200"/>
            <a:ext cx="1990725" cy="1457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2386696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পর্ব-কর্ডাটা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14800"/>
            <a:ext cx="8229600" cy="2286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শ্বাসকার্য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চালায়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সিটা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থাকে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১৫০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খন্ডে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বিভক্ত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4098" name="Picture 2" descr="H:\TTC\Folder For Trainee\Picture For content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73" y="2514600"/>
            <a:ext cx="177265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133600" y="304800"/>
            <a:ext cx="5181600" cy="1524000"/>
          </a:xfrm>
          <a:prstGeom prst="wedgeRoundRectCallout">
            <a:avLst>
              <a:gd name="adj1" fmla="val -20833"/>
              <a:gd name="adj2" fmla="val 8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138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29718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আনিলিডা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9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48200"/>
                <a:ext cx="8229600" cy="1905000"/>
              </a:xfrm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4000" b="0" i="1" smtClean="0">
                        <a:latin typeface="Cambria Math"/>
                        <a:cs typeface="NikoshBAN" pitchFamily="2" charset="0"/>
                      </a:rPr>
                      <m:t>ও</m:t>
                    </m:r>
                    <m:r>
                      <a:rPr lang="en-US" sz="40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পর্বের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প্রাণীদের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কয়টি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শ্রেণিতে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ও</m:t>
                    </m:r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প্রাণীটির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সনাক্তকারী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বৈশিষ্ট্য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।  </a:t>
                </a:r>
              </a:p>
              <a:p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48200"/>
                <a:ext cx="8229600" cy="1905000"/>
              </a:xfrm>
              <a:blipFill rotWithShape="1">
                <a:blip r:embed="rId2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7202524" y="76200"/>
            <a:ext cx="1584960" cy="685800"/>
          </a:xfrm>
          <a:prstGeom prst="wedgeRoundRectCallout">
            <a:avLst>
              <a:gd name="adj1" fmla="val -20833"/>
              <a:gd name="adj2" fmla="val 8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52400" y="1005590"/>
            <a:ext cx="8534400" cy="1524000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কর্মপত্র-3 (</a:t>
            </a:r>
            <a:r>
              <a:rPr lang="en-US" sz="44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38637" y="2438399"/>
            <a:ext cx="1848163" cy="1358163"/>
            <a:chOff x="6836357" y="3110715"/>
            <a:chExt cx="1257926" cy="682854"/>
          </a:xfrm>
        </p:grpSpPr>
        <p:sp>
          <p:nvSpPr>
            <p:cNvPr id="7" name="Rectangle 6"/>
            <p:cNvSpPr/>
            <p:nvPr/>
          </p:nvSpPr>
          <p:spPr>
            <a:xfrm>
              <a:off x="6836357" y="3110715"/>
              <a:ext cx="1257926" cy="651298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836357" y="3142271"/>
              <a:ext cx="1257926" cy="651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9190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1" name="Picture 3" descr="C:\Users\DOEL\Desktop\Ataur\Folder for ICT Trainees\pictures\Copy of imerfgages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35328"/>
            <a:ext cx="1524000" cy="1627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0311" y="4038600"/>
                <a:ext cx="6095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11" y="4038600"/>
                <a:ext cx="60952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611802" y="3886200"/>
                <a:ext cx="6177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802" y="3886200"/>
                <a:ext cx="61779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8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133600" y="76200"/>
            <a:ext cx="5181600" cy="1524000"/>
          </a:xfrm>
          <a:prstGeom prst="wedgeRoundRectCallout">
            <a:avLst>
              <a:gd name="adj1" fmla="val -20833"/>
              <a:gd name="adj2" fmla="val 8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13800" b="1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5728586"/>
              </p:ext>
            </p:extLst>
          </p:nvPr>
        </p:nvGraphicFramePr>
        <p:xfrm>
          <a:off x="457200" y="17526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3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35F367-1497-4DEE-A311-14947E183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035F367-1497-4DEE-A311-14947E183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5BCFD2-60D2-487F-A90A-F8C910605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475BCFD2-60D2-487F-A90A-F8C910605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7FE77C-7375-439F-AF72-D64B3689B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97FE77C-7375-439F-AF72-D64B3689B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BC3794-77D3-4EE5-BF5D-3179AD422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5BC3794-77D3-4EE5-BF5D-3179AD422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49EE8E-4108-49E7-8C67-4B123E6B8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2C49EE8E-4108-49E7-8C67-4B123E6B8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2C6F07-8A68-4BE5-B8A9-C9FC9622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22C6F07-8A68-4BE5-B8A9-C9FC9622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D13F7-D639-4B70-9DFB-B65CC8E18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D1CD13F7-D639-4B70-9DFB-B65CC8E18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E61B03-3403-40B5-81D0-C503B7D09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BAE61B03-3403-40B5-81D0-C503B7D09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58BF3E-E72F-4D33-8490-920F78406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4E58BF3E-E72F-4D33-8490-920F78406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F6D792-0CAD-4C4D-AA15-B5B63811E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9BF6D792-0CAD-4C4D-AA15-B5B63811E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AD61DA-FB5D-4E89-98B0-C40CC24F5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38AD61DA-FB5D-4E89-98B0-C40CC24F5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7F6C17-4F6E-442F-B645-BEB00AFE5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6C7F6C17-4F6E-442F-B645-BEB00AFE5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1BDBA9-083A-4D1E-A3A1-29D2F9CB1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D01BDBA9-083A-4D1E-A3A1-29D2F9CB1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3664-6DCC-462D-B526-1F1198B5A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D7D63664-6DCC-462D-B526-1F1198B5A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514A94-4A16-4DE9-A61E-8E45808FD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01514A94-4A16-4DE9-A61E-8E45808FD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CAE3B-035F-41A9-AB4D-419AE7743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B03CAE3B-035F-41A9-AB4D-419AE7743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F1683B-AC6F-4938-8AF3-9A17C8379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74F1683B-AC6F-4938-8AF3-9A17C8379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25C0BB-9200-4FEC-A127-D52B40290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FC25C0BB-9200-4FEC-A127-D52B40290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8DFD4A-470A-4207-82AB-6DEF5606D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918DFD4A-470A-4207-82AB-6DEF5606D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173E29-DEB8-4CD9-A7EA-473C51F30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D3173E29-DEB8-4CD9-A7EA-473C51F30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4D14DF-810B-4E5B-BAF5-822728AFD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B54D14DF-810B-4E5B-BAF5-822728AFD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F33C5-FEA2-4CE2-B183-162C4DDEA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38DF33C5-FEA2-4CE2-B183-162C4DDEA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756427-E739-4E88-AFD3-9658CACA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">
                                            <p:graphicEl>
                                              <a:dgm id="{E7756427-E739-4E88-AFD3-9658CACA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237152-7934-4701-AC8D-9FF79A3F2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dgm id="{2B237152-7934-4701-AC8D-9FF79A3F2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572D8F-47B9-45C1-9B8D-D1A04A226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>
                                            <p:graphicEl>
                                              <a:dgm id="{9B572D8F-47B9-45C1-9B8D-D1A04A226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C50997-0280-40C9-8E92-E59D05137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">
                                            <p:graphicEl>
                                              <a:dgm id="{8DC50997-0280-40C9-8E92-E59D05137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477339"/>
            <a:ext cx="6477000" cy="315206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স্তন্যপায়ী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:\TTC\Folder For Trainee\Picture For content\chobi\imaythbg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724025"/>
            <a:ext cx="2676525" cy="1704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Rounded Rectangular Callout 4"/>
          <p:cNvSpPr/>
          <p:nvPr/>
        </p:nvSpPr>
        <p:spPr>
          <a:xfrm>
            <a:off x="2133600" y="76200"/>
            <a:ext cx="5181600" cy="1524000"/>
          </a:xfrm>
          <a:prstGeom prst="wedgeRoundRectCallout">
            <a:avLst>
              <a:gd name="adj1" fmla="val -20833"/>
              <a:gd name="adj2" fmla="val 8472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138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458200" cy="3916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উপপর্বে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Times New Roman"/>
                <a:cs typeface="Times New Roman"/>
              </a:rPr>
              <a:t>—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ক)  3টি 	খ) 4টি	গ) 5টি 	ঘ) 6টি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সিলেন্টরন নামক গহ্বর থাকে কোন প্রাণীর দেহে?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হাইড্রা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কেচোঁ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	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38400" y="91440"/>
            <a:ext cx="5181600" cy="1524000"/>
          </a:xfrm>
          <a:prstGeom prst="wedgeRoundRectCallout">
            <a:avLst>
              <a:gd name="adj1" fmla="val -20833"/>
              <a:gd name="adj2" fmla="val 8472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dirty="0" err="1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b="1" dirty="0">
              <a:ln w="11430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533400" y="3200400"/>
            <a:ext cx="762000" cy="762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33400" y="4800600"/>
            <a:ext cx="762000" cy="762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45720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অ্যানিলিডা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—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শ্বাসকার্য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সেঁতসেঁতে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 ও ii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খ)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iii   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iii   ঘ)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514600" y="243840"/>
            <a:ext cx="4038600" cy="1127760"/>
          </a:xfrm>
          <a:prstGeom prst="wedgeRoundRectCallout">
            <a:avLst>
              <a:gd name="adj1" fmla="val -20833"/>
              <a:gd name="adj2" fmla="val 8472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dirty="0" err="1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dirty="0">
              <a:ln w="11430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133600" y="5486400"/>
            <a:ext cx="762000" cy="762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8382000" cy="3733800"/>
          </a:xfrm>
        </p:spPr>
        <p:txBody>
          <a:bodyPr>
            <a:noAutofit/>
          </a:bodyPr>
          <a:lstStyle/>
          <a:p>
            <a:pPr algn="l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আতাউর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(1মশ্রেণি),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বি.এড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(1ম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০১৯১৪৯৫৬৭০১, ০১৭১৮১৪৬১৪৮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3600" dirty="0" smtClean="0">
                <a:solidFill>
                  <a:schemeClr val="tx1"/>
                </a:solidFill>
                <a:cs typeface="NikoshBAN" pitchFamily="2" charset="0"/>
              </a:rPr>
              <a:t>mar29061979@gmail.com</a:t>
            </a:r>
            <a:endParaRPr lang="en-US" sz="3600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743200" y="0"/>
            <a:ext cx="3657600" cy="16002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  <p:pic>
        <p:nvPicPr>
          <p:cNvPr id="3074" name="Picture 2" descr="C:\Users\DOEL\Desktop\MD. ATAUR RAH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7432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FF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00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3733800"/>
                <a:ext cx="8229600" cy="2895600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ক)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প্রাণীজগতকে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কয়টি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পর্বে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		    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</a:p>
              <a:p>
                <a:pPr marL="0" indent="0">
                  <a:buNone/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খ)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চিংড়ি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পর্বের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অন্তভুক্ত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কেন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?          	    ২</a:t>
                </a:r>
              </a:p>
              <a:p>
                <a:pPr marL="0" indent="0">
                  <a:buNone/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গ)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বৈশিষ্ট্য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।				  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৩</a:t>
                </a:r>
              </a:p>
              <a:p>
                <a:pPr marL="0" indent="0">
                  <a:buNone/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ঘ)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তুলনামূলক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।        ৪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3733800"/>
                <a:ext cx="8229600" cy="2895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-Right Arrow 3"/>
          <p:cNvSpPr/>
          <p:nvPr/>
        </p:nvSpPr>
        <p:spPr>
          <a:xfrm>
            <a:off x="1249680" y="76200"/>
            <a:ext cx="6248400" cy="1752600"/>
          </a:xfrm>
          <a:prstGeom prst="left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8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6" y="1905000"/>
            <a:ext cx="1528354" cy="1337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20240"/>
            <a:ext cx="1390650" cy="1390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00200" y="3215640"/>
                <a:ext cx="685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215640"/>
                <a:ext cx="6858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09160" y="3230880"/>
                <a:ext cx="685800" cy="468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60" y="3230880"/>
                <a:ext cx="685800" cy="4683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72400" y="3246120"/>
                <a:ext cx="685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246120"/>
                <a:ext cx="68580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DOEL\Desktop\Ataur\Folder for ICT Trainees\Picture &amp; Video  for Digital Contents\digital content\picture for Contents\Picture for Contents\ima4rtvbge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57" y="1905000"/>
            <a:ext cx="2033481" cy="1319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30" y="2971800"/>
            <a:ext cx="4223070" cy="3291999"/>
          </a:xfrm>
        </p:spPr>
      </p:pic>
      <p:sp>
        <p:nvSpPr>
          <p:cNvPr id="4" name="Flowchart: Punched Tape 3"/>
          <p:cNvSpPr/>
          <p:nvPr/>
        </p:nvSpPr>
        <p:spPr>
          <a:xfrm>
            <a:off x="2133600" y="152400"/>
            <a:ext cx="4876800" cy="2667000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5791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5638800" cy="1466850"/>
          </a:xfr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perspectiveRelaxed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en-US" sz="8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905000"/>
            <a:ext cx="4572000" cy="41910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l"/>
            <a:r>
              <a:rPr lang="en-US" sz="7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৮ম</a:t>
            </a:r>
          </a:p>
          <a:p>
            <a:pPr algn="l"/>
            <a:r>
              <a:rPr lang="en-US" sz="7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7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7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7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7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7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7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7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প্রাণিজগত</a:t>
            </a:r>
            <a:endParaRPr lang="en-US" sz="7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7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- 40 </a:t>
            </a:r>
            <a:r>
              <a:rPr lang="en-US" sz="7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7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7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- 1১/12/2013 </a:t>
            </a:r>
            <a:r>
              <a:rPr lang="en-US" sz="7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7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09369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5" name="Picture 101" descr="C:\Users\DOEL\Desktop\TTC\Folder For Trainee\Picture For content\x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24350"/>
            <a:ext cx="2686050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C:\Users\DOEL\Desktop\TTC\Folder For Trainee\Picture For content\yyy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2435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" name="Picture 103" descr="C:\Users\DOEL\Desktop\TTC\Folder For Trainee\Picture For content\g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466975" cy="2036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645655"/>
            <a:ext cx="2686050" cy="2011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Left-Right Arrow 3"/>
          <p:cNvSpPr/>
          <p:nvPr/>
        </p:nvSpPr>
        <p:spPr>
          <a:xfrm>
            <a:off x="2133600" y="76200"/>
            <a:ext cx="5334000" cy="1447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800" dirty="0" err="1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বল</a:t>
            </a:r>
            <a:endParaRPr lang="en-US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56050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10558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ব্যাঙ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613606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মশা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6062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জোঁক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86000"/>
            <a:ext cx="7086600" cy="36576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Autofit/>
          </a:bodyPr>
          <a:lstStyle/>
          <a:p>
            <a:r>
              <a:rPr lang="en-US" sz="1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প্রাণীজগত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1066800" y="533400"/>
            <a:ext cx="7010400" cy="1600200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9391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FF33C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7848600" cy="3200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প্রাণীজগতকে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আবাসস্থান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81200" y="1524000"/>
            <a:ext cx="5181600" cy="1371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—</a:t>
            </a:r>
            <a:endParaRPr lang="en-US" sz="44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1219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শ্রেণিবিন্যাসে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প্রোটোজোয়া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উপজগতে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অ্যানিম্যালিয়া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1342305"/>
              </p:ext>
            </p:extLst>
          </p:nvPr>
        </p:nvGraphicFramePr>
        <p:xfrm>
          <a:off x="91190" y="1981200"/>
          <a:ext cx="905281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753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5CF136-FC8B-46A5-908A-1C93AB71D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75CF136-FC8B-46A5-908A-1C93AB71D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A065AC-6D89-4A9B-A0FE-56C9D1E2F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1A065AC-6D89-4A9B-A0FE-56C9D1E2F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FB0683-6C42-4606-8637-0F9561E5B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5FB0683-6C42-4606-8637-0F9561E5B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DC9D2C-B78F-4C58-98B5-021447B3F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FDC9D2C-B78F-4C58-98B5-021447B3F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00EE52-725F-4F97-B185-72CC8DACA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8B00EE52-725F-4F97-B185-72CC8DACA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DBB223-1E81-4BC1-9270-EAC484B6E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5DBB223-1E81-4BC1-9270-EAC484B6E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2C6F07-8A68-4BE5-B8A9-C9FC9622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222C6F07-8A68-4BE5-B8A9-C9FC9622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CD13F7-D639-4B70-9DFB-B65CC8E18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D1CD13F7-D639-4B70-9DFB-B65CC8E18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E61B03-3403-40B5-81D0-C503B7D09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BAE61B03-3403-40B5-81D0-C503B7D09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58BF3E-E72F-4D33-8490-920F78406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E58BF3E-E72F-4D33-8490-920F78406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F6D792-0CAD-4C4D-AA15-B5B63811E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9BF6D792-0CAD-4C4D-AA15-B5B63811E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AD61DA-FB5D-4E89-98B0-C40CC24F5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38AD61DA-FB5D-4E89-98B0-C40CC24F5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7F6C17-4F6E-442F-B645-BEB00AFE5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6C7F6C17-4F6E-442F-B645-BEB00AFE5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1BDBA9-083A-4D1E-A3A1-29D2F9CB1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D01BDBA9-083A-4D1E-A3A1-29D2F9CB1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3664-6DCC-462D-B526-1F1198B5A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D7D63664-6DCC-462D-B526-1F1198B5A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514A94-4A16-4DE9-A61E-8E45808FD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01514A94-4A16-4DE9-A61E-8E45808FD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3CAE3B-035F-41A9-AB4D-419AE7743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B03CAE3B-035F-41A9-AB4D-419AE7743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1683B-AC6F-4938-8AF3-9A17C8379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74F1683B-AC6F-4938-8AF3-9A17C8379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25C0BB-9200-4FEC-A127-D52B40290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FC25C0BB-9200-4FEC-A127-D52B40290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8DFD4A-470A-4207-82AB-6DEF5606D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918DFD4A-470A-4207-82AB-6DEF5606D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351A84-8E15-445C-B35B-D78C3D34A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2A351A84-8E15-445C-B35B-D78C3D34A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F30051-D3E5-4B59-8A82-D17F609EA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CEF30051-D3E5-4B59-8A82-D17F609EA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173E29-DEB8-4CD9-A7EA-473C51F30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D3173E29-DEB8-4CD9-A7EA-473C51F30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4D14DF-810B-4E5B-BAF5-822728AFD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">
                                            <p:graphicEl>
                                              <a:dgm id="{B54D14DF-810B-4E5B-BAF5-822728AFD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DF33C5-FEA2-4CE2-B183-162C4DDEA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">
                                            <p:graphicEl>
                                              <a:dgm id="{38DF33C5-FEA2-4CE2-B183-162C4DDEA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756427-E739-4E88-AFD3-9658CACA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E7756427-E739-4E88-AFD3-9658CACA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237152-7934-4701-AC8D-9FF79A3F2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">
                                            <p:graphicEl>
                                              <a:dgm id="{2B237152-7934-4701-AC8D-9FF79A3F2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572D8F-47B9-45C1-9B8D-D1A04A226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9B572D8F-47B9-45C1-9B8D-D1A04A226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C50997-0280-40C9-8E92-E59D05137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8DC50997-0280-40C9-8E92-E59D05137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715000" y="2858869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3154680"/>
            <a:ext cx="2842260" cy="2712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79959" y="5906869"/>
                <a:ext cx="25924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cs typeface="NikoshBAN" pitchFamily="2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  <a:cs typeface="NikoshBAN" pitchFamily="2" charset="0"/>
                        </a:rPr>
                        <m:t>স্পনজিলা</m:t>
                      </m:r>
                      <m:r>
                        <a:rPr lang="en-US" sz="3600" b="0" i="1" smtClean="0">
                          <a:latin typeface="Cambria Math"/>
                          <a:cs typeface="NikoshBAN" pitchFamily="2" charset="0"/>
                        </a:rPr>
                        <m:t>)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959" y="5906869"/>
                <a:ext cx="259244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00200" y="5983069"/>
                <a:ext cx="19812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(হাইড্রা)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983069"/>
                <a:ext cx="198120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2150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-Right Arrow 7"/>
          <p:cNvSpPr/>
          <p:nvPr/>
        </p:nvSpPr>
        <p:spPr>
          <a:xfrm>
            <a:off x="1296957" y="685800"/>
            <a:ext cx="6475443" cy="1447800"/>
          </a:xfrm>
          <a:prstGeom prst="leftRightArrow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8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বল</a:t>
            </a:r>
            <a:endParaRPr lang="en-US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82034"/>
            <a:ext cx="33528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1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6010" y="3581400"/>
                <a:ext cx="8534400" cy="1524000"/>
              </a:xfr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en-US" sz="44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এরা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পর্বের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প্রাণী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পর্বের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প্রাণীরা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কোথায়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বসবাস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6010" y="3581400"/>
                <a:ext cx="8534400" cy="1524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828800" y="1371600"/>
            <a:ext cx="5181600" cy="1676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কর্মপত্র-1 (</a:t>
            </a:r>
            <a:r>
              <a:rPr lang="en-US" sz="36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715000" y="228600"/>
            <a:ext cx="1905000" cy="838200"/>
          </a:xfrm>
          <a:prstGeom prst="wedgeRoundRectCallout">
            <a:avLst>
              <a:gd name="adj1" fmla="val -20833"/>
              <a:gd name="adj2" fmla="val 8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441</Words>
  <Application>Microsoft Office PowerPoint</Application>
  <PresentationFormat>On-screen Show (4:3)</PresentationFormat>
  <Paragraphs>111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শিখনফল</vt:lpstr>
      <vt:lpstr>আধুনিক শ্রেণিবিন্যাসে প্রোটোজোয়া প্রাণীদের আলাদা একটি উপজগতে এবং অ্যানিম্যালিয়া জগতকে নয়টি পর্বে ভাগ করা হয়েছে।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TSS</dc:creator>
  <cp:lastModifiedBy>TSS</cp:lastModifiedBy>
  <cp:revision>327</cp:revision>
  <dcterms:created xsi:type="dcterms:W3CDTF">2013-12-09T12:11:55Z</dcterms:created>
  <dcterms:modified xsi:type="dcterms:W3CDTF">2013-12-18T04:39:59Z</dcterms:modified>
</cp:coreProperties>
</file>