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3"/>
  </p:notesMasterIdLst>
  <p:sldIdLst>
    <p:sldId id="256" r:id="rId2"/>
    <p:sldId id="257" r:id="rId3"/>
    <p:sldId id="258" r:id="rId4"/>
    <p:sldId id="262" r:id="rId5"/>
    <p:sldId id="263" r:id="rId6"/>
    <p:sldId id="260" r:id="rId7"/>
    <p:sldId id="261" r:id="rId8"/>
    <p:sldId id="278" r:id="rId9"/>
    <p:sldId id="264" r:id="rId10"/>
    <p:sldId id="265" r:id="rId11"/>
    <p:sldId id="275" r:id="rId12"/>
    <p:sldId id="267" r:id="rId13"/>
    <p:sldId id="281" r:id="rId14"/>
    <p:sldId id="268" r:id="rId15"/>
    <p:sldId id="266" r:id="rId16"/>
    <p:sldId id="277" r:id="rId17"/>
    <p:sldId id="269" r:id="rId18"/>
    <p:sldId id="270" r:id="rId19"/>
    <p:sldId id="271" r:id="rId20"/>
    <p:sldId id="272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C712"/>
    <a:srgbClr val="2914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88330" autoAdjust="0"/>
  </p:normalViewPr>
  <p:slideViewPr>
    <p:cSldViewPr snapToGrid="0">
      <p:cViewPr varScale="1">
        <p:scale>
          <a:sx n="63" d="100"/>
          <a:sy n="63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D70F06-1C1D-41C1-B2DB-16866A9AD8A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0A3C4D5F-91DF-4E4E-85B3-F1A4C5BBEF5E}" type="pres">
      <dgm:prSet presAssocID="{30D70F06-1C1D-41C1-B2DB-16866A9AD8A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36494F8-B1CE-48C7-B669-F26BC404FCD6}" type="presOf" srcId="{30D70F06-1C1D-41C1-B2DB-16866A9AD8AC}" destId="{0A3C4D5F-91DF-4E4E-85B3-F1A4C5BBEF5E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6BA264-D61E-44C2-84A9-1482FA2EFD00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1ACBAC-991B-4091-B7EF-C4A865497496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LAN</a:t>
          </a:r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F2674F-87FE-4DCC-9B94-A5F17C49DB20}" type="parTrans" cxnId="{C085AF00-1788-4FFB-A59B-F605494FE229}">
      <dgm:prSet/>
      <dgm:spPr/>
      <dgm:t>
        <a:bodyPr/>
        <a:lstStyle/>
        <a:p>
          <a:endParaRPr lang="en-US"/>
        </a:p>
      </dgm:t>
    </dgm:pt>
    <dgm:pt modelId="{BB0E45CE-268F-49DE-A410-9A77617F676A}" type="sibTrans" cxnId="{C085AF00-1788-4FFB-A59B-F605494FE229}">
      <dgm:prSet/>
      <dgm:spPr/>
      <dgm:t>
        <a:bodyPr/>
        <a:lstStyle/>
        <a:p>
          <a:endParaRPr lang="en-US"/>
        </a:p>
      </dgm:t>
    </dgm:pt>
    <dgm:pt modelId="{A2A090ED-1F46-4202-A5CD-91D8E3B54446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WAN</a:t>
          </a:r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3D0281-E8E0-465A-B4DB-6BEA01DC243C}" type="sibTrans" cxnId="{80ACE57C-DA31-4338-B449-371E402E2249}">
      <dgm:prSet/>
      <dgm:spPr/>
      <dgm:t>
        <a:bodyPr/>
        <a:lstStyle/>
        <a:p>
          <a:endParaRPr lang="en-US"/>
        </a:p>
      </dgm:t>
    </dgm:pt>
    <dgm:pt modelId="{5D4C8345-2EAF-4905-B596-704F816A7131}" type="parTrans" cxnId="{80ACE57C-DA31-4338-B449-371E402E2249}">
      <dgm:prSet/>
      <dgm:spPr/>
      <dgm:t>
        <a:bodyPr/>
        <a:lstStyle/>
        <a:p>
          <a:endParaRPr lang="en-US"/>
        </a:p>
      </dgm:t>
    </dgm:pt>
    <dgm:pt modelId="{B5C73D36-C176-4AB8-963A-A7D531C8363E}">
      <dgm:prSet phldrT="[Text]"/>
      <dgm:spPr/>
      <dgm:t>
        <a:bodyPr/>
        <a:lstStyle/>
        <a:p>
          <a:r>
            <a:rPr lang="en-US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Network</a:t>
          </a:r>
          <a:endParaRPr lang="en-US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633181-C0CA-49F5-9CA0-7E67DE7027D1}" type="sibTrans" cxnId="{D421C93C-0CBE-4E04-BA90-DDAB0C20922B}">
      <dgm:prSet/>
      <dgm:spPr/>
      <dgm:t>
        <a:bodyPr/>
        <a:lstStyle/>
        <a:p>
          <a:endParaRPr lang="en-US"/>
        </a:p>
      </dgm:t>
    </dgm:pt>
    <dgm:pt modelId="{38524B0E-683E-4F4E-A034-1275704FB45A}" type="parTrans" cxnId="{D421C93C-0CBE-4E04-BA90-DDAB0C20922B}">
      <dgm:prSet/>
      <dgm:spPr/>
      <dgm:t>
        <a:bodyPr/>
        <a:lstStyle/>
        <a:p>
          <a:endParaRPr lang="en-US"/>
        </a:p>
      </dgm:t>
    </dgm:pt>
    <dgm:pt modelId="{FD18EB91-1A77-4F71-B2FD-1C6CCEB22A6F}" type="pres">
      <dgm:prSet presAssocID="{426BA264-D61E-44C2-84A9-1482FA2EFD0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BD298B8-78CA-47C3-AAB5-61051B7F6912}" type="pres">
      <dgm:prSet presAssocID="{B5C73D36-C176-4AB8-963A-A7D531C8363E}" presName="hierRoot1" presStyleCnt="0">
        <dgm:presLayoutVars>
          <dgm:hierBranch val="init"/>
        </dgm:presLayoutVars>
      </dgm:prSet>
      <dgm:spPr/>
    </dgm:pt>
    <dgm:pt modelId="{DFF5DF6A-BAEC-406B-A38E-D3D912388EE5}" type="pres">
      <dgm:prSet presAssocID="{B5C73D36-C176-4AB8-963A-A7D531C8363E}" presName="rootComposite1" presStyleCnt="0"/>
      <dgm:spPr/>
    </dgm:pt>
    <dgm:pt modelId="{D2DB8330-E51E-45EA-BA2E-1D8DFE451F29}" type="pres">
      <dgm:prSet presAssocID="{B5C73D36-C176-4AB8-963A-A7D531C8363E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864148-29BC-4EAC-8A77-145B8F511A00}" type="pres">
      <dgm:prSet presAssocID="{B5C73D36-C176-4AB8-963A-A7D531C8363E}" presName="topArc1" presStyleLbl="parChTrans1D1" presStyleIdx="0" presStyleCnt="6"/>
      <dgm:spPr/>
    </dgm:pt>
    <dgm:pt modelId="{E9AB0C01-80F2-4541-B556-BDF4CC5E9C60}" type="pres">
      <dgm:prSet presAssocID="{B5C73D36-C176-4AB8-963A-A7D531C8363E}" presName="bottomArc1" presStyleLbl="parChTrans1D1" presStyleIdx="1" presStyleCnt="6"/>
      <dgm:spPr/>
    </dgm:pt>
    <dgm:pt modelId="{E0D8D01D-B5AB-4B1B-8040-8EB47A7F15AD}" type="pres">
      <dgm:prSet presAssocID="{B5C73D36-C176-4AB8-963A-A7D531C8363E}" presName="topConnNode1" presStyleLbl="node1" presStyleIdx="0" presStyleCnt="0"/>
      <dgm:spPr/>
      <dgm:t>
        <a:bodyPr/>
        <a:lstStyle/>
        <a:p>
          <a:endParaRPr lang="en-US"/>
        </a:p>
      </dgm:t>
    </dgm:pt>
    <dgm:pt modelId="{6B87ACCB-71A6-4889-B88F-31677A794E1F}" type="pres">
      <dgm:prSet presAssocID="{B5C73D36-C176-4AB8-963A-A7D531C8363E}" presName="hierChild2" presStyleCnt="0"/>
      <dgm:spPr/>
    </dgm:pt>
    <dgm:pt modelId="{DD29F1B6-AD37-4F4F-9DC2-00B769718AD2}" type="pres">
      <dgm:prSet presAssocID="{9AF2674F-87FE-4DCC-9B94-A5F17C49DB20}" presName="Name28" presStyleLbl="parChTrans1D2" presStyleIdx="0" presStyleCnt="2"/>
      <dgm:spPr/>
      <dgm:t>
        <a:bodyPr/>
        <a:lstStyle/>
        <a:p>
          <a:endParaRPr lang="en-US"/>
        </a:p>
      </dgm:t>
    </dgm:pt>
    <dgm:pt modelId="{D3D2C097-2AA8-4BC5-98EB-3C57BA906C8A}" type="pres">
      <dgm:prSet presAssocID="{0B1ACBAC-991B-4091-B7EF-C4A865497496}" presName="hierRoot2" presStyleCnt="0">
        <dgm:presLayoutVars>
          <dgm:hierBranch val="init"/>
        </dgm:presLayoutVars>
      </dgm:prSet>
      <dgm:spPr/>
    </dgm:pt>
    <dgm:pt modelId="{F12757D5-3DDB-4985-BA30-A92B520F604A}" type="pres">
      <dgm:prSet presAssocID="{0B1ACBAC-991B-4091-B7EF-C4A865497496}" presName="rootComposite2" presStyleCnt="0"/>
      <dgm:spPr/>
    </dgm:pt>
    <dgm:pt modelId="{8D2897F5-EFCD-480E-B954-D717A1CEE86A}" type="pres">
      <dgm:prSet presAssocID="{0B1ACBAC-991B-4091-B7EF-C4A86549749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059F09-AEB0-477C-8022-E8A26AF6BE2C}" type="pres">
      <dgm:prSet presAssocID="{0B1ACBAC-991B-4091-B7EF-C4A865497496}" presName="topArc2" presStyleLbl="parChTrans1D1" presStyleIdx="2" presStyleCnt="6"/>
      <dgm:spPr/>
    </dgm:pt>
    <dgm:pt modelId="{F8079E4E-0944-46A1-A5F7-D2A3581455F5}" type="pres">
      <dgm:prSet presAssocID="{0B1ACBAC-991B-4091-B7EF-C4A865497496}" presName="bottomArc2" presStyleLbl="parChTrans1D1" presStyleIdx="3" presStyleCnt="6"/>
      <dgm:spPr/>
    </dgm:pt>
    <dgm:pt modelId="{261E82E1-793E-49D4-92B6-11AE0743FC36}" type="pres">
      <dgm:prSet presAssocID="{0B1ACBAC-991B-4091-B7EF-C4A865497496}" presName="topConnNode2" presStyleLbl="node2" presStyleIdx="0" presStyleCnt="0"/>
      <dgm:spPr/>
      <dgm:t>
        <a:bodyPr/>
        <a:lstStyle/>
        <a:p>
          <a:endParaRPr lang="en-US"/>
        </a:p>
      </dgm:t>
    </dgm:pt>
    <dgm:pt modelId="{14F61154-5F83-47D2-991B-FD85A8037D36}" type="pres">
      <dgm:prSet presAssocID="{0B1ACBAC-991B-4091-B7EF-C4A865497496}" presName="hierChild4" presStyleCnt="0"/>
      <dgm:spPr/>
    </dgm:pt>
    <dgm:pt modelId="{438A2285-C763-4CE2-8A81-C05FC7EA527B}" type="pres">
      <dgm:prSet presAssocID="{0B1ACBAC-991B-4091-B7EF-C4A865497496}" presName="hierChild5" presStyleCnt="0"/>
      <dgm:spPr/>
    </dgm:pt>
    <dgm:pt modelId="{3AB24A3E-CF2B-488E-A774-5BCEDFE0673D}" type="pres">
      <dgm:prSet presAssocID="{5D4C8345-2EAF-4905-B596-704F816A7131}" presName="Name28" presStyleLbl="parChTrans1D2" presStyleIdx="1" presStyleCnt="2"/>
      <dgm:spPr/>
      <dgm:t>
        <a:bodyPr/>
        <a:lstStyle/>
        <a:p>
          <a:endParaRPr lang="en-US"/>
        </a:p>
      </dgm:t>
    </dgm:pt>
    <dgm:pt modelId="{7D7FA257-2B40-405F-9F7D-65DB8D295046}" type="pres">
      <dgm:prSet presAssocID="{A2A090ED-1F46-4202-A5CD-91D8E3B54446}" presName="hierRoot2" presStyleCnt="0">
        <dgm:presLayoutVars>
          <dgm:hierBranch val="init"/>
        </dgm:presLayoutVars>
      </dgm:prSet>
      <dgm:spPr/>
    </dgm:pt>
    <dgm:pt modelId="{45E1F655-2FC0-499B-964F-B0A8AA4191D4}" type="pres">
      <dgm:prSet presAssocID="{A2A090ED-1F46-4202-A5CD-91D8E3B54446}" presName="rootComposite2" presStyleCnt="0"/>
      <dgm:spPr/>
    </dgm:pt>
    <dgm:pt modelId="{C9F455A0-D336-44F8-9561-E81930B3398E}" type="pres">
      <dgm:prSet presAssocID="{A2A090ED-1F46-4202-A5CD-91D8E3B5444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65103C-2EF7-4029-81EA-3ED53458D036}" type="pres">
      <dgm:prSet presAssocID="{A2A090ED-1F46-4202-A5CD-91D8E3B54446}" presName="topArc2" presStyleLbl="parChTrans1D1" presStyleIdx="4" presStyleCnt="6"/>
      <dgm:spPr/>
    </dgm:pt>
    <dgm:pt modelId="{248A9D4E-2619-4B5E-88E8-B7152F29A20C}" type="pres">
      <dgm:prSet presAssocID="{A2A090ED-1F46-4202-A5CD-91D8E3B54446}" presName="bottomArc2" presStyleLbl="parChTrans1D1" presStyleIdx="5" presStyleCnt="6"/>
      <dgm:spPr/>
    </dgm:pt>
    <dgm:pt modelId="{DDB45B87-8332-49C7-8700-075D5B63C394}" type="pres">
      <dgm:prSet presAssocID="{A2A090ED-1F46-4202-A5CD-91D8E3B54446}" presName="topConnNode2" presStyleLbl="node2" presStyleIdx="0" presStyleCnt="0"/>
      <dgm:spPr/>
      <dgm:t>
        <a:bodyPr/>
        <a:lstStyle/>
        <a:p>
          <a:endParaRPr lang="en-US"/>
        </a:p>
      </dgm:t>
    </dgm:pt>
    <dgm:pt modelId="{08009309-D0C2-4E8A-A5AE-3352419AB98B}" type="pres">
      <dgm:prSet presAssocID="{A2A090ED-1F46-4202-A5CD-91D8E3B54446}" presName="hierChild4" presStyleCnt="0"/>
      <dgm:spPr/>
    </dgm:pt>
    <dgm:pt modelId="{B363F453-239A-4763-8C23-CC228A5D9EDE}" type="pres">
      <dgm:prSet presAssocID="{A2A090ED-1F46-4202-A5CD-91D8E3B54446}" presName="hierChild5" presStyleCnt="0"/>
      <dgm:spPr/>
    </dgm:pt>
    <dgm:pt modelId="{FE154C98-A018-4B1D-9FC4-1B11D7D48925}" type="pres">
      <dgm:prSet presAssocID="{B5C73D36-C176-4AB8-963A-A7D531C8363E}" presName="hierChild3" presStyleCnt="0"/>
      <dgm:spPr/>
    </dgm:pt>
  </dgm:ptLst>
  <dgm:cxnLst>
    <dgm:cxn modelId="{3EE4C00E-FD2A-40E6-82DD-1FD780D822BD}" type="presOf" srcId="{B5C73D36-C176-4AB8-963A-A7D531C8363E}" destId="{D2DB8330-E51E-45EA-BA2E-1D8DFE451F29}" srcOrd="0" destOrd="0" presId="urn:microsoft.com/office/officeart/2008/layout/HalfCircleOrganizationChart"/>
    <dgm:cxn modelId="{3DCACC88-9284-463B-93BF-B0A63450A4AA}" type="presOf" srcId="{5D4C8345-2EAF-4905-B596-704F816A7131}" destId="{3AB24A3E-CF2B-488E-A774-5BCEDFE0673D}" srcOrd="0" destOrd="0" presId="urn:microsoft.com/office/officeart/2008/layout/HalfCircleOrganizationChart"/>
    <dgm:cxn modelId="{5AC08AEF-99CF-4A49-A38C-450DB438B1CA}" type="presOf" srcId="{0B1ACBAC-991B-4091-B7EF-C4A865497496}" destId="{8D2897F5-EFCD-480E-B954-D717A1CEE86A}" srcOrd="0" destOrd="0" presId="urn:microsoft.com/office/officeart/2008/layout/HalfCircleOrganizationChart"/>
    <dgm:cxn modelId="{EEE9567D-CDD6-4893-A43C-3EAC9A097694}" type="presOf" srcId="{B5C73D36-C176-4AB8-963A-A7D531C8363E}" destId="{E0D8D01D-B5AB-4B1B-8040-8EB47A7F15AD}" srcOrd="1" destOrd="0" presId="urn:microsoft.com/office/officeart/2008/layout/HalfCircleOrganizationChart"/>
    <dgm:cxn modelId="{3C643DAD-36DF-4201-A9B7-ECB6F0D20063}" type="presOf" srcId="{0B1ACBAC-991B-4091-B7EF-C4A865497496}" destId="{261E82E1-793E-49D4-92B6-11AE0743FC36}" srcOrd="1" destOrd="0" presId="urn:microsoft.com/office/officeart/2008/layout/HalfCircleOrganizationChart"/>
    <dgm:cxn modelId="{83A37960-8067-4A93-B07F-98B709FCA4E0}" type="presOf" srcId="{9AF2674F-87FE-4DCC-9B94-A5F17C49DB20}" destId="{DD29F1B6-AD37-4F4F-9DC2-00B769718AD2}" srcOrd="0" destOrd="0" presId="urn:microsoft.com/office/officeart/2008/layout/HalfCircleOrganizationChart"/>
    <dgm:cxn modelId="{80ACE57C-DA31-4338-B449-371E402E2249}" srcId="{B5C73D36-C176-4AB8-963A-A7D531C8363E}" destId="{A2A090ED-1F46-4202-A5CD-91D8E3B54446}" srcOrd="1" destOrd="0" parTransId="{5D4C8345-2EAF-4905-B596-704F816A7131}" sibTransId="{173D0281-E8E0-465A-B4DB-6BEA01DC243C}"/>
    <dgm:cxn modelId="{0828C30B-6A74-4BC4-8CA1-87EAF9122FEE}" type="presOf" srcId="{426BA264-D61E-44C2-84A9-1482FA2EFD00}" destId="{FD18EB91-1A77-4F71-B2FD-1C6CCEB22A6F}" srcOrd="0" destOrd="0" presId="urn:microsoft.com/office/officeart/2008/layout/HalfCircleOrganizationChart"/>
    <dgm:cxn modelId="{6F5D5F24-AD90-4D62-9B18-91B82F6E97F7}" type="presOf" srcId="{A2A090ED-1F46-4202-A5CD-91D8E3B54446}" destId="{C9F455A0-D336-44F8-9561-E81930B3398E}" srcOrd="0" destOrd="0" presId="urn:microsoft.com/office/officeart/2008/layout/HalfCircleOrganizationChart"/>
    <dgm:cxn modelId="{C085AF00-1788-4FFB-A59B-F605494FE229}" srcId="{B5C73D36-C176-4AB8-963A-A7D531C8363E}" destId="{0B1ACBAC-991B-4091-B7EF-C4A865497496}" srcOrd="0" destOrd="0" parTransId="{9AF2674F-87FE-4DCC-9B94-A5F17C49DB20}" sibTransId="{BB0E45CE-268F-49DE-A410-9A77617F676A}"/>
    <dgm:cxn modelId="{D421C93C-0CBE-4E04-BA90-DDAB0C20922B}" srcId="{426BA264-D61E-44C2-84A9-1482FA2EFD00}" destId="{B5C73D36-C176-4AB8-963A-A7D531C8363E}" srcOrd="0" destOrd="0" parTransId="{38524B0E-683E-4F4E-A034-1275704FB45A}" sibTransId="{AE633181-C0CA-49F5-9CA0-7E67DE7027D1}"/>
    <dgm:cxn modelId="{F6615BA0-EE7B-49F9-9CA6-C42C1405F510}" type="presOf" srcId="{A2A090ED-1F46-4202-A5CD-91D8E3B54446}" destId="{DDB45B87-8332-49C7-8700-075D5B63C394}" srcOrd="1" destOrd="0" presId="urn:microsoft.com/office/officeart/2008/layout/HalfCircleOrganizationChart"/>
    <dgm:cxn modelId="{238B99E3-255D-44F2-9FF5-48B0971B252B}" type="presParOf" srcId="{FD18EB91-1A77-4F71-B2FD-1C6CCEB22A6F}" destId="{8BD298B8-78CA-47C3-AAB5-61051B7F6912}" srcOrd="0" destOrd="0" presId="urn:microsoft.com/office/officeart/2008/layout/HalfCircleOrganizationChart"/>
    <dgm:cxn modelId="{E10F11E4-05B0-4839-AA19-2F4712BF1572}" type="presParOf" srcId="{8BD298B8-78CA-47C3-AAB5-61051B7F6912}" destId="{DFF5DF6A-BAEC-406B-A38E-D3D912388EE5}" srcOrd="0" destOrd="0" presId="urn:microsoft.com/office/officeart/2008/layout/HalfCircleOrganizationChart"/>
    <dgm:cxn modelId="{FE469BF3-BC20-41EE-BD70-A5FE73609B5E}" type="presParOf" srcId="{DFF5DF6A-BAEC-406B-A38E-D3D912388EE5}" destId="{D2DB8330-E51E-45EA-BA2E-1D8DFE451F29}" srcOrd="0" destOrd="0" presId="urn:microsoft.com/office/officeart/2008/layout/HalfCircleOrganizationChart"/>
    <dgm:cxn modelId="{DF4246BE-1C5A-487C-A16F-295EF5C2147F}" type="presParOf" srcId="{DFF5DF6A-BAEC-406B-A38E-D3D912388EE5}" destId="{B6864148-29BC-4EAC-8A77-145B8F511A00}" srcOrd="1" destOrd="0" presId="urn:microsoft.com/office/officeart/2008/layout/HalfCircleOrganizationChart"/>
    <dgm:cxn modelId="{8AA9F9B3-15D7-4E5B-9F82-4EAB593A3E70}" type="presParOf" srcId="{DFF5DF6A-BAEC-406B-A38E-D3D912388EE5}" destId="{E9AB0C01-80F2-4541-B556-BDF4CC5E9C60}" srcOrd="2" destOrd="0" presId="urn:microsoft.com/office/officeart/2008/layout/HalfCircleOrganizationChart"/>
    <dgm:cxn modelId="{90803DF8-5751-4E30-9E12-9C0A5B1F2ED7}" type="presParOf" srcId="{DFF5DF6A-BAEC-406B-A38E-D3D912388EE5}" destId="{E0D8D01D-B5AB-4B1B-8040-8EB47A7F15AD}" srcOrd="3" destOrd="0" presId="urn:microsoft.com/office/officeart/2008/layout/HalfCircleOrganizationChart"/>
    <dgm:cxn modelId="{6D6AAEE8-413C-407F-9415-17B843BD6B09}" type="presParOf" srcId="{8BD298B8-78CA-47C3-AAB5-61051B7F6912}" destId="{6B87ACCB-71A6-4889-B88F-31677A794E1F}" srcOrd="1" destOrd="0" presId="urn:microsoft.com/office/officeart/2008/layout/HalfCircleOrganizationChart"/>
    <dgm:cxn modelId="{F122CEA5-72B1-4D38-B93E-EDBF51665CDE}" type="presParOf" srcId="{6B87ACCB-71A6-4889-B88F-31677A794E1F}" destId="{DD29F1B6-AD37-4F4F-9DC2-00B769718AD2}" srcOrd="0" destOrd="0" presId="urn:microsoft.com/office/officeart/2008/layout/HalfCircleOrganizationChart"/>
    <dgm:cxn modelId="{5CD47256-B27C-44DB-9A5F-165EEA4E16F1}" type="presParOf" srcId="{6B87ACCB-71A6-4889-B88F-31677A794E1F}" destId="{D3D2C097-2AA8-4BC5-98EB-3C57BA906C8A}" srcOrd="1" destOrd="0" presId="urn:microsoft.com/office/officeart/2008/layout/HalfCircleOrganizationChart"/>
    <dgm:cxn modelId="{5BF7A48A-B74E-4A1A-B643-E346661267DA}" type="presParOf" srcId="{D3D2C097-2AA8-4BC5-98EB-3C57BA906C8A}" destId="{F12757D5-3DDB-4985-BA30-A92B520F604A}" srcOrd="0" destOrd="0" presId="urn:microsoft.com/office/officeart/2008/layout/HalfCircleOrganizationChart"/>
    <dgm:cxn modelId="{3AED1C04-3D14-4267-BB82-8F3F1076C653}" type="presParOf" srcId="{F12757D5-3DDB-4985-BA30-A92B520F604A}" destId="{8D2897F5-EFCD-480E-B954-D717A1CEE86A}" srcOrd="0" destOrd="0" presId="urn:microsoft.com/office/officeart/2008/layout/HalfCircleOrganizationChart"/>
    <dgm:cxn modelId="{A2532C02-4618-401D-AE6B-C62578A5ED0A}" type="presParOf" srcId="{F12757D5-3DDB-4985-BA30-A92B520F604A}" destId="{9A059F09-AEB0-477C-8022-E8A26AF6BE2C}" srcOrd="1" destOrd="0" presId="urn:microsoft.com/office/officeart/2008/layout/HalfCircleOrganizationChart"/>
    <dgm:cxn modelId="{D90CE866-1B5A-44DE-A3B1-790D544246FB}" type="presParOf" srcId="{F12757D5-3DDB-4985-BA30-A92B520F604A}" destId="{F8079E4E-0944-46A1-A5F7-D2A3581455F5}" srcOrd="2" destOrd="0" presId="urn:microsoft.com/office/officeart/2008/layout/HalfCircleOrganizationChart"/>
    <dgm:cxn modelId="{7B947C46-831C-49BC-9F2D-731945749214}" type="presParOf" srcId="{F12757D5-3DDB-4985-BA30-A92B520F604A}" destId="{261E82E1-793E-49D4-92B6-11AE0743FC36}" srcOrd="3" destOrd="0" presId="urn:microsoft.com/office/officeart/2008/layout/HalfCircleOrganizationChart"/>
    <dgm:cxn modelId="{AAA4A9BD-84C6-4CF6-A362-B3D2DDEBBCA2}" type="presParOf" srcId="{D3D2C097-2AA8-4BC5-98EB-3C57BA906C8A}" destId="{14F61154-5F83-47D2-991B-FD85A8037D36}" srcOrd="1" destOrd="0" presId="urn:microsoft.com/office/officeart/2008/layout/HalfCircleOrganizationChart"/>
    <dgm:cxn modelId="{B79556F7-5400-492B-A39B-578586050741}" type="presParOf" srcId="{D3D2C097-2AA8-4BC5-98EB-3C57BA906C8A}" destId="{438A2285-C763-4CE2-8A81-C05FC7EA527B}" srcOrd="2" destOrd="0" presId="urn:microsoft.com/office/officeart/2008/layout/HalfCircleOrganizationChart"/>
    <dgm:cxn modelId="{B9F16902-1351-4B52-ACC8-B55B412CFE5C}" type="presParOf" srcId="{6B87ACCB-71A6-4889-B88F-31677A794E1F}" destId="{3AB24A3E-CF2B-488E-A774-5BCEDFE0673D}" srcOrd="2" destOrd="0" presId="urn:microsoft.com/office/officeart/2008/layout/HalfCircleOrganizationChart"/>
    <dgm:cxn modelId="{EFB920FF-2A57-4DE5-B1A5-BBC206F7A816}" type="presParOf" srcId="{6B87ACCB-71A6-4889-B88F-31677A794E1F}" destId="{7D7FA257-2B40-405F-9F7D-65DB8D295046}" srcOrd="3" destOrd="0" presId="urn:microsoft.com/office/officeart/2008/layout/HalfCircleOrganizationChart"/>
    <dgm:cxn modelId="{A9F430D9-4F94-4BBC-ADDB-157361E5C7A5}" type="presParOf" srcId="{7D7FA257-2B40-405F-9F7D-65DB8D295046}" destId="{45E1F655-2FC0-499B-964F-B0A8AA4191D4}" srcOrd="0" destOrd="0" presId="urn:microsoft.com/office/officeart/2008/layout/HalfCircleOrganizationChart"/>
    <dgm:cxn modelId="{28C14F0D-DD65-4FF9-9387-F28044EB445F}" type="presParOf" srcId="{45E1F655-2FC0-499B-964F-B0A8AA4191D4}" destId="{C9F455A0-D336-44F8-9561-E81930B3398E}" srcOrd="0" destOrd="0" presId="urn:microsoft.com/office/officeart/2008/layout/HalfCircleOrganizationChart"/>
    <dgm:cxn modelId="{A2CCB78D-3E8B-417C-9209-5CE9D6FF5152}" type="presParOf" srcId="{45E1F655-2FC0-499B-964F-B0A8AA4191D4}" destId="{9C65103C-2EF7-4029-81EA-3ED53458D036}" srcOrd="1" destOrd="0" presId="urn:microsoft.com/office/officeart/2008/layout/HalfCircleOrganizationChart"/>
    <dgm:cxn modelId="{BC7D58C2-7A73-445F-AAB7-33D571EE525B}" type="presParOf" srcId="{45E1F655-2FC0-499B-964F-B0A8AA4191D4}" destId="{248A9D4E-2619-4B5E-88E8-B7152F29A20C}" srcOrd="2" destOrd="0" presId="urn:microsoft.com/office/officeart/2008/layout/HalfCircleOrganizationChart"/>
    <dgm:cxn modelId="{23DF7720-6505-4EC5-A429-06C450D1F03B}" type="presParOf" srcId="{45E1F655-2FC0-499B-964F-B0A8AA4191D4}" destId="{DDB45B87-8332-49C7-8700-075D5B63C394}" srcOrd="3" destOrd="0" presId="urn:microsoft.com/office/officeart/2008/layout/HalfCircleOrganizationChart"/>
    <dgm:cxn modelId="{A1E8FE13-D865-4FE2-A96C-E7FF1AFAC46A}" type="presParOf" srcId="{7D7FA257-2B40-405F-9F7D-65DB8D295046}" destId="{08009309-D0C2-4E8A-A5AE-3352419AB98B}" srcOrd="1" destOrd="0" presId="urn:microsoft.com/office/officeart/2008/layout/HalfCircleOrganizationChart"/>
    <dgm:cxn modelId="{575DBB70-23A5-4694-80DC-AC47998DA0CF}" type="presParOf" srcId="{7D7FA257-2B40-405F-9F7D-65DB8D295046}" destId="{B363F453-239A-4763-8C23-CC228A5D9EDE}" srcOrd="2" destOrd="0" presId="urn:microsoft.com/office/officeart/2008/layout/HalfCircleOrganizationChart"/>
    <dgm:cxn modelId="{6F4F06D1-8CFB-4A70-A60F-625AD4C98CC8}" type="presParOf" srcId="{8BD298B8-78CA-47C3-AAB5-61051B7F6912}" destId="{FE154C98-A018-4B1D-9FC4-1B11D7D48925}" srcOrd="2" destOrd="0" presId="urn:microsoft.com/office/officeart/2008/layout/HalfCircleOrganizationChar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E820FD-6DAA-48F8-91CB-0C488A9AC4A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A56F33-A895-4051-91A5-46217039CDA1}">
      <dgm:prSet phldrT="[Text]"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‌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C20224-F4BA-4E45-9D39-5693A8738EC1}" type="parTrans" cxnId="{910AD309-ECD8-4C4B-9A71-52D7BE6AFCA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655937-0896-44E8-B72B-75449E639E93}" type="sibTrans" cxnId="{910AD309-ECD8-4C4B-9A71-52D7BE6AFCA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1DC0B3-7062-47E3-8F0D-2E2AA9111C59}">
      <dgm:prSet phldrT="[Text]"/>
      <dgm:spPr/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9AB41F-12E1-4618-9D2A-204F3ABA87D5}" type="parTrans" cxnId="{65EAAC00-87DC-4A73-9A96-AEFB35F0FE1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8821FB-2955-425A-A361-195E8ADA38F8}" type="sibTrans" cxnId="{65EAAC00-87DC-4A73-9A96-AEFB35F0FE12}">
      <dgm:prSet/>
      <dgm:spPr/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07FD9F-7087-4F42-AC9A-0B50D963EC4B}">
      <dgm:prSet phldrT="[Text]"/>
      <dgm:spPr/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49A2AD-6259-44BF-86DC-A661823731D1}" type="parTrans" cxnId="{1FAAC678-3983-453E-86A9-0C09AA5BBD0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8894FC-57F7-4AF2-8B56-7E8F87581D02}" type="sibTrans" cxnId="{1FAAC678-3983-453E-86A9-0C09AA5BBD0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887D1F-AA24-4B16-80F5-A94AD4610EDB}">
      <dgm:prSet phldrT="[Text]"/>
      <dgm:spPr/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E79A0B-996E-4C62-BB70-2098293C4427}" type="parTrans" cxnId="{0DA612FD-F268-4DD6-A0BF-D88CD29AC3F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2E6556-E868-49AE-8DB8-C713E7763EE6}" type="sibTrans" cxnId="{0DA612FD-F268-4DD6-A0BF-D88CD29AC3F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9D1320-D722-4F8B-B2ED-F5993FCF75BA}">
      <dgm:prSet phldrT="[Text]"/>
      <dgm:spPr/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6022B6-B5CB-4599-8AB4-58ACF7E035DF}" type="parTrans" cxnId="{E28900B5-A531-4F6A-8164-AB3E645E4B8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DB24CE-A1EB-4FCF-B578-3BA9BC512C7E}" type="sibTrans" cxnId="{E28900B5-A531-4F6A-8164-AB3E645E4B8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50A290-38F3-47A1-BB5B-CC5F610B992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6F7C70-2D8A-453C-AC5F-07FD86842CB9}" type="parTrans" cxnId="{E16B77F4-5CDE-4E88-855A-FA142B3DA31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BD8128-FA00-4F49-BD68-14360877280E}" type="sibTrans" cxnId="{E16B77F4-5CDE-4E88-855A-FA142B3DA31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DD8489-FDB4-4018-9934-9358DB09CA72}" type="pres">
      <dgm:prSet presAssocID="{C9E820FD-6DAA-48F8-91CB-0C488A9AC4A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D27825-2133-4EF0-99D2-1920D35352D3}" type="pres">
      <dgm:prSet presAssocID="{C9A56F33-A895-4051-91A5-46217039CDA1}" presName="node" presStyleLbl="node1" presStyleIdx="0" presStyleCnt="6" custRadScaleRad="103516" custRadScaleInc="-1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C2CB0-EB17-480C-B031-7A559019B1BE}" type="pres">
      <dgm:prSet presAssocID="{4A655937-0896-44E8-B72B-75449E639E93}" presName="sibTrans" presStyleLbl="sibTrans2D1" presStyleIdx="0" presStyleCnt="6"/>
      <dgm:spPr/>
      <dgm:t>
        <a:bodyPr/>
        <a:lstStyle/>
        <a:p>
          <a:endParaRPr lang="en-US"/>
        </a:p>
      </dgm:t>
    </dgm:pt>
    <dgm:pt modelId="{32C6E8B7-D0F2-4F45-A77A-9802F6D28E39}" type="pres">
      <dgm:prSet presAssocID="{4A655937-0896-44E8-B72B-75449E639E93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5A5AE26C-4C5B-4D92-B928-9930F5B3AADF}" type="pres">
      <dgm:prSet presAssocID="{701DC0B3-7062-47E3-8F0D-2E2AA9111C5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5AF40-C9DA-45F0-9B3A-0F32F09C9D8E}" type="pres">
      <dgm:prSet presAssocID="{E88821FB-2955-425A-A361-195E8ADA38F8}" presName="sibTrans" presStyleLbl="sibTrans2D1" presStyleIdx="1" presStyleCnt="6"/>
      <dgm:spPr/>
      <dgm:t>
        <a:bodyPr/>
        <a:lstStyle/>
        <a:p>
          <a:endParaRPr lang="en-US"/>
        </a:p>
      </dgm:t>
    </dgm:pt>
    <dgm:pt modelId="{07CEB2D5-487D-42ED-AEF5-0EC8DD88367A}" type="pres">
      <dgm:prSet presAssocID="{E88821FB-2955-425A-A361-195E8ADA38F8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DB08A378-4C6B-498F-8B33-5C9C0EFD284F}" type="pres">
      <dgm:prSet presAssocID="{1450A290-38F3-47A1-BB5B-CC5F610B992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D0814-5AFB-4135-BD0A-90A29160FA7D}" type="pres">
      <dgm:prSet presAssocID="{E1BD8128-FA00-4F49-BD68-14360877280E}" presName="sibTrans" presStyleLbl="sibTrans2D1" presStyleIdx="2" presStyleCnt="6"/>
      <dgm:spPr/>
      <dgm:t>
        <a:bodyPr/>
        <a:lstStyle/>
        <a:p>
          <a:endParaRPr lang="en-US"/>
        </a:p>
      </dgm:t>
    </dgm:pt>
    <dgm:pt modelId="{AF9905ED-77C9-4546-BBBD-A477E8B986C5}" type="pres">
      <dgm:prSet presAssocID="{E1BD8128-FA00-4F49-BD68-14360877280E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0E14E62D-ACD1-4C6C-9796-D5DEF5B89C1E}" type="pres">
      <dgm:prSet presAssocID="{7007FD9F-7087-4F42-AC9A-0B50D963EC4B}" presName="node" presStyleLbl="node1" presStyleIdx="3" presStyleCnt="6" custRadScaleRad="97747" custRadScaleInc="-4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223F7-66F5-4612-A957-CC808A353581}" type="pres">
      <dgm:prSet presAssocID="{548894FC-57F7-4AF2-8B56-7E8F87581D02}" presName="sibTrans" presStyleLbl="sibTrans2D1" presStyleIdx="3" presStyleCnt="6"/>
      <dgm:spPr/>
      <dgm:t>
        <a:bodyPr/>
        <a:lstStyle/>
        <a:p>
          <a:endParaRPr lang="en-US"/>
        </a:p>
      </dgm:t>
    </dgm:pt>
    <dgm:pt modelId="{EB19E585-E470-4F90-9CF8-F21F42B28686}" type="pres">
      <dgm:prSet presAssocID="{548894FC-57F7-4AF2-8B56-7E8F87581D02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922A425B-0E68-4A0E-AA51-B0881C275A72}" type="pres">
      <dgm:prSet presAssocID="{77887D1F-AA24-4B16-80F5-A94AD4610ED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14A7A-5236-4E0E-9922-6DCF7E4C0689}" type="pres">
      <dgm:prSet presAssocID="{7F2E6556-E868-49AE-8DB8-C713E7763EE6}" presName="sibTrans" presStyleLbl="sibTrans2D1" presStyleIdx="4" presStyleCnt="6"/>
      <dgm:spPr/>
      <dgm:t>
        <a:bodyPr/>
        <a:lstStyle/>
        <a:p>
          <a:endParaRPr lang="en-US"/>
        </a:p>
      </dgm:t>
    </dgm:pt>
    <dgm:pt modelId="{81B69841-6795-46B4-8AA7-61E73299773B}" type="pres">
      <dgm:prSet presAssocID="{7F2E6556-E868-49AE-8DB8-C713E7763EE6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572B1A9E-205B-4EFA-A9B7-911748C8EC27}" type="pres">
      <dgm:prSet presAssocID="{0B9D1320-D722-4F8B-B2ED-F5993FCF75B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CE691C-F7A3-4A42-A56F-634E09F86A84}" type="pres">
      <dgm:prSet presAssocID="{B9DB24CE-A1EB-4FCF-B578-3BA9BC512C7E}" presName="sibTrans" presStyleLbl="sibTrans2D1" presStyleIdx="5" presStyleCnt="6"/>
      <dgm:spPr/>
      <dgm:t>
        <a:bodyPr/>
        <a:lstStyle/>
        <a:p>
          <a:endParaRPr lang="en-US"/>
        </a:p>
      </dgm:t>
    </dgm:pt>
    <dgm:pt modelId="{9457BC1B-D41E-424D-8A80-473985BFF7FC}" type="pres">
      <dgm:prSet presAssocID="{B9DB24CE-A1EB-4FCF-B578-3BA9BC512C7E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3091718B-050A-4CD5-B2B5-3B95640D94D1}" type="presOf" srcId="{E1BD8128-FA00-4F49-BD68-14360877280E}" destId="{655D0814-5AFB-4135-BD0A-90A29160FA7D}" srcOrd="0" destOrd="0" presId="urn:microsoft.com/office/officeart/2005/8/layout/cycle2"/>
    <dgm:cxn modelId="{7BBCF94C-2194-460C-BF5C-7EAEB74795FB}" type="presOf" srcId="{E88821FB-2955-425A-A361-195E8ADA38F8}" destId="{14B5AF40-C9DA-45F0-9B3A-0F32F09C9D8E}" srcOrd="0" destOrd="0" presId="urn:microsoft.com/office/officeart/2005/8/layout/cycle2"/>
    <dgm:cxn modelId="{B826A037-5DA8-42B7-98FD-ADDE6572D5DA}" type="presOf" srcId="{548894FC-57F7-4AF2-8B56-7E8F87581D02}" destId="{1C3223F7-66F5-4612-A957-CC808A353581}" srcOrd="0" destOrd="0" presId="urn:microsoft.com/office/officeart/2005/8/layout/cycle2"/>
    <dgm:cxn modelId="{E28900B5-A531-4F6A-8164-AB3E645E4B82}" srcId="{C9E820FD-6DAA-48F8-91CB-0C488A9AC4A4}" destId="{0B9D1320-D722-4F8B-B2ED-F5993FCF75BA}" srcOrd="5" destOrd="0" parTransId="{A26022B6-B5CB-4599-8AB4-58ACF7E035DF}" sibTransId="{B9DB24CE-A1EB-4FCF-B578-3BA9BC512C7E}"/>
    <dgm:cxn modelId="{59E0F705-F14C-4BFE-AFD8-914F3FFD02C9}" type="presOf" srcId="{548894FC-57F7-4AF2-8B56-7E8F87581D02}" destId="{EB19E585-E470-4F90-9CF8-F21F42B28686}" srcOrd="1" destOrd="0" presId="urn:microsoft.com/office/officeart/2005/8/layout/cycle2"/>
    <dgm:cxn modelId="{61E187E3-D73B-435C-A818-2EBCB18260BD}" type="presOf" srcId="{701DC0B3-7062-47E3-8F0D-2E2AA9111C59}" destId="{5A5AE26C-4C5B-4D92-B928-9930F5B3AADF}" srcOrd="0" destOrd="0" presId="urn:microsoft.com/office/officeart/2005/8/layout/cycle2"/>
    <dgm:cxn modelId="{BEA1D064-2A93-43F8-8D6D-E33FB4CFBB02}" type="presOf" srcId="{C9A56F33-A895-4051-91A5-46217039CDA1}" destId="{4FD27825-2133-4EF0-99D2-1920D35352D3}" srcOrd="0" destOrd="0" presId="urn:microsoft.com/office/officeart/2005/8/layout/cycle2"/>
    <dgm:cxn modelId="{559E41E2-EB85-444E-BF6F-250EB8975A3C}" type="presOf" srcId="{E1BD8128-FA00-4F49-BD68-14360877280E}" destId="{AF9905ED-77C9-4546-BBBD-A477E8B986C5}" srcOrd="1" destOrd="0" presId="urn:microsoft.com/office/officeart/2005/8/layout/cycle2"/>
    <dgm:cxn modelId="{9DC16101-7A5D-46B2-BE35-6EFE1625EEED}" type="presOf" srcId="{E88821FB-2955-425A-A361-195E8ADA38F8}" destId="{07CEB2D5-487D-42ED-AEF5-0EC8DD88367A}" srcOrd="1" destOrd="0" presId="urn:microsoft.com/office/officeart/2005/8/layout/cycle2"/>
    <dgm:cxn modelId="{9C7ADA5D-54EA-4D04-B048-2ED3563E5F23}" type="presOf" srcId="{1450A290-38F3-47A1-BB5B-CC5F610B9924}" destId="{DB08A378-4C6B-498F-8B33-5C9C0EFD284F}" srcOrd="0" destOrd="0" presId="urn:microsoft.com/office/officeart/2005/8/layout/cycle2"/>
    <dgm:cxn modelId="{1FAAC678-3983-453E-86A9-0C09AA5BBD0C}" srcId="{C9E820FD-6DAA-48F8-91CB-0C488A9AC4A4}" destId="{7007FD9F-7087-4F42-AC9A-0B50D963EC4B}" srcOrd="3" destOrd="0" parTransId="{1F49A2AD-6259-44BF-86DC-A661823731D1}" sibTransId="{548894FC-57F7-4AF2-8B56-7E8F87581D02}"/>
    <dgm:cxn modelId="{91CC604B-A0D2-46A7-8805-10037AD2DEDF}" type="presOf" srcId="{B9DB24CE-A1EB-4FCF-B578-3BA9BC512C7E}" destId="{A9CE691C-F7A3-4A42-A56F-634E09F86A84}" srcOrd="0" destOrd="0" presId="urn:microsoft.com/office/officeart/2005/8/layout/cycle2"/>
    <dgm:cxn modelId="{6F8E3E72-A3B1-4E1B-AD65-DD4CEBB82618}" type="presOf" srcId="{0B9D1320-D722-4F8B-B2ED-F5993FCF75BA}" destId="{572B1A9E-205B-4EFA-A9B7-911748C8EC27}" srcOrd="0" destOrd="0" presId="urn:microsoft.com/office/officeart/2005/8/layout/cycle2"/>
    <dgm:cxn modelId="{E2EECEC6-430A-4C19-83F3-5E6E52727C17}" type="presOf" srcId="{7007FD9F-7087-4F42-AC9A-0B50D963EC4B}" destId="{0E14E62D-ACD1-4C6C-9796-D5DEF5B89C1E}" srcOrd="0" destOrd="0" presId="urn:microsoft.com/office/officeart/2005/8/layout/cycle2"/>
    <dgm:cxn modelId="{927C044C-009C-4440-B767-2D64E6B5975B}" type="presOf" srcId="{C9E820FD-6DAA-48F8-91CB-0C488A9AC4A4}" destId="{EFDD8489-FDB4-4018-9934-9358DB09CA72}" srcOrd="0" destOrd="0" presId="urn:microsoft.com/office/officeart/2005/8/layout/cycle2"/>
    <dgm:cxn modelId="{0EA0A60C-3615-4456-ADFD-DD3E76EB706A}" type="presOf" srcId="{7F2E6556-E868-49AE-8DB8-C713E7763EE6}" destId="{81B69841-6795-46B4-8AA7-61E73299773B}" srcOrd="1" destOrd="0" presId="urn:microsoft.com/office/officeart/2005/8/layout/cycle2"/>
    <dgm:cxn modelId="{C6EEC4A8-7EC6-433F-A24B-ECCE6E27BC97}" type="presOf" srcId="{B9DB24CE-A1EB-4FCF-B578-3BA9BC512C7E}" destId="{9457BC1B-D41E-424D-8A80-473985BFF7FC}" srcOrd="1" destOrd="0" presId="urn:microsoft.com/office/officeart/2005/8/layout/cycle2"/>
    <dgm:cxn modelId="{41019D99-B6B1-48D2-B799-E5AFDE4DF07B}" type="presOf" srcId="{7F2E6556-E868-49AE-8DB8-C713E7763EE6}" destId="{49314A7A-5236-4E0E-9922-6DCF7E4C0689}" srcOrd="0" destOrd="0" presId="urn:microsoft.com/office/officeart/2005/8/layout/cycle2"/>
    <dgm:cxn modelId="{65EAAC00-87DC-4A73-9A96-AEFB35F0FE12}" srcId="{C9E820FD-6DAA-48F8-91CB-0C488A9AC4A4}" destId="{701DC0B3-7062-47E3-8F0D-2E2AA9111C59}" srcOrd="1" destOrd="0" parTransId="{409AB41F-12E1-4618-9D2A-204F3ABA87D5}" sibTransId="{E88821FB-2955-425A-A361-195E8ADA38F8}"/>
    <dgm:cxn modelId="{E16B77F4-5CDE-4E88-855A-FA142B3DA31C}" srcId="{C9E820FD-6DAA-48F8-91CB-0C488A9AC4A4}" destId="{1450A290-38F3-47A1-BB5B-CC5F610B9924}" srcOrd="2" destOrd="0" parTransId="{176F7C70-2D8A-453C-AC5F-07FD86842CB9}" sibTransId="{E1BD8128-FA00-4F49-BD68-14360877280E}"/>
    <dgm:cxn modelId="{0DA612FD-F268-4DD6-A0BF-D88CD29AC3F7}" srcId="{C9E820FD-6DAA-48F8-91CB-0C488A9AC4A4}" destId="{77887D1F-AA24-4B16-80F5-A94AD4610EDB}" srcOrd="4" destOrd="0" parTransId="{59E79A0B-996E-4C62-BB70-2098293C4427}" sibTransId="{7F2E6556-E868-49AE-8DB8-C713E7763EE6}"/>
    <dgm:cxn modelId="{910AD309-ECD8-4C4B-9A71-52D7BE6AFCAB}" srcId="{C9E820FD-6DAA-48F8-91CB-0C488A9AC4A4}" destId="{C9A56F33-A895-4051-91A5-46217039CDA1}" srcOrd="0" destOrd="0" parTransId="{39C20224-F4BA-4E45-9D39-5693A8738EC1}" sibTransId="{4A655937-0896-44E8-B72B-75449E639E93}"/>
    <dgm:cxn modelId="{39B79A86-98D5-4940-8F26-18C7EF109C7C}" type="presOf" srcId="{77887D1F-AA24-4B16-80F5-A94AD4610EDB}" destId="{922A425B-0E68-4A0E-AA51-B0881C275A72}" srcOrd="0" destOrd="0" presId="urn:microsoft.com/office/officeart/2005/8/layout/cycle2"/>
    <dgm:cxn modelId="{5834C089-0023-4DFF-96AE-C0CEBF726101}" type="presOf" srcId="{4A655937-0896-44E8-B72B-75449E639E93}" destId="{32C6E8B7-D0F2-4F45-A77A-9802F6D28E39}" srcOrd="1" destOrd="0" presId="urn:microsoft.com/office/officeart/2005/8/layout/cycle2"/>
    <dgm:cxn modelId="{129431F1-BE88-49FD-9BEF-D93961C52C2D}" type="presOf" srcId="{4A655937-0896-44E8-B72B-75449E639E93}" destId="{862C2CB0-EB17-480C-B031-7A559019B1BE}" srcOrd="0" destOrd="0" presId="urn:microsoft.com/office/officeart/2005/8/layout/cycle2"/>
    <dgm:cxn modelId="{6CDE3844-9FA7-48B6-953B-FA3409D8FF9E}" type="presParOf" srcId="{EFDD8489-FDB4-4018-9934-9358DB09CA72}" destId="{4FD27825-2133-4EF0-99D2-1920D35352D3}" srcOrd="0" destOrd="0" presId="urn:microsoft.com/office/officeart/2005/8/layout/cycle2"/>
    <dgm:cxn modelId="{ADC8CBEF-1C7A-4897-A8AA-FA34F8FC64BF}" type="presParOf" srcId="{EFDD8489-FDB4-4018-9934-9358DB09CA72}" destId="{862C2CB0-EB17-480C-B031-7A559019B1BE}" srcOrd="1" destOrd="0" presId="urn:microsoft.com/office/officeart/2005/8/layout/cycle2"/>
    <dgm:cxn modelId="{8AB9FCDC-3863-4832-AE30-064382D7E55C}" type="presParOf" srcId="{862C2CB0-EB17-480C-B031-7A559019B1BE}" destId="{32C6E8B7-D0F2-4F45-A77A-9802F6D28E39}" srcOrd="0" destOrd="0" presId="urn:microsoft.com/office/officeart/2005/8/layout/cycle2"/>
    <dgm:cxn modelId="{77C396C5-BDE3-4248-AB4E-B1CC047A7AFE}" type="presParOf" srcId="{EFDD8489-FDB4-4018-9934-9358DB09CA72}" destId="{5A5AE26C-4C5B-4D92-B928-9930F5B3AADF}" srcOrd="2" destOrd="0" presId="urn:microsoft.com/office/officeart/2005/8/layout/cycle2"/>
    <dgm:cxn modelId="{0D8F5E15-FB66-4C29-BCF6-45ACE765CAA7}" type="presParOf" srcId="{EFDD8489-FDB4-4018-9934-9358DB09CA72}" destId="{14B5AF40-C9DA-45F0-9B3A-0F32F09C9D8E}" srcOrd="3" destOrd="0" presId="urn:microsoft.com/office/officeart/2005/8/layout/cycle2"/>
    <dgm:cxn modelId="{282DBC6F-20D3-42BA-94D7-73DE3FC28A3F}" type="presParOf" srcId="{14B5AF40-C9DA-45F0-9B3A-0F32F09C9D8E}" destId="{07CEB2D5-487D-42ED-AEF5-0EC8DD88367A}" srcOrd="0" destOrd="0" presId="urn:microsoft.com/office/officeart/2005/8/layout/cycle2"/>
    <dgm:cxn modelId="{7666D35D-D853-48CC-A647-79C0AB7E38C4}" type="presParOf" srcId="{EFDD8489-FDB4-4018-9934-9358DB09CA72}" destId="{DB08A378-4C6B-498F-8B33-5C9C0EFD284F}" srcOrd="4" destOrd="0" presId="urn:microsoft.com/office/officeart/2005/8/layout/cycle2"/>
    <dgm:cxn modelId="{C45A37B5-E203-4DCA-A5F0-6FD4F0AD36A4}" type="presParOf" srcId="{EFDD8489-FDB4-4018-9934-9358DB09CA72}" destId="{655D0814-5AFB-4135-BD0A-90A29160FA7D}" srcOrd="5" destOrd="0" presId="urn:microsoft.com/office/officeart/2005/8/layout/cycle2"/>
    <dgm:cxn modelId="{9EFE8824-E9B2-4C00-8FFD-B1BDD6BB52E8}" type="presParOf" srcId="{655D0814-5AFB-4135-BD0A-90A29160FA7D}" destId="{AF9905ED-77C9-4546-BBBD-A477E8B986C5}" srcOrd="0" destOrd="0" presId="urn:microsoft.com/office/officeart/2005/8/layout/cycle2"/>
    <dgm:cxn modelId="{AD52AED3-73E5-41DB-8948-7137B68BA787}" type="presParOf" srcId="{EFDD8489-FDB4-4018-9934-9358DB09CA72}" destId="{0E14E62D-ACD1-4C6C-9796-D5DEF5B89C1E}" srcOrd="6" destOrd="0" presId="urn:microsoft.com/office/officeart/2005/8/layout/cycle2"/>
    <dgm:cxn modelId="{775F9A81-91A8-455A-990C-7EC1346825BB}" type="presParOf" srcId="{EFDD8489-FDB4-4018-9934-9358DB09CA72}" destId="{1C3223F7-66F5-4612-A957-CC808A353581}" srcOrd="7" destOrd="0" presId="urn:microsoft.com/office/officeart/2005/8/layout/cycle2"/>
    <dgm:cxn modelId="{62DADF77-AF32-4D0B-B119-BF116E74EF8F}" type="presParOf" srcId="{1C3223F7-66F5-4612-A957-CC808A353581}" destId="{EB19E585-E470-4F90-9CF8-F21F42B28686}" srcOrd="0" destOrd="0" presId="urn:microsoft.com/office/officeart/2005/8/layout/cycle2"/>
    <dgm:cxn modelId="{4B11B702-7A1A-4CB9-9EAF-F325D23EEFF5}" type="presParOf" srcId="{EFDD8489-FDB4-4018-9934-9358DB09CA72}" destId="{922A425B-0E68-4A0E-AA51-B0881C275A72}" srcOrd="8" destOrd="0" presId="urn:microsoft.com/office/officeart/2005/8/layout/cycle2"/>
    <dgm:cxn modelId="{9E76A0EB-E7CA-4C1C-BD18-FBEF30BDA440}" type="presParOf" srcId="{EFDD8489-FDB4-4018-9934-9358DB09CA72}" destId="{49314A7A-5236-4E0E-9922-6DCF7E4C0689}" srcOrd="9" destOrd="0" presId="urn:microsoft.com/office/officeart/2005/8/layout/cycle2"/>
    <dgm:cxn modelId="{A9103A93-3DAD-4FBF-BD79-42297355E218}" type="presParOf" srcId="{49314A7A-5236-4E0E-9922-6DCF7E4C0689}" destId="{81B69841-6795-46B4-8AA7-61E73299773B}" srcOrd="0" destOrd="0" presId="urn:microsoft.com/office/officeart/2005/8/layout/cycle2"/>
    <dgm:cxn modelId="{EA98B9DD-82AB-4AA1-B6F7-A8A7ACFD0516}" type="presParOf" srcId="{EFDD8489-FDB4-4018-9934-9358DB09CA72}" destId="{572B1A9E-205B-4EFA-A9B7-911748C8EC27}" srcOrd="10" destOrd="0" presId="urn:microsoft.com/office/officeart/2005/8/layout/cycle2"/>
    <dgm:cxn modelId="{E675707F-D4F5-4F17-81B4-6BC51B8A3F6D}" type="presParOf" srcId="{EFDD8489-FDB4-4018-9934-9358DB09CA72}" destId="{A9CE691C-F7A3-4A42-A56F-634E09F86A84}" srcOrd="11" destOrd="0" presId="urn:microsoft.com/office/officeart/2005/8/layout/cycle2"/>
    <dgm:cxn modelId="{19BBAECB-2904-40CB-96FB-7C66AE7EEB95}" type="presParOf" srcId="{A9CE691C-F7A3-4A42-A56F-634E09F86A84}" destId="{9457BC1B-D41E-424D-8A80-473985BFF7F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C817C3-6AE0-4075-A049-B7BCB39C7DE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DFED5F-7CAF-4BFB-AEFD-8F4382751D8E}">
      <dgm:prSet phldrT="[Text]"/>
      <dgm:spPr/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128CC4-2D0A-4E2E-AAF8-07AD3F3219DE}" type="parTrans" cxnId="{FA5B5D31-9FC3-437B-99D0-7582D248335A}">
      <dgm:prSet/>
      <dgm:spPr/>
      <dgm:t>
        <a:bodyPr/>
        <a:lstStyle/>
        <a:p>
          <a:endParaRPr lang="en-US"/>
        </a:p>
      </dgm:t>
    </dgm:pt>
    <dgm:pt modelId="{096DEBC7-16F9-4D96-8299-F82598BDA782}" type="sibTrans" cxnId="{FA5B5D31-9FC3-437B-99D0-7582D248335A}">
      <dgm:prSet/>
      <dgm:spPr/>
      <dgm:t>
        <a:bodyPr/>
        <a:lstStyle/>
        <a:p>
          <a:endParaRPr lang="en-US"/>
        </a:p>
      </dgm:t>
    </dgm:pt>
    <dgm:pt modelId="{84485755-FEEE-4024-82D5-DDD6D4B8B092}">
      <dgm:prSet phldrT="[Text]"/>
      <dgm:spPr/>
      <dgm:t>
        <a:bodyPr/>
        <a:lstStyle/>
        <a:p>
          <a:endParaRPr lang="en-US" dirty="0"/>
        </a:p>
      </dgm:t>
    </dgm:pt>
    <dgm:pt modelId="{179DB0B8-2B6A-47F9-9B9D-D30F4EC21976}" type="parTrans" cxnId="{D70FAFD8-FEF1-443B-9B7D-9B6C95BB5CB9}">
      <dgm:prSet/>
      <dgm:spPr/>
      <dgm:t>
        <a:bodyPr/>
        <a:lstStyle/>
        <a:p>
          <a:endParaRPr lang="en-US"/>
        </a:p>
      </dgm:t>
    </dgm:pt>
    <dgm:pt modelId="{0D3EC5D3-932C-4524-9C8D-A716CD03ECB5}" type="sibTrans" cxnId="{D70FAFD8-FEF1-443B-9B7D-9B6C95BB5CB9}">
      <dgm:prSet/>
      <dgm:spPr/>
      <dgm:t>
        <a:bodyPr/>
        <a:lstStyle/>
        <a:p>
          <a:endParaRPr lang="en-US"/>
        </a:p>
      </dgm:t>
    </dgm:pt>
    <dgm:pt modelId="{2FEF2EF2-9A6D-47B6-81ED-D5A14488B5D8}">
      <dgm:prSet phldrT="[Text]"/>
      <dgm:spPr/>
      <dgm:t>
        <a:bodyPr/>
        <a:lstStyle/>
        <a:p>
          <a:endParaRPr lang="en-US" dirty="0"/>
        </a:p>
      </dgm:t>
    </dgm:pt>
    <dgm:pt modelId="{295FCB1F-2423-4B80-B064-527B2B3C7586}" type="parTrans" cxnId="{F8F4249A-C4EB-461F-B693-F5395D095E16}">
      <dgm:prSet/>
      <dgm:spPr/>
      <dgm:t>
        <a:bodyPr/>
        <a:lstStyle/>
        <a:p>
          <a:endParaRPr lang="en-US"/>
        </a:p>
      </dgm:t>
    </dgm:pt>
    <dgm:pt modelId="{24A89063-5758-4FC5-A5C3-167261E651F3}" type="sibTrans" cxnId="{F8F4249A-C4EB-461F-B693-F5395D095E16}">
      <dgm:prSet/>
      <dgm:spPr/>
      <dgm:t>
        <a:bodyPr/>
        <a:lstStyle/>
        <a:p>
          <a:endParaRPr lang="en-US"/>
        </a:p>
      </dgm:t>
    </dgm:pt>
    <dgm:pt modelId="{3F788190-47C5-4879-9F0C-B8AFEECE1030}">
      <dgm:prSet phldrT="[Text]"/>
      <dgm:spPr/>
      <dgm:t>
        <a:bodyPr/>
        <a:lstStyle/>
        <a:p>
          <a:endParaRPr lang="en-US" dirty="0"/>
        </a:p>
      </dgm:t>
    </dgm:pt>
    <dgm:pt modelId="{899D43E7-80B0-475D-903E-7EAD9BE7AE83}" type="parTrans" cxnId="{0FF8928C-D033-4E22-8C1C-1A6BE604F011}">
      <dgm:prSet/>
      <dgm:spPr/>
      <dgm:t>
        <a:bodyPr/>
        <a:lstStyle/>
        <a:p>
          <a:endParaRPr lang="en-US"/>
        </a:p>
      </dgm:t>
    </dgm:pt>
    <dgm:pt modelId="{A69E3CFB-28DD-4C2F-997B-F15FEEECEACD}" type="sibTrans" cxnId="{0FF8928C-D033-4E22-8C1C-1A6BE604F011}">
      <dgm:prSet/>
      <dgm:spPr/>
      <dgm:t>
        <a:bodyPr/>
        <a:lstStyle/>
        <a:p>
          <a:endParaRPr lang="en-US"/>
        </a:p>
      </dgm:t>
    </dgm:pt>
    <dgm:pt modelId="{F902A922-060C-4744-9000-957A93594863}">
      <dgm:prSet phldrT="[Text]"/>
      <dgm:spPr/>
      <dgm:t>
        <a:bodyPr/>
        <a:lstStyle/>
        <a:p>
          <a:endParaRPr lang="en-US" dirty="0"/>
        </a:p>
      </dgm:t>
    </dgm:pt>
    <dgm:pt modelId="{1D154920-8C84-4018-B93F-981D43379BAE}" type="parTrans" cxnId="{E6077176-C0F8-41E1-B0A5-664D9ACEEF50}">
      <dgm:prSet/>
      <dgm:spPr/>
      <dgm:t>
        <a:bodyPr/>
        <a:lstStyle/>
        <a:p>
          <a:endParaRPr lang="en-US"/>
        </a:p>
      </dgm:t>
    </dgm:pt>
    <dgm:pt modelId="{AAC323BA-EB5B-420E-8953-9F6088A9DA78}" type="sibTrans" cxnId="{E6077176-C0F8-41E1-B0A5-664D9ACEEF50}">
      <dgm:prSet/>
      <dgm:spPr/>
      <dgm:t>
        <a:bodyPr/>
        <a:lstStyle/>
        <a:p>
          <a:endParaRPr lang="en-US"/>
        </a:p>
      </dgm:t>
    </dgm:pt>
    <dgm:pt modelId="{4C4CFFDB-C722-4028-A6A9-61D721A88ECE}">
      <dgm:prSet/>
      <dgm:spPr/>
      <dgm:t>
        <a:bodyPr/>
        <a:lstStyle/>
        <a:p>
          <a:endParaRPr lang="en-US"/>
        </a:p>
      </dgm:t>
    </dgm:pt>
    <dgm:pt modelId="{0190F99F-CA40-4089-B52B-7DE5CF0F305E}" type="parTrans" cxnId="{605A7527-A2B0-41EB-A24F-A6D31B4DDE3A}">
      <dgm:prSet/>
      <dgm:spPr/>
      <dgm:t>
        <a:bodyPr/>
        <a:lstStyle/>
        <a:p>
          <a:endParaRPr lang="en-US"/>
        </a:p>
      </dgm:t>
    </dgm:pt>
    <dgm:pt modelId="{A2205B1B-235C-47BD-9C53-B67B4CFB9E5D}" type="sibTrans" cxnId="{605A7527-A2B0-41EB-A24F-A6D31B4DDE3A}">
      <dgm:prSet/>
      <dgm:spPr/>
      <dgm:t>
        <a:bodyPr/>
        <a:lstStyle/>
        <a:p>
          <a:endParaRPr lang="en-US"/>
        </a:p>
      </dgm:t>
    </dgm:pt>
    <dgm:pt modelId="{97FA2A8B-D4BC-4ADD-949A-C5EC253817BE}" type="pres">
      <dgm:prSet presAssocID="{6CC817C3-6AE0-4075-A049-B7BCB39C7DE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C6BB5C-55F2-4CBC-BF0B-97AE785EA3BA}" type="pres">
      <dgm:prSet presAssocID="{A1DFED5F-7CAF-4BFB-AEFD-8F4382751D8E}" presName="centerShape" presStyleLbl="node0" presStyleIdx="0" presStyleCnt="1" custLinFactNeighborX="1531" custLinFactNeighborY="673"/>
      <dgm:spPr/>
      <dgm:t>
        <a:bodyPr/>
        <a:lstStyle/>
        <a:p>
          <a:endParaRPr lang="en-US"/>
        </a:p>
      </dgm:t>
    </dgm:pt>
    <dgm:pt modelId="{546ACDAB-0818-4FFB-B3EA-5B8C843EDF88}" type="pres">
      <dgm:prSet presAssocID="{179DB0B8-2B6A-47F9-9B9D-D30F4EC21976}" presName="Name9" presStyleLbl="parChTrans1D2" presStyleIdx="0" presStyleCnt="5"/>
      <dgm:spPr/>
      <dgm:t>
        <a:bodyPr/>
        <a:lstStyle/>
        <a:p>
          <a:endParaRPr lang="en-US"/>
        </a:p>
      </dgm:t>
    </dgm:pt>
    <dgm:pt modelId="{EC91B07E-80DD-4A18-9C4B-66D546485F88}" type="pres">
      <dgm:prSet presAssocID="{179DB0B8-2B6A-47F9-9B9D-D30F4EC21976}" presName="connTx" presStyleLbl="parChTrans1D2" presStyleIdx="0" presStyleCnt="5"/>
      <dgm:spPr/>
      <dgm:t>
        <a:bodyPr/>
        <a:lstStyle/>
        <a:p>
          <a:endParaRPr lang="en-US"/>
        </a:p>
      </dgm:t>
    </dgm:pt>
    <dgm:pt modelId="{AF814BB9-DAE8-4E0C-85E9-761DDAF7490D}" type="pres">
      <dgm:prSet presAssocID="{84485755-FEEE-4024-82D5-DDD6D4B8B09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F1E3B-76AA-473F-BB9E-E5109121CAB8}" type="pres">
      <dgm:prSet presAssocID="{295FCB1F-2423-4B80-B064-527B2B3C7586}" presName="Name9" presStyleLbl="parChTrans1D2" presStyleIdx="1" presStyleCnt="5"/>
      <dgm:spPr/>
      <dgm:t>
        <a:bodyPr/>
        <a:lstStyle/>
        <a:p>
          <a:endParaRPr lang="en-US"/>
        </a:p>
      </dgm:t>
    </dgm:pt>
    <dgm:pt modelId="{BEA56EB2-B7E3-4486-A505-E421A2A60466}" type="pres">
      <dgm:prSet presAssocID="{295FCB1F-2423-4B80-B064-527B2B3C7586}" presName="connTx" presStyleLbl="parChTrans1D2" presStyleIdx="1" presStyleCnt="5"/>
      <dgm:spPr/>
      <dgm:t>
        <a:bodyPr/>
        <a:lstStyle/>
        <a:p>
          <a:endParaRPr lang="en-US"/>
        </a:p>
      </dgm:t>
    </dgm:pt>
    <dgm:pt modelId="{785698F0-E905-439C-8D78-85348439B1DD}" type="pres">
      <dgm:prSet presAssocID="{2FEF2EF2-9A6D-47B6-81ED-D5A14488B5D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9A9A3-2CAF-41BA-AEB7-545F80C92A1D}" type="pres">
      <dgm:prSet presAssocID="{899D43E7-80B0-475D-903E-7EAD9BE7AE83}" presName="Name9" presStyleLbl="parChTrans1D2" presStyleIdx="2" presStyleCnt="5"/>
      <dgm:spPr/>
      <dgm:t>
        <a:bodyPr/>
        <a:lstStyle/>
        <a:p>
          <a:endParaRPr lang="en-US"/>
        </a:p>
      </dgm:t>
    </dgm:pt>
    <dgm:pt modelId="{9832044B-1F3E-4948-A2BA-1E550BA6B3BC}" type="pres">
      <dgm:prSet presAssocID="{899D43E7-80B0-475D-903E-7EAD9BE7AE83}" presName="connTx" presStyleLbl="parChTrans1D2" presStyleIdx="2" presStyleCnt="5"/>
      <dgm:spPr/>
      <dgm:t>
        <a:bodyPr/>
        <a:lstStyle/>
        <a:p>
          <a:endParaRPr lang="en-US"/>
        </a:p>
      </dgm:t>
    </dgm:pt>
    <dgm:pt modelId="{00DB0098-AD8F-46A8-B7D3-5F592CFBD2D7}" type="pres">
      <dgm:prSet presAssocID="{3F788190-47C5-4879-9F0C-B8AFEECE1030}" presName="node" presStyleLbl="node1" presStyleIdx="2" presStyleCnt="5" custRadScaleRad="101052" custRadScaleInc="1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0526E-4369-4D37-8A2F-1C5132627E90}" type="pres">
      <dgm:prSet presAssocID="{1D154920-8C84-4018-B93F-981D43379BAE}" presName="Name9" presStyleLbl="parChTrans1D2" presStyleIdx="3" presStyleCnt="5"/>
      <dgm:spPr/>
      <dgm:t>
        <a:bodyPr/>
        <a:lstStyle/>
        <a:p>
          <a:endParaRPr lang="en-US"/>
        </a:p>
      </dgm:t>
    </dgm:pt>
    <dgm:pt modelId="{3995F190-EB13-4F39-B4D5-B6258EB8B06B}" type="pres">
      <dgm:prSet presAssocID="{1D154920-8C84-4018-B93F-981D43379BAE}" presName="connTx" presStyleLbl="parChTrans1D2" presStyleIdx="3" presStyleCnt="5"/>
      <dgm:spPr/>
      <dgm:t>
        <a:bodyPr/>
        <a:lstStyle/>
        <a:p>
          <a:endParaRPr lang="en-US"/>
        </a:p>
      </dgm:t>
    </dgm:pt>
    <dgm:pt modelId="{079196D0-1EE5-4BB4-917F-24DBEB794956}" type="pres">
      <dgm:prSet presAssocID="{F902A922-060C-4744-9000-957A9359486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8B45B-B21A-4A8D-82CE-69E11F5247E1}" type="pres">
      <dgm:prSet presAssocID="{0190F99F-CA40-4089-B52B-7DE5CF0F305E}" presName="Name9" presStyleLbl="parChTrans1D2" presStyleIdx="4" presStyleCnt="5"/>
      <dgm:spPr/>
      <dgm:t>
        <a:bodyPr/>
        <a:lstStyle/>
        <a:p>
          <a:endParaRPr lang="en-US"/>
        </a:p>
      </dgm:t>
    </dgm:pt>
    <dgm:pt modelId="{70B0C207-0F67-4A32-A57D-6F4269577835}" type="pres">
      <dgm:prSet presAssocID="{0190F99F-CA40-4089-B52B-7DE5CF0F305E}" presName="connTx" presStyleLbl="parChTrans1D2" presStyleIdx="4" presStyleCnt="5"/>
      <dgm:spPr/>
      <dgm:t>
        <a:bodyPr/>
        <a:lstStyle/>
        <a:p>
          <a:endParaRPr lang="en-US"/>
        </a:p>
      </dgm:t>
    </dgm:pt>
    <dgm:pt modelId="{09DD5FBA-D6E9-45EC-99BB-C48C77EE0A09}" type="pres">
      <dgm:prSet presAssocID="{4C4CFFDB-C722-4028-A6A9-61D721A88EC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F5465E-FB02-4538-9788-08F6417C065D}" type="presOf" srcId="{295FCB1F-2423-4B80-B064-527B2B3C7586}" destId="{BEA56EB2-B7E3-4486-A505-E421A2A60466}" srcOrd="1" destOrd="0" presId="urn:microsoft.com/office/officeart/2005/8/layout/radial1"/>
    <dgm:cxn modelId="{5DB5F171-7DF2-4584-9CB0-E75E088C4850}" type="presOf" srcId="{3F788190-47C5-4879-9F0C-B8AFEECE1030}" destId="{00DB0098-AD8F-46A8-B7D3-5F592CFBD2D7}" srcOrd="0" destOrd="0" presId="urn:microsoft.com/office/officeart/2005/8/layout/radial1"/>
    <dgm:cxn modelId="{D1EF7053-676D-4C2A-93B6-B971457FC8FC}" type="presOf" srcId="{1D154920-8C84-4018-B93F-981D43379BAE}" destId="{3995F190-EB13-4F39-B4D5-B6258EB8B06B}" srcOrd="1" destOrd="0" presId="urn:microsoft.com/office/officeart/2005/8/layout/radial1"/>
    <dgm:cxn modelId="{A5D94A50-4BE9-413D-82F4-4C758F28FB1A}" type="presOf" srcId="{179DB0B8-2B6A-47F9-9B9D-D30F4EC21976}" destId="{546ACDAB-0818-4FFB-B3EA-5B8C843EDF88}" srcOrd="0" destOrd="0" presId="urn:microsoft.com/office/officeart/2005/8/layout/radial1"/>
    <dgm:cxn modelId="{D70FAFD8-FEF1-443B-9B7D-9B6C95BB5CB9}" srcId="{A1DFED5F-7CAF-4BFB-AEFD-8F4382751D8E}" destId="{84485755-FEEE-4024-82D5-DDD6D4B8B092}" srcOrd="0" destOrd="0" parTransId="{179DB0B8-2B6A-47F9-9B9D-D30F4EC21976}" sibTransId="{0D3EC5D3-932C-4524-9C8D-A716CD03ECB5}"/>
    <dgm:cxn modelId="{1DFC8058-C8CF-492A-9B3F-A839AD90DA50}" type="presOf" srcId="{84485755-FEEE-4024-82D5-DDD6D4B8B092}" destId="{AF814BB9-DAE8-4E0C-85E9-761DDAF7490D}" srcOrd="0" destOrd="0" presId="urn:microsoft.com/office/officeart/2005/8/layout/radial1"/>
    <dgm:cxn modelId="{DF0D8700-32B7-44D6-BC0E-918A7555B35F}" type="presOf" srcId="{6CC817C3-6AE0-4075-A049-B7BCB39C7DE4}" destId="{97FA2A8B-D4BC-4ADD-949A-C5EC253817BE}" srcOrd="0" destOrd="0" presId="urn:microsoft.com/office/officeart/2005/8/layout/radial1"/>
    <dgm:cxn modelId="{9388B8D6-D1F8-4618-A15D-0BE95424D202}" type="presOf" srcId="{0190F99F-CA40-4089-B52B-7DE5CF0F305E}" destId="{70B0C207-0F67-4A32-A57D-6F4269577835}" srcOrd="1" destOrd="0" presId="urn:microsoft.com/office/officeart/2005/8/layout/radial1"/>
    <dgm:cxn modelId="{5B4C52C8-263E-491D-98ED-C831AAF768B0}" type="presOf" srcId="{899D43E7-80B0-475D-903E-7EAD9BE7AE83}" destId="{8A29A9A3-2CAF-41BA-AEB7-545F80C92A1D}" srcOrd="0" destOrd="0" presId="urn:microsoft.com/office/officeart/2005/8/layout/radial1"/>
    <dgm:cxn modelId="{BC935E6E-A46C-4859-A7AD-63F736366423}" type="presOf" srcId="{179DB0B8-2B6A-47F9-9B9D-D30F4EC21976}" destId="{EC91B07E-80DD-4A18-9C4B-66D546485F88}" srcOrd="1" destOrd="0" presId="urn:microsoft.com/office/officeart/2005/8/layout/radial1"/>
    <dgm:cxn modelId="{0FF8928C-D033-4E22-8C1C-1A6BE604F011}" srcId="{A1DFED5F-7CAF-4BFB-AEFD-8F4382751D8E}" destId="{3F788190-47C5-4879-9F0C-B8AFEECE1030}" srcOrd="2" destOrd="0" parTransId="{899D43E7-80B0-475D-903E-7EAD9BE7AE83}" sibTransId="{A69E3CFB-28DD-4C2F-997B-F15FEEECEACD}"/>
    <dgm:cxn modelId="{CE294A93-6582-4906-BF3D-2680D635DDE0}" type="presOf" srcId="{899D43E7-80B0-475D-903E-7EAD9BE7AE83}" destId="{9832044B-1F3E-4948-A2BA-1E550BA6B3BC}" srcOrd="1" destOrd="0" presId="urn:microsoft.com/office/officeart/2005/8/layout/radial1"/>
    <dgm:cxn modelId="{FA5B5D31-9FC3-437B-99D0-7582D248335A}" srcId="{6CC817C3-6AE0-4075-A049-B7BCB39C7DE4}" destId="{A1DFED5F-7CAF-4BFB-AEFD-8F4382751D8E}" srcOrd="0" destOrd="0" parTransId="{D4128CC4-2D0A-4E2E-AAF8-07AD3F3219DE}" sibTransId="{096DEBC7-16F9-4D96-8299-F82598BDA782}"/>
    <dgm:cxn modelId="{9800FA1D-E420-499B-8E55-F964DD9ED334}" type="presOf" srcId="{A1DFED5F-7CAF-4BFB-AEFD-8F4382751D8E}" destId="{EDC6BB5C-55F2-4CBC-BF0B-97AE785EA3BA}" srcOrd="0" destOrd="0" presId="urn:microsoft.com/office/officeart/2005/8/layout/radial1"/>
    <dgm:cxn modelId="{F7F2C737-1184-4229-8BB3-112CFA0EB4CA}" type="presOf" srcId="{0190F99F-CA40-4089-B52B-7DE5CF0F305E}" destId="{04F8B45B-B21A-4A8D-82CE-69E11F5247E1}" srcOrd="0" destOrd="0" presId="urn:microsoft.com/office/officeart/2005/8/layout/radial1"/>
    <dgm:cxn modelId="{F8F4249A-C4EB-461F-B693-F5395D095E16}" srcId="{A1DFED5F-7CAF-4BFB-AEFD-8F4382751D8E}" destId="{2FEF2EF2-9A6D-47B6-81ED-D5A14488B5D8}" srcOrd="1" destOrd="0" parTransId="{295FCB1F-2423-4B80-B064-527B2B3C7586}" sibTransId="{24A89063-5758-4FC5-A5C3-167261E651F3}"/>
    <dgm:cxn modelId="{1CC9951C-A4C9-4443-BC36-3C1C216E030A}" type="presOf" srcId="{F902A922-060C-4744-9000-957A93594863}" destId="{079196D0-1EE5-4BB4-917F-24DBEB794956}" srcOrd="0" destOrd="0" presId="urn:microsoft.com/office/officeart/2005/8/layout/radial1"/>
    <dgm:cxn modelId="{0A64C824-70A9-45E8-83B8-99AB01AB295A}" type="presOf" srcId="{2FEF2EF2-9A6D-47B6-81ED-D5A14488B5D8}" destId="{785698F0-E905-439C-8D78-85348439B1DD}" srcOrd="0" destOrd="0" presId="urn:microsoft.com/office/officeart/2005/8/layout/radial1"/>
    <dgm:cxn modelId="{F0C5AF9E-A296-4137-BCE3-1BCBFF1E968E}" type="presOf" srcId="{4C4CFFDB-C722-4028-A6A9-61D721A88ECE}" destId="{09DD5FBA-D6E9-45EC-99BB-C48C77EE0A09}" srcOrd="0" destOrd="0" presId="urn:microsoft.com/office/officeart/2005/8/layout/radial1"/>
    <dgm:cxn modelId="{605A7527-A2B0-41EB-A24F-A6D31B4DDE3A}" srcId="{A1DFED5F-7CAF-4BFB-AEFD-8F4382751D8E}" destId="{4C4CFFDB-C722-4028-A6A9-61D721A88ECE}" srcOrd="4" destOrd="0" parTransId="{0190F99F-CA40-4089-B52B-7DE5CF0F305E}" sibTransId="{A2205B1B-235C-47BD-9C53-B67B4CFB9E5D}"/>
    <dgm:cxn modelId="{E6077176-C0F8-41E1-B0A5-664D9ACEEF50}" srcId="{A1DFED5F-7CAF-4BFB-AEFD-8F4382751D8E}" destId="{F902A922-060C-4744-9000-957A93594863}" srcOrd="3" destOrd="0" parTransId="{1D154920-8C84-4018-B93F-981D43379BAE}" sibTransId="{AAC323BA-EB5B-420E-8953-9F6088A9DA78}"/>
    <dgm:cxn modelId="{543C8FAF-D786-4AA2-A204-1F67620C06C6}" type="presOf" srcId="{1D154920-8C84-4018-B93F-981D43379BAE}" destId="{85C0526E-4369-4D37-8A2F-1C5132627E90}" srcOrd="0" destOrd="0" presId="urn:microsoft.com/office/officeart/2005/8/layout/radial1"/>
    <dgm:cxn modelId="{3172BC29-B18B-44F2-9066-57FDE6D955CE}" type="presOf" srcId="{295FCB1F-2423-4B80-B064-527B2B3C7586}" destId="{1F7F1E3B-76AA-473F-BB9E-E5109121CAB8}" srcOrd="0" destOrd="0" presId="urn:microsoft.com/office/officeart/2005/8/layout/radial1"/>
    <dgm:cxn modelId="{B1B04FDD-5A67-4B76-9AA9-E50A33E6BB6A}" type="presParOf" srcId="{97FA2A8B-D4BC-4ADD-949A-C5EC253817BE}" destId="{EDC6BB5C-55F2-4CBC-BF0B-97AE785EA3BA}" srcOrd="0" destOrd="0" presId="urn:microsoft.com/office/officeart/2005/8/layout/radial1"/>
    <dgm:cxn modelId="{2253BB40-0F30-41CD-AD94-0DE9FF799183}" type="presParOf" srcId="{97FA2A8B-D4BC-4ADD-949A-C5EC253817BE}" destId="{546ACDAB-0818-4FFB-B3EA-5B8C843EDF88}" srcOrd="1" destOrd="0" presId="urn:microsoft.com/office/officeart/2005/8/layout/radial1"/>
    <dgm:cxn modelId="{3C2C2DB0-F175-46A7-8813-EE64161B1217}" type="presParOf" srcId="{546ACDAB-0818-4FFB-B3EA-5B8C843EDF88}" destId="{EC91B07E-80DD-4A18-9C4B-66D546485F88}" srcOrd="0" destOrd="0" presId="urn:microsoft.com/office/officeart/2005/8/layout/radial1"/>
    <dgm:cxn modelId="{4CA3C9BA-BFC0-4F4F-8781-7BA66311BBBE}" type="presParOf" srcId="{97FA2A8B-D4BC-4ADD-949A-C5EC253817BE}" destId="{AF814BB9-DAE8-4E0C-85E9-761DDAF7490D}" srcOrd="2" destOrd="0" presId="urn:microsoft.com/office/officeart/2005/8/layout/radial1"/>
    <dgm:cxn modelId="{F33F6E04-5905-4AB4-A73B-E75C5672F029}" type="presParOf" srcId="{97FA2A8B-D4BC-4ADD-949A-C5EC253817BE}" destId="{1F7F1E3B-76AA-473F-BB9E-E5109121CAB8}" srcOrd="3" destOrd="0" presId="urn:microsoft.com/office/officeart/2005/8/layout/radial1"/>
    <dgm:cxn modelId="{5F437BFC-F9B3-464F-81FB-AA1AFEABA121}" type="presParOf" srcId="{1F7F1E3B-76AA-473F-BB9E-E5109121CAB8}" destId="{BEA56EB2-B7E3-4486-A505-E421A2A60466}" srcOrd="0" destOrd="0" presId="urn:microsoft.com/office/officeart/2005/8/layout/radial1"/>
    <dgm:cxn modelId="{12F90951-207E-4646-AF16-90DA36E41938}" type="presParOf" srcId="{97FA2A8B-D4BC-4ADD-949A-C5EC253817BE}" destId="{785698F0-E905-439C-8D78-85348439B1DD}" srcOrd="4" destOrd="0" presId="urn:microsoft.com/office/officeart/2005/8/layout/radial1"/>
    <dgm:cxn modelId="{848EFE40-4ACF-4BEC-B384-41025E548743}" type="presParOf" srcId="{97FA2A8B-D4BC-4ADD-949A-C5EC253817BE}" destId="{8A29A9A3-2CAF-41BA-AEB7-545F80C92A1D}" srcOrd="5" destOrd="0" presId="urn:microsoft.com/office/officeart/2005/8/layout/radial1"/>
    <dgm:cxn modelId="{CF24D379-2895-472F-9F68-96D3452C7CAE}" type="presParOf" srcId="{8A29A9A3-2CAF-41BA-AEB7-545F80C92A1D}" destId="{9832044B-1F3E-4948-A2BA-1E550BA6B3BC}" srcOrd="0" destOrd="0" presId="urn:microsoft.com/office/officeart/2005/8/layout/radial1"/>
    <dgm:cxn modelId="{7AB54810-BF2F-47C2-9D56-45E55EABF8DC}" type="presParOf" srcId="{97FA2A8B-D4BC-4ADD-949A-C5EC253817BE}" destId="{00DB0098-AD8F-46A8-B7D3-5F592CFBD2D7}" srcOrd="6" destOrd="0" presId="urn:microsoft.com/office/officeart/2005/8/layout/radial1"/>
    <dgm:cxn modelId="{0262D183-7EA2-4ACA-9A5E-A9F800D7A469}" type="presParOf" srcId="{97FA2A8B-D4BC-4ADD-949A-C5EC253817BE}" destId="{85C0526E-4369-4D37-8A2F-1C5132627E90}" srcOrd="7" destOrd="0" presId="urn:microsoft.com/office/officeart/2005/8/layout/radial1"/>
    <dgm:cxn modelId="{4D49DEF0-AC00-43FB-96B7-2A7CE2138C0B}" type="presParOf" srcId="{85C0526E-4369-4D37-8A2F-1C5132627E90}" destId="{3995F190-EB13-4F39-B4D5-B6258EB8B06B}" srcOrd="0" destOrd="0" presId="urn:microsoft.com/office/officeart/2005/8/layout/radial1"/>
    <dgm:cxn modelId="{63D61F3C-A690-4591-9329-F4C819AF4336}" type="presParOf" srcId="{97FA2A8B-D4BC-4ADD-949A-C5EC253817BE}" destId="{079196D0-1EE5-4BB4-917F-24DBEB794956}" srcOrd="8" destOrd="0" presId="urn:microsoft.com/office/officeart/2005/8/layout/radial1"/>
    <dgm:cxn modelId="{937D8DBA-2A59-4E9E-97B0-910CFBEF0800}" type="presParOf" srcId="{97FA2A8B-D4BC-4ADD-949A-C5EC253817BE}" destId="{04F8B45B-B21A-4A8D-82CE-69E11F5247E1}" srcOrd="9" destOrd="0" presId="urn:microsoft.com/office/officeart/2005/8/layout/radial1"/>
    <dgm:cxn modelId="{C2CF5D10-339A-45B6-B3FE-EF180F08B27A}" type="presParOf" srcId="{04F8B45B-B21A-4A8D-82CE-69E11F5247E1}" destId="{70B0C207-0F67-4A32-A57D-6F4269577835}" srcOrd="0" destOrd="0" presId="urn:microsoft.com/office/officeart/2005/8/layout/radial1"/>
    <dgm:cxn modelId="{9CB81152-A91A-4594-BC42-C23C1F3E3E98}" type="presParOf" srcId="{97FA2A8B-D4BC-4ADD-949A-C5EC253817BE}" destId="{09DD5FBA-D6E9-45EC-99BB-C48C77EE0A0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B3B93C-0BB5-46A8-A7C8-64EC36D5C293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DF5A96-3459-4D3A-97B4-45F0864C28BE}">
      <dgm:prSet phldrT="[Text]"/>
      <dgm:spPr/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9FEE25-ED32-45F3-BC0D-D13D11C07BB8}" type="parTrans" cxnId="{2D6DC347-78E5-40B2-A1BB-2040F56C034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E04D9D-2550-45A2-A172-AC9308F1DCB0}" type="sibTrans" cxnId="{2D6DC347-78E5-40B2-A1BB-2040F56C034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FF7D79-528C-496B-AFAA-3BCAC08DB398}">
      <dgm:prSet phldrT="[Text]"/>
      <dgm:spPr/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288A71-837F-44C9-B7A8-252206167476}" type="parTrans" cxnId="{C6CD80B8-9D0A-42AC-BBA5-9FF5C8FC185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E080B3-497F-4C85-ABCE-75704EB7A782}" type="sibTrans" cxnId="{C6CD80B8-9D0A-42AC-BBA5-9FF5C8FC185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FC5F2B-59AE-4656-83E9-0DDD46576FC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10B9C1-485D-4855-9E8D-E63D2B673DC2}" type="parTrans" cxnId="{D289B2EF-9BFC-42C8-BED9-B4A93A60C4A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D351ED-F032-4B17-A54D-DBF87C9362B2}" type="sibTrans" cxnId="{D289B2EF-9BFC-42C8-BED9-B4A93A60C4A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3998F1-7E8E-41C8-92F4-AFF6FD0FD9C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60128C-3CB0-4B85-B907-ACD36040BF12}" type="parTrans" cxnId="{599EF421-0A9B-4084-B4AC-9F9E5150A9E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2FAD9E-5E7F-4AFA-A056-3E7DC4A18326}" type="sibTrans" cxnId="{599EF421-0A9B-4084-B4AC-9F9E5150A9E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5B1DA4-4280-4D19-B025-842B48A5EDE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F3B946-615D-4887-B4C0-A1CBF2FAE4F2}" type="parTrans" cxnId="{84DDA24D-CA75-4861-9788-D6615F45162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6D9BCB-3479-4880-BA5A-EBDD4291314D}" type="sibTrans" cxnId="{84DDA24D-CA75-4861-9788-D6615F45162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A78C50-6DF1-48C4-9015-045E0F2BDAC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92BD8B-031C-4C42-A796-E6173D591512}" type="parTrans" cxnId="{B2F75E76-C076-4CC7-A16B-1E14FCEF5AC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380828-6A9A-4680-86C9-79260866D331}" type="sibTrans" cxnId="{B2F75E76-C076-4CC7-A16B-1E14FCEF5AC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055F6F-C9F8-41C0-BB78-C402E1482D39}">
      <dgm:prSet phldrT="[Text]" phldr="1"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B6AF0E-63C1-426F-92FC-D74A994A9641}" type="sibTrans" cxnId="{1DEDE88F-7E4D-4B72-B071-64103F6A5E3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CD21C5-9C8D-45DD-9BB6-115C0E57E13B}" type="parTrans" cxnId="{1DEDE88F-7E4D-4B72-B071-64103F6A5E3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64DC6E-3D1B-4F35-86D5-40EB2137B91A}" type="pres">
      <dgm:prSet presAssocID="{C3B3B93C-0BB5-46A8-A7C8-64EC36D5C29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2C274B-A1D8-4512-BB92-B2DA006AFBC5}" type="pres">
      <dgm:prSet presAssocID="{E2055F6F-C9F8-41C0-BB78-C402E1482D39}" presName="centerShape" presStyleLbl="node0" presStyleIdx="0" presStyleCnt="1" custScaleX="16341" custScaleY="26144"/>
      <dgm:spPr/>
      <dgm:t>
        <a:bodyPr/>
        <a:lstStyle/>
        <a:p>
          <a:endParaRPr lang="en-US"/>
        </a:p>
      </dgm:t>
    </dgm:pt>
    <dgm:pt modelId="{28053FFF-CC7A-4372-B460-84D2ACD89D1A}" type="pres">
      <dgm:prSet presAssocID="{21DF5A96-3459-4D3A-97B4-45F0864C28B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0801E-FFEF-48DD-8564-7AA30CAAC42E}" type="pres">
      <dgm:prSet presAssocID="{21DF5A96-3459-4D3A-97B4-45F0864C28BE}" presName="dummy" presStyleCnt="0"/>
      <dgm:spPr/>
    </dgm:pt>
    <dgm:pt modelId="{396E0774-DADB-475E-B9BB-9982192F6AEA}" type="pres">
      <dgm:prSet presAssocID="{E8E04D9D-2550-45A2-A172-AC9308F1DCB0}" presName="sibTrans" presStyleLbl="sibTrans2D1" presStyleIdx="0" presStyleCnt="6"/>
      <dgm:spPr/>
      <dgm:t>
        <a:bodyPr/>
        <a:lstStyle/>
        <a:p>
          <a:endParaRPr lang="en-US"/>
        </a:p>
      </dgm:t>
    </dgm:pt>
    <dgm:pt modelId="{5D84D82D-03C9-41D0-B621-C84706D23D36}" type="pres">
      <dgm:prSet presAssocID="{64FC5F2B-59AE-4656-83E9-0DDD46576FC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8A9A1-BA4C-4F11-A6FA-1F36228C1631}" type="pres">
      <dgm:prSet presAssocID="{64FC5F2B-59AE-4656-83E9-0DDD46576FCB}" presName="dummy" presStyleCnt="0"/>
      <dgm:spPr/>
    </dgm:pt>
    <dgm:pt modelId="{2754DC76-2490-4E5C-8D58-28A54272C9A6}" type="pres">
      <dgm:prSet presAssocID="{C4D351ED-F032-4B17-A54D-DBF87C9362B2}" presName="sibTrans" presStyleLbl="sibTrans2D1" presStyleIdx="1" presStyleCnt="6"/>
      <dgm:spPr/>
      <dgm:t>
        <a:bodyPr/>
        <a:lstStyle/>
        <a:p>
          <a:endParaRPr lang="en-US"/>
        </a:p>
      </dgm:t>
    </dgm:pt>
    <dgm:pt modelId="{F088125B-E428-48F3-9E98-10F6731EDD60}" type="pres">
      <dgm:prSet presAssocID="{76A78C50-6DF1-48C4-9015-045E0F2BDAC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B368F-4BCA-47F6-9C71-9D88EA39A2E2}" type="pres">
      <dgm:prSet presAssocID="{76A78C50-6DF1-48C4-9015-045E0F2BDAC6}" presName="dummy" presStyleCnt="0"/>
      <dgm:spPr/>
    </dgm:pt>
    <dgm:pt modelId="{FBFBD6F3-CF88-4891-B6B4-F704AE298E06}" type="pres">
      <dgm:prSet presAssocID="{7C380828-6A9A-4680-86C9-79260866D331}" presName="sibTrans" presStyleLbl="sibTrans2D1" presStyleIdx="2" presStyleCnt="6"/>
      <dgm:spPr/>
      <dgm:t>
        <a:bodyPr/>
        <a:lstStyle/>
        <a:p>
          <a:endParaRPr lang="en-US"/>
        </a:p>
      </dgm:t>
    </dgm:pt>
    <dgm:pt modelId="{AEE48208-6918-4731-9723-936E3C24F263}" type="pres">
      <dgm:prSet presAssocID="{5C3998F1-7E8E-41C8-92F4-AFF6FD0FD9C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8D40B-BEB4-44B5-B747-094B28B4AC4E}" type="pres">
      <dgm:prSet presAssocID="{5C3998F1-7E8E-41C8-92F4-AFF6FD0FD9C2}" presName="dummy" presStyleCnt="0"/>
      <dgm:spPr/>
    </dgm:pt>
    <dgm:pt modelId="{C688233C-1F31-440B-B485-46FE3B4BEE81}" type="pres">
      <dgm:prSet presAssocID="{702FAD9E-5E7F-4AFA-A056-3E7DC4A18326}" presName="sibTrans" presStyleLbl="sibTrans2D1" presStyleIdx="3" presStyleCnt="6"/>
      <dgm:spPr/>
      <dgm:t>
        <a:bodyPr/>
        <a:lstStyle/>
        <a:p>
          <a:endParaRPr lang="en-US"/>
        </a:p>
      </dgm:t>
    </dgm:pt>
    <dgm:pt modelId="{10645E26-9533-471B-B877-54FEB22EC01C}" type="pres">
      <dgm:prSet presAssocID="{D35B1DA4-4280-4D19-B025-842B48A5EDE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09CFF-DEC1-45E8-B72C-303B34446960}" type="pres">
      <dgm:prSet presAssocID="{D35B1DA4-4280-4D19-B025-842B48A5EDEA}" presName="dummy" presStyleCnt="0"/>
      <dgm:spPr/>
    </dgm:pt>
    <dgm:pt modelId="{E3EA842C-145A-457E-BA06-9BD9A8625B8D}" type="pres">
      <dgm:prSet presAssocID="{F46D9BCB-3479-4880-BA5A-EBDD4291314D}" presName="sibTrans" presStyleLbl="sibTrans2D1" presStyleIdx="4" presStyleCnt="6"/>
      <dgm:spPr/>
      <dgm:t>
        <a:bodyPr/>
        <a:lstStyle/>
        <a:p>
          <a:endParaRPr lang="en-US"/>
        </a:p>
      </dgm:t>
    </dgm:pt>
    <dgm:pt modelId="{A05992EC-98B8-414D-A32D-0E6532D90092}" type="pres">
      <dgm:prSet presAssocID="{E8FF7D79-528C-496B-AFAA-3BCAC08DB39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0DF4B9-3538-4EEB-BB08-52C13F67D584}" type="pres">
      <dgm:prSet presAssocID="{E8FF7D79-528C-496B-AFAA-3BCAC08DB398}" presName="dummy" presStyleCnt="0"/>
      <dgm:spPr/>
    </dgm:pt>
    <dgm:pt modelId="{2346D85A-7A87-4DB3-BF0E-BA552BE0A5D9}" type="pres">
      <dgm:prSet presAssocID="{10E080B3-497F-4C85-ABCE-75704EB7A782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6ABFD321-F814-4AC4-BA45-9BB5CA5F126A}" type="presOf" srcId="{C4D351ED-F032-4B17-A54D-DBF87C9362B2}" destId="{2754DC76-2490-4E5C-8D58-28A54272C9A6}" srcOrd="0" destOrd="0" presId="urn:microsoft.com/office/officeart/2005/8/layout/radial6"/>
    <dgm:cxn modelId="{6455536E-3027-471C-B51F-7DA33FF6719F}" type="presOf" srcId="{76A78C50-6DF1-48C4-9015-045E0F2BDAC6}" destId="{F088125B-E428-48F3-9E98-10F6731EDD60}" srcOrd="0" destOrd="0" presId="urn:microsoft.com/office/officeart/2005/8/layout/radial6"/>
    <dgm:cxn modelId="{F87B0EBD-8452-4471-9281-C54D74C8F5FA}" type="presOf" srcId="{7C380828-6A9A-4680-86C9-79260866D331}" destId="{FBFBD6F3-CF88-4891-B6B4-F704AE298E06}" srcOrd="0" destOrd="0" presId="urn:microsoft.com/office/officeart/2005/8/layout/radial6"/>
    <dgm:cxn modelId="{F787031A-3F8F-4D4D-98DA-E2D94E16B20D}" type="presOf" srcId="{702FAD9E-5E7F-4AFA-A056-3E7DC4A18326}" destId="{C688233C-1F31-440B-B485-46FE3B4BEE81}" srcOrd="0" destOrd="0" presId="urn:microsoft.com/office/officeart/2005/8/layout/radial6"/>
    <dgm:cxn modelId="{AD52E86C-E922-4DCB-B44D-D87793DBF564}" type="presOf" srcId="{E8FF7D79-528C-496B-AFAA-3BCAC08DB398}" destId="{A05992EC-98B8-414D-A32D-0E6532D90092}" srcOrd="0" destOrd="0" presId="urn:microsoft.com/office/officeart/2005/8/layout/radial6"/>
    <dgm:cxn modelId="{1DEDE88F-7E4D-4B72-B071-64103F6A5E3E}" srcId="{C3B3B93C-0BB5-46A8-A7C8-64EC36D5C293}" destId="{E2055F6F-C9F8-41C0-BB78-C402E1482D39}" srcOrd="0" destOrd="0" parTransId="{A1CD21C5-9C8D-45DD-9BB6-115C0E57E13B}" sibTransId="{CCB6AF0E-63C1-426F-92FC-D74A994A9641}"/>
    <dgm:cxn modelId="{B2F75E76-C076-4CC7-A16B-1E14FCEF5AC3}" srcId="{E2055F6F-C9F8-41C0-BB78-C402E1482D39}" destId="{76A78C50-6DF1-48C4-9015-045E0F2BDAC6}" srcOrd="2" destOrd="0" parTransId="{8A92BD8B-031C-4C42-A796-E6173D591512}" sibTransId="{7C380828-6A9A-4680-86C9-79260866D331}"/>
    <dgm:cxn modelId="{84DDA24D-CA75-4861-9788-D6615F451628}" srcId="{E2055F6F-C9F8-41C0-BB78-C402E1482D39}" destId="{D35B1DA4-4280-4D19-B025-842B48A5EDEA}" srcOrd="4" destOrd="0" parTransId="{B0F3B946-615D-4887-B4C0-A1CBF2FAE4F2}" sibTransId="{F46D9BCB-3479-4880-BA5A-EBDD4291314D}"/>
    <dgm:cxn modelId="{CB757B7B-6079-472E-8C3F-5ABE9ED0C7BD}" type="presOf" srcId="{D35B1DA4-4280-4D19-B025-842B48A5EDEA}" destId="{10645E26-9533-471B-B877-54FEB22EC01C}" srcOrd="0" destOrd="0" presId="urn:microsoft.com/office/officeart/2005/8/layout/radial6"/>
    <dgm:cxn modelId="{40286965-795C-494B-A391-C75EA6A1CE5A}" type="presOf" srcId="{5C3998F1-7E8E-41C8-92F4-AFF6FD0FD9C2}" destId="{AEE48208-6918-4731-9723-936E3C24F263}" srcOrd="0" destOrd="0" presId="urn:microsoft.com/office/officeart/2005/8/layout/radial6"/>
    <dgm:cxn modelId="{2929EF8A-BB2A-47AC-816C-9EDCBD61D272}" type="presOf" srcId="{C3B3B93C-0BB5-46A8-A7C8-64EC36D5C293}" destId="{8B64DC6E-3D1B-4F35-86D5-40EB2137B91A}" srcOrd="0" destOrd="0" presId="urn:microsoft.com/office/officeart/2005/8/layout/radial6"/>
    <dgm:cxn modelId="{2D6DC347-78E5-40B2-A1BB-2040F56C034D}" srcId="{E2055F6F-C9F8-41C0-BB78-C402E1482D39}" destId="{21DF5A96-3459-4D3A-97B4-45F0864C28BE}" srcOrd="0" destOrd="0" parTransId="{9E9FEE25-ED32-45F3-BC0D-D13D11C07BB8}" sibTransId="{E8E04D9D-2550-45A2-A172-AC9308F1DCB0}"/>
    <dgm:cxn modelId="{C9D54405-54F8-4002-8C36-DE6AA6D4C1AF}" type="presOf" srcId="{F46D9BCB-3479-4880-BA5A-EBDD4291314D}" destId="{E3EA842C-145A-457E-BA06-9BD9A8625B8D}" srcOrd="0" destOrd="0" presId="urn:microsoft.com/office/officeart/2005/8/layout/radial6"/>
    <dgm:cxn modelId="{36DD28CB-AE9F-43A0-B138-12E736BCAEAF}" type="presOf" srcId="{64FC5F2B-59AE-4656-83E9-0DDD46576FCB}" destId="{5D84D82D-03C9-41D0-B621-C84706D23D36}" srcOrd="0" destOrd="0" presId="urn:microsoft.com/office/officeart/2005/8/layout/radial6"/>
    <dgm:cxn modelId="{C6CD80B8-9D0A-42AC-BBA5-9FF5C8FC185F}" srcId="{E2055F6F-C9F8-41C0-BB78-C402E1482D39}" destId="{E8FF7D79-528C-496B-AFAA-3BCAC08DB398}" srcOrd="5" destOrd="0" parTransId="{2D288A71-837F-44C9-B7A8-252206167476}" sibTransId="{10E080B3-497F-4C85-ABCE-75704EB7A782}"/>
    <dgm:cxn modelId="{599EF421-0A9B-4084-B4AC-9F9E5150A9EA}" srcId="{E2055F6F-C9F8-41C0-BB78-C402E1482D39}" destId="{5C3998F1-7E8E-41C8-92F4-AFF6FD0FD9C2}" srcOrd="3" destOrd="0" parTransId="{4560128C-3CB0-4B85-B907-ACD36040BF12}" sibTransId="{702FAD9E-5E7F-4AFA-A056-3E7DC4A18326}"/>
    <dgm:cxn modelId="{7C9EF465-C3DF-46BF-90B8-D53B748ADA9A}" type="presOf" srcId="{E2055F6F-C9F8-41C0-BB78-C402E1482D39}" destId="{B82C274B-A1D8-4512-BB92-B2DA006AFBC5}" srcOrd="0" destOrd="0" presId="urn:microsoft.com/office/officeart/2005/8/layout/radial6"/>
    <dgm:cxn modelId="{0075141F-CC6A-44D4-9424-61BAB1A6789D}" type="presOf" srcId="{E8E04D9D-2550-45A2-A172-AC9308F1DCB0}" destId="{396E0774-DADB-475E-B9BB-9982192F6AEA}" srcOrd="0" destOrd="0" presId="urn:microsoft.com/office/officeart/2005/8/layout/radial6"/>
    <dgm:cxn modelId="{CCDE2983-7315-4E85-BCC6-41BFE62EFCEC}" type="presOf" srcId="{10E080B3-497F-4C85-ABCE-75704EB7A782}" destId="{2346D85A-7A87-4DB3-BF0E-BA552BE0A5D9}" srcOrd="0" destOrd="0" presId="urn:microsoft.com/office/officeart/2005/8/layout/radial6"/>
    <dgm:cxn modelId="{FAEDA5AE-C209-40DD-8058-B5FC8D44FA6F}" type="presOf" srcId="{21DF5A96-3459-4D3A-97B4-45F0864C28BE}" destId="{28053FFF-CC7A-4372-B460-84D2ACD89D1A}" srcOrd="0" destOrd="0" presId="urn:microsoft.com/office/officeart/2005/8/layout/radial6"/>
    <dgm:cxn modelId="{D289B2EF-9BFC-42C8-BED9-B4A93A60C4A3}" srcId="{E2055F6F-C9F8-41C0-BB78-C402E1482D39}" destId="{64FC5F2B-59AE-4656-83E9-0DDD46576FCB}" srcOrd="1" destOrd="0" parTransId="{9E10B9C1-485D-4855-9E8D-E63D2B673DC2}" sibTransId="{C4D351ED-F032-4B17-A54D-DBF87C9362B2}"/>
    <dgm:cxn modelId="{413556F5-21E3-4CF2-B3F0-559E3C20C636}" type="presParOf" srcId="{8B64DC6E-3D1B-4F35-86D5-40EB2137B91A}" destId="{B82C274B-A1D8-4512-BB92-B2DA006AFBC5}" srcOrd="0" destOrd="0" presId="urn:microsoft.com/office/officeart/2005/8/layout/radial6"/>
    <dgm:cxn modelId="{1CFE7650-32BA-4253-BE0E-0A41D4E38B6C}" type="presParOf" srcId="{8B64DC6E-3D1B-4F35-86D5-40EB2137B91A}" destId="{28053FFF-CC7A-4372-B460-84D2ACD89D1A}" srcOrd="1" destOrd="0" presId="urn:microsoft.com/office/officeart/2005/8/layout/radial6"/>
    <dgm:cxn modelId="{9CF5E356-168F-4247-9BF2-97985A716B05}" type="presParOf" srcId="{8B64DC6E-3D1B-4F35-86D5-40EB2137B91A}" destId="{2C80801E-FFEF-48DD-8564-7AA30CAAC42E}" srcOrd="2" destOrd="0" presId="urn:microsoft.com/office/officeart/2005/8/layout/radial6"/>
    <dgm:cxn modelId="{E61BDC0C-3FE7-4D4D-A998-ED4573DDB78D}" type="presParOf" srcId="{8B64DC6E-3D1B-4F35-86D5-40EB2137B91A}" destId="{396E0774-DADB-475E-B9BB-9982192F6AEA}" srcOrd="3" destOrd="0" presId="urn:microsoft.com/office/officeart/2005/8/layout/radial6"/>
    <dgm:cxn modelId="{9AAB8BB4-8E30-4CB2-A820-0D059B3A5A6A}" type="presParOf" srcId="{8B64DC6E-3D1B-4F35-86D5-40EB2137B91A}" destId="{5D84D82D-03C9-41D0-B621-C84706D23D36}" srcOrd="4" destOrd="0" presId="urn:microsoft.com/office/officeart/2005/8/layout/radial6"/>
    <dgm:cxn modelId="{7CCB9012-F94B-4DFE-9DF8-6463332D2D97}" type="presParOf" srcId="{8B64DC6E-3D1B-4F35-86D5-40EB2137B91A}" destId="{2EB8A9A1-BA4C-4F11-A6FA-1F36228C1631}" srcOrd="5" destOrd="0" presId="urn:microsoft.com/office/officeart/2005/8/layout/radial6"/>
    <dgm:cxn modelId="{07165ACD-831C-431F-A86E-78DAF4583DEA}" type="presParOf" srcId="{8B64DC6E-3D1B-4F35-86D5-40EB2137B91A}" destId="{2754DC76-2490-4E5C-8D58-28A54272C9A6}" srcOrd="6" destOrd="0" presId="urn:microsoft.com/office/officeart/2005/8/layout/radial6"/>
    <dgm:cxn modelId="{3F725BCA-ED0C-4073-A130-F591E7DBC465}" type="presParOf" srcId="{8B64DC6E-3D1B-4F35-86D5-40EB2137B91A}" destId="{F088125B-E428-48F3-9E98-10F6731EDD60}" srcOrd="7" destOrd="0" presId="urn:microsoft.com/office/officeart/2005/8/layout/radial6"/>
    <dgm:cxn modelId="{3409ECF5-53F7-4E70-8984-F34D08C291F3}" type="presParOf" srcId="{8B64DC6E-3D1B-4F35-86D5-40EB2137B91A}" destId="{390B368F-4BCA-47F6-9C71-9D88EA39A2E2}" srcOrd="8" destOrd="0" presId="urn:microsoft.com/office/officeart/2005/8/layout/radial6"/>
    <dgm:cxn modelId="{EB7D396A-08D9-42C9-A6E9-E60FEF0F6E9D}" type="presParOf" srcId="{8B64DC6E-3D1B-4F35-86D5-40EB2137B91A}" destId="{FBFBD6F3-CF88-4891-B6B4-F704AE298E06}" srcOrd="9" destOrd="0" presId="urn:microsoft.com/office/officeart/2005/8/layout/radial6"/>
    <dgm:cxn modelId="{AF55A9CE-3148-433E-BB94-7EAFD9723EA3}" type="presParOf" srcId="{8B64DC6E-3D1B-4F35-86D5-40EB2137B91A}" destId="{AEE48208-6918-4731-9723-936E3C24F263}" srcOrd="10" destOrd="0" presId="urn:microsoft.com/office/officeart/2005/8/layout/radial6"/>
    <dgm:cxn modelId="{069E6453-FF35-423C-8616-58EE29A7478C}" type="presParOf" srcId="{8B64DC6E-3D1B-4F35-86D5-40EB2137B91A}" destId="{6628D40B-BEB4-44B5-B747-094B28B4AC4E}" srcOrd="11" destOrd="0" presId="urn:microsoft.com/office/officeart/2005/8/layout/radial6"/>
    <dgm:cxn modelId="{5BBB5918-7042-4EF7-A5DE-32EC54C72DF3}" type="presParOf" srcId="{8B64DC6E-3D1B-4F35-86D5-40EB2137B91A}" destId="{C688233C-1F31-440B-B485-46FE3B4BEE81}" srcOrd="12" destOrd="0" presId="urn:microsoft.com/office/officeart/2005/8/layout/radial6"/>
    <dgm:cxn modelId="{96BB447C-3C44-4EB7-BD26-EBD7A3A83B71}" type="presParOf" srcId="{8B64DC6E-3D1B-4F35-86D5-40EB2137B91A}" destId="{10645E26-9533-471B-B877-54FEB22EC01C}" srcOrd="13" destOrd="0" presId="urn:microsoft.com/office/officeart/2005/8/layout/radial6"/>
    <dgm:cxn modelId="{BEB6951E-55A2-4FDC-B79D-4116E1205F04}" type="presParOf" srcId="{8B64DC6E-3D1B-4F35-86D5-40EB2137B91A}" destId="{0A009CFF-DEC1-45E8-B72C-303B34446960}" srcOrd="14" destOrd="0" presId="urn:microsoft.com/office/officeart/2005/8/layout/radial6"/>
    <dgm:cxn modelId="{D9CE55D4-CBF2-4A47-AF1E-20E7DB373A10}" type="presParOf" srcId="{8B64DC6E-3D1B-4F35-86D5-40EB2137B91A}" destId="{E3EA842C-145A-457E-BA06-9BD9A8625B8D}" srcOrd="15" destOrd="0" presId="urn:microsoft.com/office/officeart/2005/8/layout/radial6"/>
    <dgm:cxn modelId="{BC834F87-CFBD-4F8D-AFD3-239CC212E0FB}" type="presParOf" srcId="{8B64DC6E-3D1B-4F35-86D5-40EB2137B91A}" destId="{A05992EC-98B8-414D-A32D-0E6532D90092}" srcOrd="16" destOrd="0" presId="urn:microsoft.com/office/officeart/2005/8/layout/radial6"/>
    <dgm:cxn modelId="{97BB1805-5F17-4A2B-B7B7-79E6C330407F}" type="presParOf" srcId="{8B64DC6E-3D1B-4F35-86D5-40EB2137B91A}" destId="{090DF4B9-3538-4EEB-BB08-52C13F67D584}" srcOrd="17" destOrd="0" presId="urn:microsoft.com/office/officeart/2005/8/layout/radial6"/>
    <dgm:cxn modelId="{C5426F98-6C0E-4CFA-BEFF-13B2A611CCD1}" type="presParOf" srcId="{8B64DC6E-3D1B-4F35-86D5-40EB2137B91A}" destId="{2346D85A-7A87-4DB3-BF0E-BA552BE0A5D9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D48ACD-8891-4164-BCBB-87A0075A95E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7EE393-7DCB-4011-BF54-0E18F47C6AD3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40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ল্যান</a:t>
          </a:r>
          <a:r>
            <a: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টপোলজি</a:t>
          </a:r>
          <a:r>
            <a: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সংগঠন</a:t>
          </a:r>
          <a:endParaRPr lang="en-US" sz="40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796F55-666D-46A3-8D8D-94F3ADE7BC8A}" type="parTrans" cxnId="{32B0DA3F-B8EC-4495-8C35-19CAA08384BB}">
      <dgm:prSet/>
      <dgm:spPr/>
      <dgm:t>
        <a:bodyPr/>
        <a:lstStyle/>
        <a:p>
          <a:endParaRPr lang="en-US"/>
        </a:p>
      </dgm:t>
    </dgm:pt>
    <dgm:pt modelId="{26976C2C-13C7-4AED-906A-3AE4936171F5}" type="sibTrans" cxnId="{32B0DA3F-B8EC-4495-8C35-19CAA08384BB}">
      <dgm:prSet/>
      <dgm:spPr/>
      <dgm:t>
        <a:bodyPr/>
        <a:lstStyle/>
        <a:p>
          <a:endParaRPr lang="en-US"/>
        </a:p>
      </dgm:t>
    </dgm:pt>
    <dgm:pt modelId="{44BC31B4-9E96-4B41-A5F9-54D16A8AB258}">
      <dgm:prSet phldrT="[Text]" custT="1"/>
      <dgm:spPr/>
      <dgm:t>
        <a:bodyPr/>
        <a:lstStyle/>
        <a:p>
          <a:r>
            <a:rPr lang="en-US" sz="36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শাখা-প্রশাখা</a:t>
          </a:r>
          <a:endParaRPr lang="en-US" sz="36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9D46A8-34D8-4863-8AF3-BA3B76B40B64}" type="parTrans" cxnId="{1BAE16BA-B4AF-404A-9D33-E0174FC359D6}">
      <dgm:prSet/>
      <dgm:spPr/>
      <dgm:t>
        <a:bodyPr/>
        <a:lstStyle/>
        <a:p>
          <a:endParaRPr lang="en-US"/>
        </a:p>
      </dgm:t>
    </dgm:pt>
    <dgm:pt modelId="{F44DC9E3-4316-45B3-BD2D-0B05570E2B6F}" type="sibTrans" cxnId="{1BAE16BA-B4AF-404A-9D33-E0174FC359D6}">
      <dgm:prSet/>
      <dgm:spPr/>
      <dgm:t>
        <a:bodyPr/>
        <a:lstStyle/>
        <a:p>
          <a:endParaRPr lang="en-US"/>
        </a:p>
      </dgm:t>
    </dgm:pt>
    <dgm:pt modelId="{B39CBCF8-31C7-469B-8098-13697DCE9CB8}">
      <dgm:prSet phldrT="[Text]" custT="1"/>
      <dgm:spPr/>
      <dgm:t>
        <a:bodyPr/>
        <a:lstStyle/>
        <a:p>
          <a:r>
            <a:rPr lang="en-US" sz="36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পরস্পর</a:t>
          </a:r>
          <a:r>
            <a: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সংযুক্ত</a:t>
          </a:r>
          <a:endParaRPr lang="en-US" sz="36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504FDB-3029-4A39-AB8C-38ACC1D114DC}" type="parTrans" cxnId="{85EA9ED4-693F-4612-998D-F0650E64B93A}">
      <dgm:prSet/>
      <dgm:spPr/>
      <dgm:t>
        <a:bodyPr/>
        <a:lstStyle/>
        <a:p>
          <a:endParaRPr lang="en-US"/>
        </a:p>
      </dgm:t>
    </dgm:pt>
    <dgm:pt modelId="{AFE69246-D593-4A0B-AC2C-E80716B7AC38}" type="sibTrans" cxnId="{85EA9ED4-693F-4612-998D-F0650E64B93A}">
      <dgm:prSet/>
      <dgm:spPr/>
      <dgm:t>
        <a:bodyPr/>
        <a:lstStyle/>
        <a:p>
          <a:endParaRPr lang="en-US"/>
        </a:p>
      </dgm:t>
    </dgm:pt>
    <dgm:pt modelId="{3511E82B-B580-48F5-B5CC-583E56BC4486}">
      <dgm:prSet phldrT="[Text]" custT="1"/>
      <dgm:spPr/>
      <dgm:t>
        <a:bodyPr/>
        <a:lstStyle/>
        <a:p>
          <a:r>
            <a:rPr lang="en-US" sz="54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সংকর</a:t>
          </a:r>
          <a:endParaRPr lang="en-US" sz="54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35751B-D6A4-4EBA-8448-8A081F56BBEC}" type="parTrans" cxnId="{5A21411D-91F2-4F97-A02D-F4FAE80C50D4}">
      <dgm:prSet/>
      <dgm:spPr/>
      <dgm:t>
        <a:bodyPr/>
        <a:lstStyle/>
        <a:p>
          <a:endParaRPr lang="en-US"/>
        </a:p>
      </dgm:t>
    </dgm:pt>
    <dgm:pt modelId="{6531D004-46E1-4DB8-BA65-60194571C47D}" type="sibTrans" cxnId="{5A21411D-91F2-4F97-A02D-F4FAE80C50D4}">
      <dgm:prSet/>
      <dgm:spPr/>
      <dgm:t>
        <a:bodyPr/>
        <a:lstStyle/>
        <a:p>
          <a:endParaRPr lang="en-US"/>
        </a:p>
      </dgm:t>
    </dgm:pt>
    <dgm:pt modelId="{83429FE6-ED46-4878-BF06-7B4B32FC15B9}">
      <dgm:prSet custT="1"/>
      <dgm:spPr/>
      <dgm:t>
        <a:bodyPr/>
        <a:lstStyle/>
        <a:p>
          <a:r>
            <a:rPr lang="en-US" sz="66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বাস</a:t>
          </a:r>
          <a:r>
            <a:rPr lang="en-US" sz="6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6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BA2724-9C3E-4232-9DAC-123C382ADBBF}" type="parTrans" cxnId="{6226853A-6DD9-4E25-A86E-CF9DF76D3294}">
      <dgm:prSet/>
      <dgm:spPr/>
      <dgm:t>
        <a:bodyPr/>
        <a:lstStyle/>
        <a:p>
          <a:endParaRPr lang="en-US"/>
        </a:p>
      </dgm:t>
    </dgm:pt>
    <dgm:pt modelId="{44D8405E-3C20-4BBD-8807-AC1C684C6346}" type="sibTrans" cxnId="{6226853A-6DD9-4E25-A86E-CF9DF76D3294}">
      <dgm:prSet/>
      <dgm:spPr/>
      <dgm:t>
        <a:bodyPr/>
        <a:lstStyle/>
        <a:p>
          <a:endParaRPr lang="en-US"/>
        </a:p>
      </dgm:t>
    </dgm:pt>
    <dgm:pt modelId="{EC136227-D495-4FE3-ACB4-4E3FB074230E}">
      <dgm:prSet custT="1"/>
      <dgm:spPr/>
      <dgm:t>
        <a:bodyPr/>
        <a:lstStyle/>
        <a:p>
          <a:r>
            <a:rPr lang="en-US" sz="60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রিং</a:t>
          </a:r>
          <a:endParaRPr lang="en-US" sz="60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823A5A-E37A-48EC-97EC-60061150C643}" type="parTrans" cxnId="{704AAEFD-5BB8-4965-A8C1-AD6FA8B63B0F}">
      <dgm:prSet/>
      <dgm:spPr/>
      <dgm:t>
        <a:bodyPr/>
        <a:lstStyle/>
        <a:p>
          <a:endParaRPr lang="en-US"/>
        </a:p>
      </dgm:t>
    </dgm:pt>
    <dgm:pt modelId="{27BF2526-4683-40A5-B0F9-FDA232BC4705}" type="sibTrans" cxnId="{704AAEFD-5BB8-4965-A8C1-AD6FA8B63B0F}">
      <dgm:prSet/>
      <dgm:spPr/>
      <dgm:t>
        <a:bodyPr/>
        <a:lstStyle/>
        <a:p>
          <a:endParaRPr lang="en-US"/>
        </a:p>
      </dgm:t>
    </dgm:pt>
    <dgm:pt modelId="{C4C45C73-2B46-4A0D-A65B-7C0770B81377}">
      <dgm:prSet custT="1"/>
      <dgm:spPr/>
      <dgm:t>
        <a:bodyPr/>
        <a:lstStyle/>
        <a:p>
          <a:r>
            <a:rPr lang="en-US" sz="60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স্টার</a:t>
          </a:r>
          <a:endParaRPr lang="en-US" sz="60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CCC509-91A7-4D7E-8A87-3C2740A20BE0}" type="parTrans" cxnId="{9893F3C7-41CF-4BC3-8A8A-5E7809DF7169}">
      <dgm:prSet/>
      <dgm:spPr/>
      <dgm:t>
        <a:bodyPr/>
        <a:lstStyle/>
        <a:p>
          <a:endParaRPr lang="en-US"/>
        </a:p>
      </dgm:t>
    </dgm:pt>
    <dgm:pt modelId="{59590BE2-B9F4-4EDF-96FF-5995BAF1AC1B}" type="sibTrans" cxnId="{9893F3C7-41CF-4BC3-8A8A-5E7809DF7169}">
      <dgm:prSet/>
      <dgm:spPr/>
      <dgm:t>
        <a:bodyPr/>
        <a:lstStyle/>
        <a:p>
          <a:endParaRPr lang="en-US"/>
        </a:p>
      </dgm:t>
    </dgm:pt>
    <dgm:pt modelId="{9E835548-7F8E-4B49-A466-9AB198F0DCFE}" type="pres">
      <dgm:prSet presAssocID="{ACD48ACD-8891-4164-BCBB-87A0075A95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6495063-EE78-42C3-AF36-15CF259B3BDE}" type="pres">
      <dgm:prSet presAssocID="{927EE393-7DCB-4011-BF54-0E18F47C6AD3}" presName="hierRoot1" presStyleCnt="0">
        <dgm:presLayoutVars>
          <dgm:hierBranch val="init"/>
        </dgm:presLayoutVars>
      </dgm:prSet>
      <dgm:spPr/>
    </dgm:pt>
    <dgm:pt modelId="{4D30F59E-8434-4847-B6E9-5416F46D1D74}" type="pres">
      <dgm:prSet presAssocID="{927EE393-7DCB-4011-BF54-0E18F47C6AD3}" presName="rootComposite1" presStyleCnt="0"/>
      <dgm:spPr/>
    </dgm:pt>
    <dgm:pt modelId="{F436F1AA-22D8-4222-9E89-A06BF02CE7FF}" type="pres">
      <dgm:prSet presAssocID="{927EE393-7DCB-4011-BF54-0E18F47C6AD3}" presName="rootText1" presStyleLbl="node0" presStyleIdx="0" presStyleCnt="1" custScaleX="2227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7785F8-CF12-4795-A638-5AFA2438B94C}" type="pres">
      <dgm:prSet presAssocID="{927EE393-7DCB-4011-BF54-0E18F47C6AD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17CCA12-D6A7-4B21-9A1D-EEF4FF296DEA}" type="pres">
      <dgm:prSet presAssocID="{927EE393-7DCB-4011-BF54-0E18F47C6AD3}" presName="hierChild2" presStyleCnt="0"/>
      <dgm:spPr/>
    </dgm:pt>
    <dgm:pt modelId="{67CB96B4-1F21-4600-A011-0EB54491F823}" type="pres">
      <dgm:prSet presAssocID="{8ABA2724-9C3E-4232-9DAC-123C382ADBBF}" presName="Name37" presStyleLbl="parChTrans1D2" presStyleIdx="0" presStyleCnt="6"/>
      <dgm:spPr/>
      <dgm:t>
        <a:bodyPr/>
        <a:lstStyle/>
        <a:p>
          <a:endParaRPr lang="en-US"/>
        </a:p>
      </dgm:t>
    </dgm:pt>
    <dgm:pt modelId="{4B5E2570-7955-4A57-97BA-9737AF4BD911}" type="pres">
      <dgm:prSet presAssocID="{83429FE6-ED46-4878-BF06-7B4B32FC15B9}" presName="hierRoot2" presStyleCnt="0">
        <dgm:presLayoutVars>
          <dgm:hierBranch val="init"/>
        </dgm:presLayoutVars>
      </dgm:prSet>
      <dgm:spPr/>
    </dgm:pt>
    <dgm:pt modelId="{4966D080-0E7F-4E00-884D-44890137259F}" type="pres">
      <dgm:prSet presAssocID="{83429FE6-ED46-4878-BF06-7B4B32FC15B9}" presName="rootComposite" presStyleCnt="0"/>
      <dgm:spPr/>
    </dgm:pt>
    <dgm:pt modelId="{D06AFA2C-5A17-4303-A34A-974CEDFA07AF}" type="pres">
      <dgm:prSet presAssocID="{83429FE6-ED46-4878-BF06-7B4B32FC15B9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59D814-70D7-405D-8DDC-71E94FDB034E}" type="pres">
      <dgm:prSet presAssocID="{83429FE6-ED46-4878-BF06-7B4B32FC15B9}" presName="rootConnector" presStyleLbl="node2" presStyleIdx="0" presStyleCnt="6"/>
      <dgm:spPr/>
      <dgm:t>
        <a:bodyPr/>
        <a:lstStyle/>
        <a:p>
          <a:endParaRPr lang="en-US"/>
        </a:p>
      </dgm:t>
    </dgm:pt>
    <dgm:pt modelId="{78DB7F05-7FF6-4AFF-A9D7-CC17705BA457}" type="pres">
      <dgm:prSet presAssocID="{83429FE6-ED46-4878-BF06-7B4B32FC15B9}" presName="hierChild4" presStyleCnt="0"/>
      <dgm:spPr/>
    </dgm:pt>
    <dgm:pt modelId="{E92511AF-3B0B-4592-AA2B-6E2FEA194F85}" type="pres">
      <dgm:prSet presAssocID="{83429FE6-ED46-4878-BF06-7B4B32FC15B9}" presName="hierChild5" presStyleCnt="0"/>
      <dgm:spPr/>
    </dgm:pt>
    <dgm:pt modelId="{A2DE9D9E-79D9-4088-84B7-1D14B1415095}" type="pres">
      <dgm:prSet presAssocID="{62823A5A-E37A-48EC-97EC-60061150C643}" presName="Name37" presStyleLbl="parChTrans1D2" presStyleIdx="1" presStyleCnt="6"/>
      <dgm:spPr/>
      <dgm:t>
        <a:bodyPr/>
        <a:lstStyle/>
        <a:p>
          <a:endParaRPr lang="en-US"/>
        </a:p>
      </dgm:t>
    </dgm:pt>
    <dgm:pt modelId="{116B85F2-7EDF-4383-BAE3-E1E500CFF266}" type="pres">
      <dgm:prSet presAssocID="{EC136227-D495-4FE3-ACB4-4E3FB074230E}" presName="hierRoot2" presStyleCnt="0">
        <dgm:presLayoutVars>
          <dgm:hierBranch val="init"/>
        </dgm:presLayoutVars>
      </dgm:prSet>
      <dgm:spPr/>
    </dgm:pt>
    <dgm:pt modelId="{9FFED53A-A50D-44A8-869D-EA984BE9C554}" type="pres">
      <dgm:prSet presAssocID="{EC136227-D495-4FE3-ACB4-4E3FB074230E}" presName="rootComposite" presStyleCnt="0"/>
      <dgm:spPr/>
    </dgm:pt>
    <dgm:pt modelId="{9457F6E8-AA5E-4D74-8E35-BBD5B91FDFA6}" type="pres">
      <dgm:prSet presAssocID="{EC136227-D495-4FE3-ACB4-4E3FB074230E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6E99CE-4808-4C3E-BA4C-9CE8283352A3}" type="pres">
      <dgm:prSet presAssocID="{EC136227-D495-4FE3-ACB4-4E3FB074230E}" presName="rootConnector" presStyleLbl="node2" presStyleIdx="1" presStyleCnt="6"/>
      <dgm:spPr/>
      <dgm:t>
        <a:bodyPr/>
        <a:lstStyle/>
        <a:p>
          <a:endParaRPr lang="en-US"/>
        </a:p>
      </dgm:t>
    </dgm:pt>
    <dgm:pt modelId="{0A6CDCC2-9B09-4D7A-8E6E-4B28B1DEB7A8}" type="pres">
      <dgm:prSet presAssocID="{EC136227-D495-4FE3-ACB4-4E3FB074230E}" presName="hierChild4" presStyleCnt="0"/>
      <dgm:spPr/>
    </dgm:pt>
    <dgm:pt modelId="{F07F3048-FF4A-4820-BC1E-A0FC620B03F9}" type="pres">
      <dgm:prSet presAssocID="{EC136227-D495-4FE3-ACB4-4E3FB074230E}" presName="hierChild5" presStyleCnt="0"/>
      <dgm:spPr/>
    </dgm:pt>
    <dgm:pt modelId="{9E89ADFB-F503-48B7-B3D4-E5566806674F}" type="pres">
      <dgm:prSet presAssocID="{DACCC509-91A7-4D7E-8A87-3C2740A20BE0}" presName="Name37" presStyleLbl="parChTrans1D2" presStyleIdx="2" presStyleCnt="6"/>
      <dgm:spPr/>
      <dgm:t>
        <a:bodyPr/>
        <a:lstStyle/>
        <a:p>
          <a:endParaRPr lang="en-US"/>
        </a:p>
      </dgm:t>
    </dgm:pt>
    <dgm:pt modelId="{DEC7DCBB-59ED-4F80-AC78-1187CC0FB6F1}" type="pres">
      <dgm:prSet presAssocID="{C4C45C73-2B46-4A0D-A65B-7C0770B81377}" presName="hierRoot2" presStyleCnt="0">
        <dgm:presLayoutVars>
          <dgm:hierBranch val="init"/>
        </dgm:presLayoutVars>
      </dgm:prSet>
      <dgm:spPr/>
    </dgm:pt>
    <dgm:pt modelId="{DBD224BF-348E-49CF-96AA-9FAB813D6D65}" type="pres">
      <dgm:prSet presAssocID="{C4C45C73-2B46-4A0D-A65B-7C0770B81377}" presName="rootComposite" presStyleCnt="0"/>
      <dgm:spPr/>
    </dgm:pt>
    <dgm:pt modelId="{E4E2633F-DD0A-4A1A-B713-542447A60CB0}" type="pres">
      <dgm:prSet presAssocID="{C4C45C73-2B46-4A0D-A65B-7C0770B81377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D07A60-01E6-400F-B67A-FAB99CD0DBE7}" type="pres">
      <dgm:prSet presAssocID="{C4C45C73-2B46-4A0D-A65B-7C0770B81377}" presName="rootConnector" presStyleLbl="node2" presStyleIdx="2" presStyleCnt="6"/>
      <dgm:spPr/>
      <dgm:t>
        <a:bodyPr/>
        <a:lstStyle/>
        <a:p>
          <a:endParaRPr lang="en-US"/>
        </a:p>
      </dgm:t>
    </dgm:pt>
    <dgm:pt modelId="{76A48092-C290-49A8-A74C-FE76AFE897A7}" type="pres">
      <dgm:prSet presAssocID="{C4C45C73-2B46-4A0D-A65B-7C0770B81377}" presName="hierChild4" presStyleCnt="0"/>
      <dgm:spPr/>
    </dgm:pt>
    <dgm:pt modelId="{C27DA213-C959-4CC7-A7B3-EB68ACEAC447}" type="pres">
      <dgm:prSet presAssocID="{C4C45C73-2B46-4A0D-A65B-7C0770B81377}" presName="hierChild5" presStyleCnt="0"/>
      <dgm:spPr/>
    </dgm:pt>
    <dgm:pt modelId="{4EFEDEA4-1E7B-4C47-B323-FD203EB78A1D}" type="pres">
      <dgm:prSet presAssocID="{779D46A8-34D8-4863-8AF3-BA3B76B40B64}" presName="Name37" presStyleLbl="parChTrans1D2" presStyleIdx="3" presStyleCnt="6"/>
      <dgm:spPr/>
      <dgm:t>
        <a:bodyPr/>
        <a:lstStyle/>
        <a:p>
          <a:endParaRPr lang="en-US"/>
        </a:p>
      </dgm:t>
    </dgm:pt>
    <dgm:pt modelId="{57653C66-D103-4B0D-BD24-EA1F73FFDA1D}" type="pres">
      <dgm:prSet presAssocID="{44BC31B4-9E96-4B41-A5F9-54D16A8AB258}" presName="hierRoot2" presStyleCnt="0">
        <dgm:presLayoutVars>
          <dgm:hierBranch val="init"/>
        </dgm:presLayoutVars>
      </dgm:prSet>
      <dgm:spPr/>
    </dgm:pt>
    <dgm:pt modelId="{BBD939D3-9B9C-4CB8-9012-FB3AF16F39C1}" type="pres">
      <dgm:prSet presAssocID="{44BC31B4-9E96-4B41-A5F9-54D16A8AB258}" presName="rootComposite" presStyleCnt="0"/>
      <dgm:spPr/>
    </dgm:pt>
    <dgm:pt modelId="{DCFB52A7-71A2-47AC-9F6A-AFF3F81C57AC}" type="pres">
      <dgm:prSet presAssocID="{44BC31B4-9E96-4B41-A5F9-54D16A8AB258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FB60D2-DC77-481C-B137-308D7B93F522}" type="pres">
      <dgm:prSet presAssocID="{44BC31B4-9E96-4B41-A5F9-54D16A8AB258}" presName="rootConnector" presStyleLbl="node2" presStyleIdx="3" presStyleCnt="6"/>
      <dgm:spPr/>
      <dgm:t>
        <a:bodyPr/>
        <a:lstStyle/>
        <a:p>
          <a:endParaRPr lang="en-US"/>
        </a:p>
      </dgm:t>
    </dgm:pt>
    <dgm:pt modelId="{6BF7AF84-3BAA-4CE6-8BC9-D5B433EFC253}" type="pres">
      <dgm:prSet presAssocID="{44BC31B4-9E96-4B41-A5F9-54D16A8AB258}" presName="hierChild4" presStyleCnt="0"/>
      <dgm:spPr/>
    </dgm:pt>
    <dgm:pt modelId="{46273E9E-EA1B-41E5-A081-5FEB15269CA2}" type="pres">
      <dgm:prSet presAssocID="{44BC31B4-9E96-4B41-A5F9-54D16A8AB258}" presName="hierChild5" presStyleCnt="0"/>
      <dgm:spPr/>
    </dgm:pt>
    <dgm:pt modelId="{048CA8A0-AFCD-4B34-957E-0EF5D6733628}" type="pres">
      <dgm:prSet presAssocID="{5E504FDB-3029-4A39-AB8C-38ACC1D114DC}" presName="Name37" presStyleLbl="parChTrans1D2" presStyleIdx="4" presStyleCnt="6"/>
      <dgm:spPr/>
      <dgm:t>
        <a:bodyPr/>
        <a:lstStyle/>
        <a:p>
          <a:endParaRPr lang="en-US"/>
        </a:p>
      </dgm:t>
    </dgm:pt>
    <dgm:pt modelId="{EE6DC2DC-4383-4716-89F3-FE28DEEC852F}" type="pres">
      <dgm:prSet presAssocID="{B39CBCF8-31C7-469B-8098-13697DCE9CB8}" presName="hierRoot2" presStyleCnt="0">
        <dgm:presLayoutVars>
          <dgm:hierBranch val="init"/>
        </dgm:presLayoutVars>
      </dgm:prSet>
      <dgm:spPr/>
    </dgm:pt>
    <dgm:pt modelId="{431BCFFE-3F9B-4AB2-AD6F-844D138B43EC}" type="pres">
      <dgm:prSet presAssocID="{B39CBCF8-31C7-469B-8098-13697DCE9CB8}" presName="rootComposite" presStyleCnt="0"/>
      <dgm:spPr/>
    </dgm:pt>
    <dgm:pt modelId="{45473E81-1ED5-48EC-9ED0-4578DC0B7E8A}" type="pres">
      <dgm:prSet presAssocID="{B39CBCF8-31C7-469B-8098-13697DCE9CB8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6BBB12-C6B1-4F2F-B6BE-1DAA1EE0AA8B}" type="pres">
      <dgm:prSet presAssocID="{B39CBCF8-31C7-469B-8098-13697DCE9CB8}" presName="rootConnector" presStyleLbl="node2" presStyleIdx="4" presStyleCnt="6"/>
      <dgm:spPr/>
      <dgm:t>
        <a:bodyPr/>
        <a:lstStyle/>
        <a:p>
          <a:endParaRPr lang="en-US"/>
        </a:p>
      </dgm:t>
    </dgm:pt>
    <dgm:pt modelId="{DBEF1BD4-44A8-44E7-A257-568EFF480248}" type="pres">
      <dgm:prSet presAssocID="{B39CBCF8-31C7-469B-8098-13697DCE9CB8}" presName="hierChild4" presStyleCnt="0"/>
      <dgm:spPr/>
    </dgm:pt>
    <dgm:pt modelId="{3604E351-C3B2-4268-AD81-CBACD5928B63}" type="pres">
      <dgm:prSet presAssocID="{B39CBCF8-31C7-469B-8098-13697DCE9CB8}" presName="hierChild5" presStyleCnt="0"/>
      <dgm:spPr/>
    </dgm:pt>
    <dgm:pt modelId="{D64BFDA2-F327-4A10-A971-77CC10385D72}" type="pres">
      <dgm:prSet presAssocID="{A635751B-D6A4-4EBA-8448-8A081F56BBEC}" presName="Name37" presStyleLbl="parChTrans1D2" presStyleIdx="5" presStyleCnt="6"/>
      <dgm:spPr/>
      <dgm:t>
        <a:bodyPr/>
        <a:lstStyle/>
        <a:p>
          <a:endParaRPr lang="en-US"/>
        </a:p>
      </dgm:t>
    </dgm:pt>
    <dgm:pt modelId="{774A0647-59CE-43A4-9C45-133276F2AE03}" type="pres">
      <dgm:prSet presAssocID="{3511E82B-B580-48F5-B5CC-583E56BC4486}" presName="hierRoot2" presStyleCnt="0">
        <dgm:presLayoutVars>
          <dgm:hierBranch val="init"/>
        </dgm:presLayoutVars>
      </dgm:prSet>
      <dgm:spPr/>
    </dgm:pt>
    <dgm:pt modelId="{DB092C88-FFFB-4098-A1FF-31B45F607AF2}" type="pres">
      <dgm:prSet presAssocID="{3511E82B-B580-48F5-B5CC-583E56BC4486}" presName="rootComposite" presStyleCnt="0"/>
      <dgm:spPr/>
    </dgm:pt>
    <dgm:pt modelId="{4700C535-7A06-42F9-AD43-ECD66FF7256B}" type="pres">
      <dgm:prSet presAssocID="{3511E82B-B580-48F5-B5CC-583E56BC4486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5CA6FA-AA53-4FBB-8A93-31D9BA77B538}" type="pres">
      <dgm:prSet presAssocID="{3511E82B-B580-48F5-B5CC-583E56BC4486}" presName="rootConnector" presStyleLbl="node2" presStyleIdx="5" presStyleCnt="6"/>
      <dgm:spPr/>
      <dgm:t>
        <a:bodyPr/>
        <a:lstStyle/>
        <a:p>
          <a:endParaRPr lang="en-US"/>
        </a:p>
      </dgm:t>
    </dgm:pt>
    <dgm:pt modelId="{26E7AC68-C324-4012-A2BB-65321D3A59C3}" type="pres">
      <dgm:prSet presAssocID="{3511E82B-B580-48F5-B5CC-583E56BC4486}" presName="hierChild4" presStyleCnt="0"/>
      <dgm:spPr/>
    </dgm:pt>
    <dgm:pt modelId="{D1A3CAAB-28B3-4CA4-8436-F7A485CB695C}" type="pres">
      <dgm:prSet presAssocID="{3511E82B-B580-48F5-B5CC-583E56BC4486}" presName="hierChild5" presStyleCnt="0"/>
      <dgm:spPr/>
    </dgm:pt>
    <dgm:pt modelId="{89141E68-D000-4C65-A4BF-2348144FFE36}" type="pres">
      <dgm:prSet presAssocID="{927EE393-7DCB-4011-BF54-0E18F47C6AD3}" presName="hierChild3" presStyleCnt="0"/>
      <dgm:spPr/>
    </dgm:pt>
  </dgm:ptLst>
  <dgm:cxnLst>
    <dgm:cxn modelId="{76348F09-5462-4C5B-A3E7-7BC86B44E275}" type="presOf" srcId="{44BC31B4-9E96-4B41-A5F9-54D16A8AB258}" destId="{DCFB52A7-71A2-47AC-9F6A-AFF3F81C57AC}" srcOrd="0" destOrd="0" presId="urn:microsoft.com/office/officeart/2005/8/layout/orgChart1"/>
    <dgm:cxn modelId="{7AD76ABD-D485-40F9-9B18-8FD7F8E7529F}" type="presOf" srcId="{C4C45C73-2B46-4A0D-A65B-7C0770B81377}" destId="{E4E2633F-DD0A-4A1A-B713-542447A60CB0}" srcOrd="0" destOrd="0" presId="urn:microsoft.com/office/officeart/2005/8/layout/orgChart1"/>
    <dgm:cxn modelId="{1BAE16BA-B4AF-404A-9D33-E0174FC359D6}" srcId="{927EE393-7DCB-4011-BF54-0E18F47C6AD3}" destId="{44BC31B4-9E96-4B41-A5F9-54D16A8AB258}" srcOrd="3" destOrd="0" parTransId="{779D46A8-34D8-4863-8AF3-BA3B76B40B64}" sibTransId="{F44DC9E3-4316-45B3-BD2D-0B05570E2B6F}"/>
    <dgm:cxn modelId="{556F20AC-9379-4645-B0F2-61C3431D6906}" type="presOf" srcId="{3511E82B-B580-48F5-B5CC-583E56BC4486}" destId="{4700C535-7A06-42F9-AD43-ECD66FF7256B}" srcOrd="0" destOrd="0" presId="urn:microsoft.com/office/officeart/2005/8/layout/orgChart1"/>
    <dgm:cxn modelId="{06443AC1-2895-4E13-B258-A5FB2C22EA3E}" type="presOf" srcId="{83429FE6-ED46-4878-BF06-7B4B32FC15B9}" destId="{0059D814-70D7-405D-8DDC-71E94FDB034E}" srcOrd="1" destOrd="0" presId="urn:microsoft.com/office/officeart/2005/8/layout/orgChart1"/>
    <dgm:cxn modelId="{FE48BC5B-101E-4687-9035-D56480D41F2A}" type="presOf" srcId="{B39CBCF8-31C7-469B-8098-13697DCE9CB8}" destId="{45473E81-1ED5-48EC-9ED0-4578DC0B7E8A}" srcOrd="0" destOrd="0" presId="urn:microsoft.com/office/officeart/2005/8/layout/orgChart1"/>
    <dgm:cxn modelId="{7D9C16F4-8AD2-4ACD-8267-6BE3FBC207D6}" type="presOf" srcId="{DACCC509-91A7-4D7E-8A87-3C2740A20BE0}" destId="{9E89ADFB-F503-48B7-B3D4-E5566806674F}" srcOrd="0" destOrd="0" presId="urn:microsoft.com/office/officeart/2005/8/layout/orgChart1"/>
    <dgm:cxn modelId="{5064E552-701F-44DD-B86A-ECF3ACD8CAEE}" type="presOf" srcId="{927EE393-7DCB-4011-BF54-0E18F47C6AD3}" destId="{157785F8-CF12-4795-A638-5AFA2438B94C}" srcOrd="1" destOrd="0" presId="urn:microsoft.com/office/officeart/2005/8/layout/orgChart1"/>
    <dgm:cxn modelId="{9893F3C7-41CF-4BC3-8A8A-5E7809DF7169}" srcId="{927EE393-7DCB-4011-BF54-0E18F47C6AD3}" destId="{C4C45C73-2B46-4A0D-A65B-7C0770B81377}" srcOrd="2" destOrd="0" parTransId="{DACCC509-91A7-4D7E-8A87-3C2740A20BE0}" sibTransId="{59590BE2-B9F4-4EDF-96FF-5995BAF1AC1B}"/>
    <dgm:cxn modelId="{9E02283F-C2AC-4D6E-B71E-CC5794812369}" type="presOf" srcId="{5E504FDB-3029-4A39-AB8C-38ACC1D114DC}" destId="{048CA8A0-AFCD-4B34-957E-0EF5D6733628}" srcOrd="0" destOrd="0" presId="urn:microsoft.com/office/officeart/2005/8/layout/orgChart1"/>
    <dgm:cxn modelId="{32B0DA3F-B8EC-4495-8C35-19CAA08384BB}" srcId="{ACD48ACD-8891-4164-BCBB-87A0075A95E5}" destId="{927EE393-7DCB-4011-BF54-0E18F47C6AD3}" srcOrd="0" destOrd="0" parTransId="{45796F55-666D-46A3-8D8D-94F3ADE7BC8A}" sibTransId="{26976C2C-13C7-4AED-906A-3AE4936171F5}"/>
    <dgm:cxn modelId="{6B28CED8-B1A9-4DE6-97BD-377988FF4CD3}" type="presOf" srcId="{C4C45C73-2B46-4A0D-A65B-7C0770B81377}" destId="{04D07A60-01E6-400F-B67A-FAB99CD0DBE7}" srcOrd="1" destOrd="0" presId="urn:microsoft.com/office/officeart/2005/8/layout/orgChart1"/>
    <dgm:cxn modelId="{7F58AAAF-73F6-410D-B9E4-3CC7E6338417}" type="presOf" srcId="{62823A5A-E37A-48EC-97EC-60061150C643}" destId="{A2DE9D9E-79D9-4088-84B7-1D14B1415095}" srcOrd="0" destOrd="0" presId="urn:microsoft.com/office/officeart/2005/8/layout/orgChart1"/>
    <dgm:cxn modelId="{F978B404-0BE8-4A55-8380-85934F4A0460}" type="presOf" srcId="{927EE393-7DCB-4011-BF54-0E18F47C6AD3}" destId="{F436F1AA-22D8-4222-9E89-A06BF02CE7FF}" srcOrd="0" destOrd="0" presId="urn:microsoft.com/office/officeart/2005/8/layout/orgChart1"/>
    <dgm:cxn modelId="{EA19C4E1-2BED-4744-A318-0D6878885AD0}" type="presOf" srcId="{EC136227-D495-4FE3-ACB4-4E3FB074230E}" destId="{9457F6E8-AA5E-4D74-8E35-BBD5B91FDFA6}" srcOrd="0" destOrd="0" presId="urn:microsoft.com/office/officeart/2005/8/layout/orgChart1"/>
    <dgm:cxn modelId="{85EA9ED4-693F-4612-998D-F0650E64B93A}" srcId="{927EE393-7DCB-4011-BF54-0E18F47C6AD3}" destId="{B39CBCF8-31C7-469B-8098-13697DCE9CB8}" srcOrd="4" destOrd="0" parTransId="{5E504FDB-3029-4A39-AB8C-38ACC1D114DC}" sibTransId="{AFE69246-D593-4A0B-AC2C-E80716B7AC38}"/>
    <dgm:cxn modelId="{4772019A-3DD4-4713-B78B-F95528A783CC}" type="presOf" srcId="{EC136227-D495-4FE3-ACB4-4E3FB074230E}" destId="{A26E99CE-4808-4C3E-BA4C-9CE8283352A3}" srcOrd="1" destOrd="0" presId="urn:microsoft.com/office/officeart/2005/8/layout/orgChart1"/>
    <dgm:cxn modelId="{9831F8C2-9F99-4B9C-A972-18FE40B87636}" type="presOf" srcId="{ACD48ACD-8891-4164-BCBB-87A0075A95E5}" destId="{9E835548-7F8E-4B49-A466-9AB198F0DCFE}" srcOrd="0" destOrd="0" presId="urn:microsoft.com/office/officeart/2005/8/layout/orgChart1"/>
    <dgm:cxn modelId="{6226853A-6DD9-4E25-A86E-CF9DF76D3294}" srcId="{927EE393-7DCB-4011-BF54-0E18F47C6AD3}" destId="{83429FE6-ED46-4878-BF06-7B4B32FC15B9}" srcOrd="0" destOrd="0" parTransId="{8ABA2724-9C3E-4232-9DAC-123C382ADBBF}" sibTransId="{44D8405E-3C20-4BBD-8807-AC1C684C6346}"/>
    <dgm:cxn modelId="{A92B4C1F-2FB8-48C4-B870-59D287030BD9}" type="presOf" srcId="{779D46A8-34D8-4863-8AF3-BA3B76B40B64}" destId="{4EFEDEA4-1E7B-4C47-B323-FD203EB78A1D}" srcOrd="0" destOrd="0" presId="urn:microsoft.com/office/officeart/2005/8/layout/orgChart1"/>
    <dgm:cxn modelId="{35FD7279-1554-4720-B60E-3B31D5C462B4}" type="presOf" srcId="{3511E82B-B580-48F5-B5CC-583E56BC4486}" destId="{D35CA6FA-AA53-4FBB-8A93-31D9BA77B538}" srcOrd="1" destOrd="0" presId="urn:microsoft.com/office/officeart/2005/8/layout/orgChart1"/>
    <dgm:cxn modelId="{509A0852-00D3-449E-AD6C-335B3DDEC3CD}" type="presOf" srcId="{B39CBCF8-31C7-469B-8098-13697DCE9CB8}" destId="{296BBB12-C6B1-4F2F-B6BE-1DAA1EE0AA8B}" srcOrd="1" destOrd="0" presId="urn:microsoft.com/office/officeart/2005/8/layout/orgChart1"/>
    <dgm:cxn modelId="{704AAEFD-5BB8-4965-A8C1-AD6FA8B63B0F}" srcId="{927EE393-7DCB-4011-BF54-0E18F47C6AD3}" destId="{EC136227-D495-4FE3-ACB4-4E3FB074230E}" srcOrd="1" destOrd="0" parTransId="{62823A5A-E37A-48EC-97EC-60061150C643}" sibTransId="{27BF2526-4683-40A5-B0F9-FDA232BC4705}"/>
    <dgm:cxn modelId="{0DB5F8DD-768D-4FF1-B742-0C60916636C7}" type="presOf" srcId="{8ABA2724-9C3E-4232-9DAC-123C382ADBBF}" destId="{67CB96B4-1F21-4600-A011-0EB54491F823}" srcOrd="0" destOrd="0" presId="urn:microsoft.com/office/officeart/2005/8/layout/orgChart1"/>
    <dgm:cxn modelId="{F2D01490-3B3C-4BC6-8094-4523ABC72CB1}" type="presOf" srcId="{A635751B-D6A4-4EBA-8448-8A081F56BBEC}" destId="{D64BFDA2-F327-4A10-A971-77CC10385D72}" srcOrd="0" destOrd="0" presId="urn:microsoft.com/office/officeart/2005/8/layout/orgChart1"/>
    <dgm:cxn modelId="{5A21411D-91F2-4F97-A02D-F4FAE80C50D4}" srcId="{927EE393-7DCB-4011-BF54-0E18F47C6AD3}" destId="{3511E82B-B580-48F5-B5CC-583E56BC4486}" srcOrd="5" destOrd="0" parTransId="{A635751B-D6A4-4EBA-8448-8A081F56BBEC}" sibTransId="{6531D004-46E1-4DB8-BA65-60194571C47D}"/>
    <dgm:cxn modelId="{F3DCC406-D1CE-4892-A30C-ED821C5A2A39}" type="presOf" srcId="{83429FE6-ED46-4878-BF06-7B4B32FC15B9}" destId="{D06AFA2C-5A17-4303-A34A-974CEDFA07AF}" srcOrd="0" destOrd="0" presId="urn:microsoft.com/office/officeart/2005/8/layout/orgChart1"/>
    <dgm:cxn modelId="{DC9913B1-D82E-4D96-8DD0-984CF408B731}" type="presOf" srcId="{44BC31B4-9E96-4B41-A5F9-54D16A8AB258}" destId="{74FB60D2-DC77-481C-B137-308D7B93F522}" srcOrd="1" destOrd="0" presId="urn:microsoft.com/office/officeart/2005/8/layout/orgChart1"/>
    <dgm:cxn modelId="{9924DEE0-EB1C-4DF1-BEFA-9D1EE962FB3E}" type="presParOf" srcId="{9E835548-7F8E-4B49-A466-9AB198F0DCFE}" destId="{76495063-EE78-42C3-AF36-15CF259B3BDE}" srcOrd="0" destOrd="0" presId="urn:microsoft.com/office/officeart/2005/8/layout/orgChart1"/>
    <dgm:cxn modelId="{027332F8-14BD-4D12-9240-DB40071C67B2}" type="presParOf" srcId="{76495063-EE78-42C3-AF36-15CF259B3BDE}" destId="{4D30F59E-8434-4847-B6E9-5416F46D1D74}" srcOrd="0" destOrd="0" presId="urn:microsoft.com/office/officeart/2005/8/layout/orgChart1"/>
    <dgm:cxn modelId="{4D48B248-A6FD-479A-B6E4-99E7F24A8E12}" type="presParOf" srcId="{4D30F59E-8434-4847-B6E9-5416F46D1D74}" destId="{F436F1AA-22D8-4222-9E89-A06BF02CE7FF}" srcOrd="0" destOrd="0" presId="urn:microsoft.com/office/officeart/2005/8/layout/orgChart1"/>
    <dgm:cxn modelId="{E5BEA0BB-5E30-425C-9FC6-80249A492CCA}" type="presParOf" srcId="{4D30F59E-8434-4847-B6E9-5416F46D1D74}" destId="{157785F8-CF12-4795-A638-5AFA2438B94C}" srcOrd="1" destOrd="0" presId="urn:microsoft.com/office/officeart/2005/8/layout/orgChart1"/>
    <dgm:cxn modelId="{140D52F7-1280-465A-B61B-FBF2515BC327}" type="presParOf" srcId="{76495063-EE78-42C3-AF36-15CF259B3BDE}" destId="{B17CCA12-D6A7-4B21-9A1D-EEF4FF296DEA}" srcOrd="1" destOrd="0" presId="urn:microsoft.com/office/officeart/2005/8/layout/orgChart1"/>
    <dgm:cxn modelId="{C2C37340-79B2-443A-8383-5804CB309380}" type="presParOf" srcId="{B17CCA12-D6A7-4B21-9A1D-EEF4FF296DEA}" destId="{67CB96B4-1F21-4600-A011-0EB54491F823}" srcOrd="0" destOrd="0" presId="urn:microsoft.com/office/officeart/2005/8/layout/orgChart1"/>
    <dgm:cxn modelId="{41ACDE91-0AA8-41D8-86FC-F5DF4556933F}" type="presParOf" srcId="{B17CCA12-D6A7-4B21-9A1D-EEF4FF296DEA}" destId="{4B5E2570-7955-4A57-97BA-9737AF4BD911}" srcOrd="1" destOrd="0" presId="urn:microsoft.com/office/officeart/2005/8/layout/orgChart1"/>
    <dgm:cxn modelId="{9107DE5B-E74A-442A-9C74-411788D96F81}" type="presParOf" srcId="{4B5E2570-7955-4A57-97BA-9737AF4BD911}" destId="{4966D080-0E7F-4E00-884D-44890137259F}" srcOrd="0" destOrd="0" presId="urn:microsoft.com/office/officeart/2005/8/layout/orgChart1"/>
    <dgm:cxn modelId="{A7DC75F8-0CAD-46EC-B05D-60BFFE2E817E}" type="presParOf" srcId="{4966D080-0E7F-4E00-884D-44890137259F}" destId="{D06AFA2C-5A17-4303-A34A-974CEDFA07AF}" srcOrd="0" destOrd="0" presId="urn:microsoft.com/office/officeart/2005/8/layout/orgChart1"/>
    <dgm:cxn modelId="{544BB9D9-5D8A-4C3F-89EE-4E5DF6C9FF99}" type="presParOf" srcId="{4966D080-0E7F-4E00-884D-44890137259F}" destId="{0059D814-70D7-405D-8DDC-71E94FDB034E}" srcOrd="1" destOrd="0" presId="urn:microsoft.com/office/officeart/2005/8/layout/orgChart1"/>
    <dgm:cxn modelId="{11CF6EA8-FF3B-46A0-8BD0-36D981A4D3CF}" type="presParOf" srcId="{4B5E2570-7955-4A57-97BA-9737AF4BD911}" destId="{78DB7F05-7FF6-4AFF-A9D7-CC17705BA457}" srcOrd="1" destOrd="0" presId="urn:microsoft.com/office/officeart/2005/8/layout/orgChart1"/>
    <dgm:cxn modelId="{A1C46AB4-F62F-434C-B3D0-01A3523A3C49}" type="presParOf" srcId="{4B5E2570-7955-4A57-97BA-9737AF4BD911}" destId="{E92511AF-3B0B-4592-AA2B-6E2FEA194F85}" srcOrd="2" destOrd="0" presId="urn:microsoft.com/office/officeart/2005/8/layout/orgChart1"/>
    <dgm:cxn modelId="{6D365905-D730-4FE7-8113-A54F9136F5FE}" type="presParOf" srcId="{B17CCA12-D6A7-4B21-9A1D-EEF4FF296DEA}" destId="{A2DE9D9E-79D9-4088-84B7-1D14B1415095}" srcOrd="2" destOrd="0" presId="urn:microsoft.com/office/officeart/2005/8/layout/orgChart1"/>
    <dgm:cxn modelId="{45FE480B-1300-4187-9154-B62B5B760382}" type="presParOf" srcId="{B17CCA12-D6A7-4B21-9A1D-EEF4FF296DEA}" destId="{116B85F2-7EDF-4383-BAE3-E1E500CFF266}" srcOrd="3" destOrd="0" presId="urn:microsoft.com/office/officeart/2005/8/layout/orgChart1"/>
    <dgm:cxn modelId="{CE3DD090-EDAE-4E7A-951B-AFAA27624DB4}" type="presParOf" srcId="{116B85F2-7EDF-4383-BAE3-E1E500CFF266}" destId="{9FFED53A-A50D-44A8-869D-EA984BE9C554}" srcOrd="0" destOrd="0" presId="urn:microsoft.com/office/officeart/2005/8/layout/orgChart1"/>
    <dgm:cxn modelId="{3EEFDCB0-8395-43B7-9814-4042D74395E2}" type="presParOf" srcId="{9FFED53A-A50D-44A8-869D-EA984BE9C554}" destId="{9457F6E8-AA5E-4D74-8E35-BBD5B91FDFA6}" srcOrd="0" destOrd="0" presId="urn:microsoft.com/office/officeart/2005/8/layout/orgChart1"/>
    <dgm:cxn modelId="{C6685F76-6FFE-4EA6-9A4C-DE21F78525A4}" type="presParOf" srcId="{9FFED53A-A50D-44A8-869D-EA984BE9C554}" destId="{A26E99CE-4808-4C3E-BA4C-9CE8283352A3}" srcOrd="1" destOrd="0" presId="urn:microsoft.com/office/officeart/2005/8/layout/orgChart1"/>
    <dgm:cxn modelId="{6E0CB29E-DAF0-43CD-8CF4-033EB2CE8C84}" type="presParOf" srcId="{116B85F2-7EDF-4383-BAE3-E1E500CFF266}" destId="{0A6CDCC2-9B09-4D7A-8E6E-4B28B1DEB7A8}" srcOrd="1" destOrd="0" presId="urn:microsoft.com/office/officeart/2005/8/layout/orgChart1"/>
    <dgm:cxn modelId="{B65DB0A5-1090-415B-B9D6-559491CF3FB8}" type="presParOf" srcId="{116B85F2-7EDF-4383-BAE3-E1E500CFF266}" destId="{F07F3048-FF4A-4820-BC1E-A0FC620B03F9}" srcOrd="2" destOrd="0" presId="urn:microsoft.com/office/officeart/2005/8/layout/orgChart1"/>
    <dgm:cxn modelId="{228F827C-7D4C-4AD6-844C-4CB3BA10148D}" type="presParOf" srcId="{B17CCA12-D6A7-4B21-9A1D-EEF4FF296DEA}" destId="{9E89ADFB-F503-48B7-B3D4-E5566806674F}" srcOrd="4" destOrd="0" presId="urn:microsoft.com/office/officeart/2005/8/layout/orgChart1"/>
    <dgm:cxn modelId="{86A31EBC-0F21-4E4A-9324-E40423373FB0}" type="presParOf" srcId="{B17CCA12-D6A7-4B21-9A1D-EEF4FF296DEA}" destId="{DEC7DCBB-59ED-4F80-AC78-1187CC0FB6F1}" srcOrd="5" destOrd="0" presId="urn:microsoft.com/office/officeart/2005/8/layout/orgChart1"/>
    <dgm:cxn modelId="{58F23474-AC65-4604-AFB6-967D955EC5BB}" type="presParOf" srcId="{DEC7DCBB-59ED-4F80-AC78-1187CC0FB6F1}" destId="{DBD224BF-348E-49CF-96AA-9FAB813D6D65}" srcOrd="0" destOrd="0" presId="urn:microsoft.com/office/officeart/2005/8/layout/orgChart1"/>
    <dgm:cxn modelId="{FB8EF413-E083-4E37-95DB-CA227F58196F}" type="presParOf" srcId="{DBD224BF-348E-49CF-96AA-9FAB813D6D65}" destId="{E4E2633F-DD0A-4A1A-B713-542447A60CB0}" srcOrd="0" destOrd="0" presId="urn:microsoft.com/office/officeart/2005/8/layout/orgChart1"/>
    <dgm:cxn modelId="{99456073-13C6-40C7-92DE-F66913DAFB75}" type="presParOf" srcId="{DBD224BF-348E-49CF-96AA-9FAB813D6D65}" destId="{04D07A60-01E6-400F-B67A-FAB99CD0DBE7}" srcOrd="1" destOrd="0" presId="urn:microsoft.com/office/officeart/2005/8/layout/orgChart1"/>
    <dgm:cxn modelId="{8E0BB109-41F6-4185-97DA-38CC63B97B3A}" type="presParOf" srcId="{DEC7DCBB-59ED-4F80-AC78-1187CC0FB6F1}" destId="{76A48092-C290-49A8-A74C-FE76AFE897A7}" srcOrd="1" destOrd="0" presId="urn:microsoft.com/office/officeart/2005/8/layout/orgChart1"/>
    <dgm:cxn modelId="{10DFE310-41C5-4990-B948-4579617AFD4A}" type="presParOf" srcId="{DEC7DCBB-59ED-4F80-AC78-1187CC0FB6F1}" destId="{C27DA213-C959-4CC7-A7B3-EB68ACEAC447}" srcOrd="2" destOrd="0" presId="urn:microsoft.com/office/officeart/2005/8/layout/orgChart1"/>
    <dgm:cxn modelId="{3519A0E6-5B18-447F-BF90-A19581056B11}" type="presParOf" srcId="{B17CCA12-D6A7-4B21-9A1D-EEF4FF296DEA}" destId="{4EFEDEA4-1E7B-4C47-B323-FD203EB78A1D}" srcOrd="6" destOrd="0" presId="urn:microsoft.com/office/officeart/2005/8/layout/orgChart1"/>
    <dgm:cxn modelId="{CCC2F2F7-B563-4237-94BD-3C81379F1F9B}" type="presParOf" srcId="{B17CCA12-D6A7-4B21-9A1D-EEF4FF296DEA}" destId="{57653C66-D103-4B0D-BD24-EA1F73FFDA1D}" srcOrd="7" destOrd="0" presId="urn:microsoft.com/office/officeart/2005/8/layout/orgChart1"/>
    <dgm:cxn modelId="{36200CC4-734E-42E9-B7EA-22E6595A30E6}" type="presParOf" srcId="{57653C66-D103-4B0D-BD24-EA1F73FFDA1D}" destId="{BBD939D3-9B9C-4CB8-9012-FB3AF16F39C1}" srcOrd="0" destOrd="0" presId="urn:microsoft.com/office/officeart/2005/8/layout/orgChart1"/>
    <dgm:cxn modelId="{545B08F6-6CE5-495A-B839-5A1F12D2B6A3}" type="presParOf" srcId="{BBD939D3-9B9C-4CB8-9012-FB3AF16F39C1}" destId="{DCFB52A7-71A2-47AC-9F6A-AFF3F81C57AC}" srcOrd="0" destOrd="0" presId="urn:microsoft.com/office/officeart/2005/8/layout/orgChart1"/>
    <dgm:cxn modelId="{B24C78A6-C265-497D-884F-516C7FA83273}" type="presParOf" srcId="{BBD939D3-9B9C-4CB8-9012-FB3AF16F39C1}" destId="{74FB60D2-DC77-481C-B137-308D7B93F522}" srcOrd="1" destOrd="0" presId="urn:microsoft.com/office/officeart/2005/8/layout/orgChart1"/>
    <dgm:cxn modelId="{45E137CF-4B39-4EE0-B07A-5A868F150ACC}" type="presParOf" srcId="{57653C66-D103-4B0D-BD24-EA1F73FFDA1D}" destId="{6BF7AF84-3BAA-4CE6-8BC9-D5B433EFC253}" srcOrd="1" destOrd="0" presId="urn:microsoft.com/office/officeart/2005/8/layout/orgChart1"/>
    <dgm:cxn modelId="{73BB8B47-BCE7-462C-BD7D-B4C88D56EE88}" type="presParOf" srcId="{57653C66-D103-4B0D-BD24-EA1F73FFDA1D}" destId="{46273E9E-EA1B-41E5-A081-5FEB15269CA2}" srcOrd="2" destOrd="0" presId="urn:microsoft.com/office/officeart/2005/8/layout/orgChart1"/>
    <dgm:cxn modelId="{370B886B-4BA4-4802-BD2B-32CE345ECA23}" type="presParOf" srcId="{B17CCA12-D6A7-4B21-9A1D-EEF4FF296DEA}" destId="{048CA8A0-AFCD-4B34-957E-0EF5D6733628}" srcOrd="8" destOrd="0" presId="urn:microsoft.com/office/officeart/2005/8/layout/orgChart1"/>
    <dgm:cxn modelId="{4E898EDA-4FEF-4151-9A86-20F6D95D4DE3}" type="presParOf" srcId="{B17CCA12-D6A7-4B21-9A1D-EEF4FF296DEA}" destId="{EE6DC2DC-4383-4716-89F3-FE28DEEC852F}" srcOrd="9" destOrd="0" presId="urn:microsoft.com/office/officeart/2005/8/layout/orgChart1"/>
    <dgm:cxn modelId="{74F9EF7D-2FAE-48A2-AFA5-6760FF936481}" type="presParOf" srcId="{EE6DC2DC-4383-4716-89F3-FE28DEEC852F}" destId="{431BCFFE-3F9B-4AB2-AD6F-844D138B43EC}" srcOrd="0" destOrd="0" presId="urn:microsoft.com/office/officeart/2005/8/layout/orgChart1"/>
    <dgm:cxn modelId="{EE99D54D-0428-4F28-A5B3-3CFE5566E274}" type="presParOf" srcId="{431BCFFE-3F9B-4AB2-AD6F-844D138B43EC}" destId="{45473E81-1ED5-48EC-9ED0-4578DC0B7E8A}" srcOrd="0" destOrd="0" presId="urn:microsoft.com/office/officeart/2005/8/layout/orgChart1"/>
    <dgm:cxn modelId="{B212DE34-57D0-431B-824A-963209785384}" type="presParOf" srcId="{431BCFFE-3F9B-4AB2-AD6F-844D138B43EC}" destId="{296BBB12-C6B1-4F2F-B6BE-1DAA1EE0AA8B}" srcOrd="1" destOrd="0" presId="urn:microsoft.com/office/officeart/2005/8/layout/orgChart1"/>
    <dgm:cxn modelId="{E7735CAE-C320-413D-8F5E-8A7B347E232E}" type="presParOf" srcId="{EE6DC2DC-4383-4716-89F3-FE28DEEC852F}" destId="{DBEF1BD4-44A8-44E7-A257-568EFF480248}" srcOrd="1" destOrd="0" presId="urn:microsoft.com/office/officeart/2005/8/layout/orgChart1"/>
    <dgm:cxn modelId="{58364BE5-E29A-4CBB-BEAE-390B3C6B9186}" type="presParOf" srcId="{EE6DC2DC-4383-4716-89F3-FE28DEEC852F}" destId="{3604E351-C3B2-4268-AD81-CBACD5928B63}" srcOrd="2" destOrd="0" presId="urn:microsoft.com/office/officeart/2005/8/layout/orgChart1"/>
    <dgm:cxn modelId="{A2E7252D-F77E-427A-93F5-569B6E762333}" type="presParOf" srcId="{B17CCA12-D6A7-4B21-9A1D-EEF4FF296DEA}" destId="{D64BFDA2-F327-4A10-A971-77CC10385D72}" srcOrd="10" destOrd="0" presId="urn:microsoft.com/office/officeart/2005/8/layout/orgChart1"/>
    <dgm:cxn modelId="{F7A5E3F1-93E0-4A81-A2BE-AC9DDC51F3D3}" type="presParOf" srcId="{B17CCA12-D6A7-4B21-9A1D-EEF4FF296DEA}" destId="{774A0647-59CE-43A4-9C45-133276F2AE03}" srcOrd="11" destOrd="0" presId="urn:microsoft.com/office/officeart/2005/8/layout/orgChart1"/>
    <dgm:cxn modelId="{85BCE6C9-5AFC-43B0-A92F-707CD097224D}" type="presParOf" srcId="{774A0647-59CE-43A4-9C45-133276F2AE03}" destId="{DB092C88-FFFB-4098-A1FF-31B45F607AF2}" srcOrd="0" destOrd="0" presId="urn:microsoft.com/office/officeart/2005/8/layout/orgChart1"/>
    <dgm:cxn modelId="{9A1F5A4A-74A4-4183-B5F3-045ECDA820CB}" type="presParOf" srcId="{DB092C88-FFFB-4098-A1FF-31B45F607AF2}" destId="{4700C535-7A06-42F9-AD43-ECD66FF7256B}" srcOrd="0" destOrd="0" presId="urn:microsoft.com/office/officeart/2005/8/layout/orgChart1"/>
    <dgm:cxn modelId="{3B9F4149-A362-4DDD-A3F0-9C7F3DC0BEC6}" type="presParOf" srcId="{DB092C88-FFFB-4098-A1FF-31B45F607AF2}" destId="{D35CA6FA-AA53-4FBB-8A93-31D9BA77B538}" srcOrd="1" destOrd="0" presId="urn:microsoft.com/office/officeart/2005/8/layout/orgChart1"/>
    <dgm:cxn modelId="{DC1E513B-EF8B-410A-BFF2-B99B669B1E6C}" type="presParOf" srcId="{774A0647-59CE-43A4-9C45-133276F2AE03}" destId="{26E7AC68-C324-4012-A2BB-65321D3A59C3}" srcOrd="1" destOrd="0" presId="urn:microsoft.com/office/officeart/2005/8/layout/orgChart1"/>
    <dgm:cxn modelId="{E910A86C-BF47-4262-B502-7BFA525C479F}" type="presParOf" srcId="{774A0647-59CE-43A4-9C45-133276F2AE03}" destId="{D1A3CAAB-28B3-4CA4-8436-F7A485CB695C}" srcOrd="2" destOrd="0" presId="urn:microsoft.com/office/officeart/2005/8/layout/orgChart1"/>
    <dgm:cxn modelId="{B66CB172-DC57-4078-978F-9169B5CD4EEB}" type="presParOf" srcId="{76495063-EE78-42C3-AF36-15CF259B3BDE}" destId="{89141E68-D000-4C65-A4BF-2348144FFE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BFDA2-F327-4A10-A971-77CC10385D72}">
      <dsp:nvSpPr>
        <dsp:cNvPr id="0" name=""/>
        <dsp:cNvSpPr/>
      </dsp:nvSpPr>
      <dsp:spPr>
        <a:xfrm>
          <a:off x="6096000" y="2887699"/>
          <a:ext cx="5228006" cy="362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467"/>
              </a:lnTo>
              <a:lnTo>
                <a:pt x="5228006" y="181467"/>
              </a:lnTo>
              <a:lnTo>
                <a:pt x="5228006" y="3629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CA8A0-AFCD-4B34-957E-0EF5D6733628}">
      <dsp:nvSpPr>
        <dsp:cNvPr id="0" name=""/>
        <dsp:cNvSpPr/>
      </dsp:nvSpPr>
      <dsp:spPr>
        <a:xfrm>
          <a:off x="6096000" y="2887699"/>
          <a:ext cx="3136803" cy="362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467"/>
              </a:lnTo>
              <a:lnTo>
                <a:pt x="3136803" y="181467"/>
              </a:lnTo>
              <a:lnTo>
                <a:pt x="3136803" y="3629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EDEA4-1E7B-4C47-B323-FD203EB78A1D}">
      <dsp:nvSpPr>
        <dsp:cNvPr id="0" name=""/>
        <dsp:cNvSpPr/>
      </dsp:nvSpPr>
      <dsp:spPr>
        <a:xfrm>
          <a:off x="6096000" y="2887699"/>
          <a:ext cx="1045601" cy="362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467"/>
              </a:lnTo>
              <a:lnTo>
                <a:pt x="1045601" y="181467"/>
              </a:lnTo>
              <a:lnTo>
                <a:pt x="1045601" y="3629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89ADFB-F503-48B7-B3D4-E5566806674F}">
      <dsp:nvSpPr>
        <dsp:cNvPr id="0" name=""/>
        <dsp:cNvSpPr/>
      </dsp:nvSpPr>
      <dsp:spPr>
        <a:xfrm>
          <a:off x="5050398" y="2887699"/>
          <a:ext cx="1045601" cy="362935"/>
        </a:xfrm>
        <a:custGeom>
          <a:avLst/>
          <a:gdLst/>
          <a:ahLst/>
          <a:cxnLst/>
          <a:rect l="0" t="0" r="0" b="0"/>
          <a:pathLst>
            <a:path>
              <a:moveTo>
                <a:pt x="1045601" y="0"/>
              </a:moveTo>
              <a:lnTo>
                <a:pt x="1045601" y="181467"/>
              </a:lnTo>
              <a:lnTo>
                <a:pt x="0" y="181467"/>
              </a:lnTo>
              <a:lnTo>
                <a:pt x="0" y="3629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DE9D9E-79D9-4088-84B7-1D14B1415095}">
      <dsp:nvSpPr>
        <dsp:cNvPr id="0" name=""/>
        <dsp:cNvSpPr/>
      </dsp:nvSpPr>
      <dsp:spPr>
        <a:xfrm>
          <a:off x="2959196" y="2887699"/>
          <a:ext cx="3136803" cy="362935"/>
        </a:xfrm>
        <a:custGeom>
          <a:avLst/>
          <a:gdLst/>
          <a:ahLst/>
          <a:cxnLst/>
          <a:rect l="0" t="0" r="0" b="0"/>
          <a:pathLst>
            <a:path>
              <a:moveTo>
                <a:pt x="3136803" y="0"/>
              </a:moveTo>
              <a:lnTo>
                <a:pt x="3136803" y="181467"/>
              </a:lnTo>
              <a:lnTo>
                <a:pt x="0" y="181467"/>
              </a:lnTo>
              <a:lnTo>
                <a:pt x="0" y="3629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B96B4-1F21-4600-A011-0EB54491F823}">
      <dsp:nvSpPr>
        <dsp:cNvPr id="0" name=""/>
        <dsp:cNvSpPr/>
      </dsp:nvSpPr>
      <dsp:spPr>
        <a:xfrm>
          <a:off x="867993" y="2887699"/>
          <a:ext cx="5228006" cy="362935"/>
        </a:xfrm>
        <a:custGeom>
          <a:avLst/>
          <a:gdLst/>
          <a:ahLst/>
          <a:cxnLst/>
          <a:rect l="0" t="0" r="0" b="0"/>
          <a:pathLst>
            <a:path>
              <a:moveTo>
                <a:pt x="5228006" y="0"/>
              </a:moveTo>
              <a:lnTo>
                <a:pt x="5228006" y="181467"/>
              </a:lnTo>
              <a:lnTo>
                <a:pt x="0" y="181467"/>
              </a:lnTo>
              <a:lnTo>
                <a:pt x="0" y="3629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6F1AA-22D8-4222-9E89-A06BF02CE7FF}">
      <dsp:nvSpPr>
        <dsp:cNvPr id="0" name=""/>
        <dsp:cNvSpPr/>
      </dsp:nvSpPr>
      <dsp:spPr>
        <a:xfrm>
          <a:off x="4171428" y="2023565"/>
          <a:ext cx="3849143" cy="864133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ল্যান</a:t>
          </a:r>
          <a:r>
            <a:rPr lang="en-US" sz="40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টপোলজি</a:t>
          </a:r>
          <a:r>
            <a:rPr lang="en-US" sz="40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সংগঠন</a:t>
          </a:r>
          <a:endParaRPr lang="en-US" sz="40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71428" y="2023565"/>
        <a:ext cx="3849143" cy="864133"/>
      </dsp:txXfrm>
    </dsp:sp>
    <dsp:sp modelId="{D06AFA2C-5A17-4303-A34A-974CEDFA07AF}">
      <dsp:nvSpPr>
        <dsp:cNvPr id="0" name=""/>
        <dsp:cNvSpPr/>
      </dsp:nvSpPr>
      <dsp:spPr>
        <a:xfrm>
          <a:off x="3860" y="3250634"/>
          <a:ext cx="1728266" cy="864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বাস</a:t>
          </a:r>
          <a:r>
            <a:rPr lang="en-US" sz="66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6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60" y="3250634"/>
        <a:ext cx="1728266" cy="864133"/>
      </dsp:txXfrm>
    </dsp:sp>
    <dsp:sp modelId="{9457F6E8-AA5E-4D74-8E35-BBD5B91FDFA6}">
      <dsp:nvSpPr>
        <dsp:cNvPr id="0" name=""/>
        <dsp:cNvSpPr/>
      </dsp:nvSpPr>
      <dsp:spPr>
        <a:xfrm>
          <a:off x="2095062" y="3250634"/>
          <a:ext cx="1728266" cy="864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রিং</a:t>
          </a:r>
          <a:endParaRPr lang="en-US" sz="60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95062" y="3250634"/>
        <a:ext cx="1728266" cy="864133"/>
      </dsp:txXfrm>
    </dsp:sp>
    <dsp:sp modelId="{E4E2633F-DD0A-4A1A-B713-542447A60CB0}">
      <dsp:nvSpPr>
        <dsp:cNvPr id="0" name=""/>
        <dsp:cNvSpPr/>
      </dsp:nvSpPr>
      <dsp:spPr>
        <a:xfrm>
          <a:off x="4186265" y="3250634"/>
          <a:ext cx="1728266" cy="864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স্টার</a:t>
          </a:r>
          <a:endParaRPr lang="en-US" sz="60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86265" y="3250634"/>
        <a:ext cx="1728266" cy="864133"/>
      </dsp:txXfrm>
    </dsp:sp>
    <dsp:sp modelId="{DCFB52A7-71A2-47AC-9F6A-AFF3F81C57AC}">
      <dsp:nvSpPr>
        <dsp:cNvPr id="0" name=""/>
        <dsp:cNvSpPr/>
      </dsp:nvSpPr>
      <dsp:spPr>
        <a:xfrm>
          <a:off x="6277467" y="3250634"/>
          <a:ext cx="1728266" cy="864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শাখা-প্রশাখা</a:t>
          </a:r>
          <a:endParaRPr lang="en-US" sz="36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77467" y="3250634"/>
        <a:ext cx="1728266" cy="864133"/>
      </dsp:txXfrm>
    </dsp:sp>
    <dsp:sp modelId="{45473E81-1ED5-48EC-9ED0-4578DC0B7E8A}">
      <dsp:nvSpPr>
        <dsp:cNvPr id="0" name=""/>
        <dsp:cNvSpPr/>
      </dsp:nvSpPr>
      <dsp:spPr>
        <a:xfrm>
          <a:off x="8368670" y="3250634"/>
          <a:ext cx="1728266" cy="864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পরস্পর</a:t>
          </a:r>
          <a:r>
            <a:rPr lang="en-US" sz="36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সংযুক্ত</a:t>
          </a:r>
          <a:endParaRPr lang="en-US" sz="36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68670" y="3250634"/>
        <a:ext cx="1728266" cy="864133"/>
      </dsp:txXfrm>
    </dsp:sp>
    <dsp:sp modelId="{4700C535-7A06-42F9-AD43-ECD66FF7256B}">
      <dsp:nvSpPr>
        <dsp:cNvPr id="0" name=""/>
        <dsp:cNvSpPr/>
      </dsp:nvSpPr>
      <dsp:spPr>
        <a:xfrm>
          <a:off x="10459873" y="3250634"/>
          <a:ext cx="1728266" cy="864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সংকর</a:t>
          </a:r>
          <a:endParaRPr lang="en-US" sz="54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459873" y="3250634"/>
        <a:ext cx="1728266" cy="864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1EE28-C875-4A24-B23D-2A5D6512C79C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EE794-D7CD-420B-A7FB-E7D9CF70C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19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EE794-D7CD-420B-A7FB-E7D9CF70CF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51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EE794-D7CD-420B-A7FB-E7D9CF70CF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3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EE794-D7CD-420B-A7FB-E7D9CF70CF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8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7334-6D93-42B4-9740-9F459CA87E77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50D7-47F7-437C-B383-92A56F08D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9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7334-6D93-42B4-9740-9F459CA87E77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50D7-47F7-437C-B383-92A56F08D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2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7334-6D93-42B4-9740-9F459CA87E77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50D7-47F7-437C-B383-92A56F08D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8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7334-6D93-42B4-9740-9F459CA87E77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50D7-47F7-437C-B383-92A56F08D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0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7334-6D93-42B4-9740-9F459CA87E77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50D7-47F7-437C-B383-92A56F08D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7334-6D93-42B4-9740-9F459CA87E77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50D7-47F7-437C-B383-92A56F08D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2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7334-6D93-42B4-9740-9F459CA87E77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50D7-47F7-437C-B383-92A56F08D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37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7334-6D93-42B4-9740-9F459CA87E77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50D7-47F7-437C-B383-92A56F08D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0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7334-6D93-42B4-9740-9F459CA87E77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50D7-47F7-437C-B383-92A56F08D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7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7334-6D93-42B4-9740-9F459CA87E77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50D7-47F7-437C-B383-92A56F08D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9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7334-6D93-42B4-9740-9F459CA87E77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50D7-47F7-437C-B383-92A56F08D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9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07334-6D93-42B4-9740-9F459CA87E77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50D7-47F7-437C-B383-92A56F08D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5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48790"/>
            <a:ext cx="8016240" cy="51092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3404681" y="97275"/>
            <a:ext cx="5817140" cy="1459151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58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714" y="1973943"/>
            <a:ext cx="10515600" cy="5032376"/>
          </a:xfrm>
        </p:spPr>
        <p:txBody>
          <a:bodyPr>
            <a:normAutofit/>
          </a:bodyPr>
          <a:lstStyle/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5058377" y="88943"/>
            <a:ext cx="2334638" cy="1944914"/>
          </a:xfrm>
          <a:prstGeom prst="wedgeRectCallout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218224" y="2327230"/>
            <a:ext cx="11770468" cy="2925706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আনুষঙ্গিক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ভাগাভাগি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5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9711" y="2105657"/>
            <a:ext cx="4908448" cy="4528946"/>
            <a:chOff x="2135875" y="152400"/>
            <a:chExt cx="5407925" cy="6561674"/>
          </a:xfrm>
        </p:grpSpPr>
        <p:pic>
          <p:nvPicPr>
            <p:cNvPr id="7" name="Picture 5" descr="C:\Documents and Settings\User\Desktop\SURAIYA--IMAGE\desktopcomputer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3962400"/>
              <a:ext cx="2209800" cy="18288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2135875" y="152400"/>
              <a:ext cx="4648200" cy="6561674"/>
              <a:chOff x="3657600" y="304800"/>
              <a:chExt cx="4648200" cy="6561674"/>
            </a:xfrm>
          </p:grpSpPr>
          <p:pic>
            <p:nvPicPr>
              <p:cNvPr id="9" name="Picture 3" descr="C:\Documents and Settings\User\Desktop\SURAIYA--IMAGE\best-desk-top-computers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8800" y="304800"/>
                <a:ext cx="2667000" cy="2133600"/>
              </a:xfrm>
              <a:prstGeom prst="rect">
                <a:avLst/>
              </a:prstGeom>
              <a:noFill/>
              <a:ln w="571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 descr="C:\Documents and Settings\User\Desktop\SURAIYA--IMAGE\computer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4038600"/>
                <a:ext cx="2438400" cy="2003425"/>
              </a:xfrm>
              <a:prstGeom prst="rect">
                <a:avLst/>
              </a:prstGeom>
              <a:noFill/>
              <a:ln w="76200">
                <a:solidFill>
                  <a:srgbClr val="FF0066"/>
                </a:solidFill>
                <a:prstDash val="sys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>
                <a:spLocks noChangeArrowheads="1"/>
              </p:cNvSpPr>
              <p:nvPr/>
            </p:nvSpPr>
            <p:spPr bwMode="auto">
              <a:xfrm>
                <a:off x="6438900" y="2781300"/>
                <a:ext cx="838200" cy="504943"/>
              </a:xfrm>
              <a:prstGeom prst="rect">
                <a:avLst/>
              </a:prstGeom>
              <a:solidFill>
                <a:srgbClr val="FFFF66"/>
              </a:solidFill>
              <a:ln w="3810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9pPr>
              </a:lstStyle>
              <a:p>
                <a:pPr algn="ctr" eaLnBrk="1" hangingPunct="1"/>
                <a:r>
                  <a:rPr lang="bn-BD" sz="2800" dirty="0"/>
                  <a:t>ঢাকা</a:t>
                </a:r>
                <a:endParaRPr lang="en-US" sz="2800" dirty="0"/>
              </a:p>
            </p:txBody>
          </p:sp>
          <p:sp>
            <p:nvSpPr>
              <p:cNvPr id="12" name="TextBox 11"/>
              <p:cNvSpPr txBox="1">
                <a:spLocks noChangeArrowheads="1"/>
              </p:cNvSpPr>
              <p:nvPr/>
            </p:nvSpPr>
            <p:spPr bwMode="auto">
              <a:xfrm>
                <a:off x="4343400" y="6197600"/>
                <a:ext cx="838200" cy="668874"/>
              </a:xfrm>
              <a:prstGeom prst="rect">
                <a:avLst/>
              </a:prstGeom>
              <a:solidFill>
                <a:srgbClr val="FF00FF"/>
              </a:solidFill>
              <a:ln w="5715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9pPr>
              </a:lstStyle>
              <a:p>
                <a:pPr algn="ctr" eaLnBrk="1" hangingPunct="1"/>
                <a:r>
                  <a:rPr lang="bn-BD" sz="2400" dirty="0"/>
                  <a:t>খুলনা</a:t>
                </a:r>
                <a:endParaRPr lang="en-US" sz="2400" dirty="0"/>
              </a:p>
            </p:txBody>
          </p:sp>
          <p:sp>
            <p:nvSpPr>
              <p:cNvPr id="13" name="TextBox 12"/>
              <p:cNvSpPr txBox="1">
                <a:spLocks noChangeArrowheads="1"/>
              </p:cNvSpPr>
              <p:nvPr/>
            </p:nvSpPr>
            <p:spPr bwMode="auto">
              <a:xfrm>
                <a:off x="6934200" y="6146800"/>
                <a:ext cx="1066800" cy="400050"/>
              </a:xfrm>
              <a:prstGeom prst="rect">
                <a:avLst/>
              </a:prstGeom>
              <a:solidFill>
                <a:srgbClr val="00FF00"/>
              </a:solidFill>
              <a:ln w="571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9pPr>
              </a:lstStyle>
              <a:p>
                <a:pPr algn="ctr" eaLnBrk="1" hangingPunct="1"/>
                <a:r>
                  <a:rPr lang="bn-BD"/>
                  <a:t>চট্রগ্রাম</a:t>
                </a:r>
                <a:endParaRPr lang="en-US"/>
              </a:p>
            </p:txBody>
          </p:sp>
          <p:sp>
            <p:nvSpPr>
              <p:cNvPr id="14" name="Left-Right Arrow 13"/>
              <p:cNvSpPr>
                <a:spLocks noChangeArrowheads="1"/>
              </p:cNvSpPr>
              <p:nvPr/>
            </p:nvSpPr>
            <p:spPr bwMode="auto">
              <a:xfrm flipV="1">
                <a:off x="5562600" y="5410200"/>
                <a:ext cx="1143000" cy="46038"/>
              </a:xfrm>
              <a:prstGeom prst="leftRightArrow">
                <a:avLst>
                  <a:gd name="adj1" fmla="val 50000"/>
                  <a:gd name="adj2" fmla="val 49655"/>
                </a:avLst>
              </a:prstGeom>
              <a:solidFill>
                <a:schemeClr val="accent1"/>
              </a:solidFill>
              <a:ln w="76200" algn="ctr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5" name="Up-Down Arrow 14"/>
              <p:cNvSpPr>
                <a:spLocks noChangeArrowheads="1"/>
              </p:cNvSpPr>
              <p:nvPr/>
            </p:nvSpPr>
            <p:spPr bwMode="auto">
              <a:xfrm>
                <a:off x="8153400" y="2514600"/>
                <a:ext cx="152400" cy="1524000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76200" algn="ctr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6" name="Up-Down Arrow 15"/>
              <p:cNvSpPr>
                <a:spLocks noChangeArrowheads="1"/>
              </p:cNvSpPr>
              <p:nvPr/>
            </p:nvSpPr>
            <p:spPr bwMode="auto">
              <a:xfrm>
                <a:off x="5562600" y="2514600"/>
                <a:ext cx="152400" cy="1524000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57150" algn="ctr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6160802" y="2416996"/>
            <a:ext cx="5688134" cy="4217607"/>
            <a:chOff x="5982949" y="114105"/>
            <a:chExt cx="6099123" cy="5372296"/>
          </a:xfrm>
        </p:grpSpPr>
        <p:pic>
          <p:nvPicPr>
            <p:cNvPr id="5" name="Picture 2" descr="C:\Documents and Settings\User\Desktop\SURAIYA--IMAGE\computer-network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2949" y="114105"/>
              <a:ext cx="6099123" cy="5372296"/>
            </a:xfrm>
            <a:prstGeom prst="rect">
              <a:avLst/>
            </a:prstGeom>
            <a:solidFill>
              <a:srgbClr val="FFFF66"/>
            </a:solidFill>
            <a:ln w="76200">
              <a:solidFill>
                <a:srgbClr val="00FF00"/>
              </a:solidFill>
              <a:miter lim="800000"/>
              <a:headEnd/>
              <a:tailEnd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6495386" y="269824"/>
              <a:ext cx="1731564" cy="58477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solidFill>
                    <a:srgbClr val="FF0000"/>
                  </a:solidFill>
                </a:rPr>
                <a:t>প্রধান</a:t>
              </a:r>
              <a:r>
                <a:rPr lang="en-US" sz="3200" dirty="0" smtClean="0">
                  <a:solidFill>
                    <a:srgbClr val="FF0000"/>
                  </a:solidFill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8129363" y="509666"/>
              <a:ext cx="1014637" cy="29980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6953496" y="2921690"/>
              <a:ext cx="1039112" cy="52322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9pPr>
            </a:lstStyle>
            <a:p>
              <a:pPr algn="ctr" eaLnBrk="1" hangingPunct="1"/>
              <a:r>
                <a:rPr lang="bn-BD" sz="2800" dirty="0">
                  <a:solidFill>
                    <a:srgbClr val="7030A0"/>
                  </a:solidFill>
                </a:rPr>
                <a:t>সার্ভার</a:t>
              </a:r>
              <a:endParaRPr lang="en-US" sz="2800" dirty="0">
                <a:solidFill>
                  <a:srgbClr val="7030A0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7886721" y="3140520"/>
              <a:ext cx="1014637" cy="29980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026464" y="4960417"/>
              <a:ext cx="1513588" cy="4001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20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r>
                <a:rPr lang="bn-BD" sz="2000" b="1" dirty="0">
                  <a:solidFill>
                    <a:srgbClr val="00B050"/>
                  </a:solidFill>
                </a:rPr>
                <a:t> রুম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25" name="Straight Arrow Connector 24"/>
            <p:cNvCxnSpPr>
              <a:cxnSpLocks noChangeShapeType="1"/>
            </p:cNvCxnSpPr>
            <p:nvPr/>
          </p:nvCxnSpPr>
          <p:spPr bwMode="auto">
            <a:xfrm flipH="1" flipV="1">
              <a:off x="10356253" y="4148326"/>
              <a:ext cx="322080" cy="645708"/>
            </a:xfrm>
            <a:prstGeom prst="straightConnector1">
              <a:avLst/>
            </a:prstGeom>
            <a:noFill/>
            <a:ln w="76200" algn="ctr">
              <a:solidFill>
                <a:srgbClr val="FF0066"/>
              </a:solidFill>
              <a:round/>
              <a:headEnd/>
              <a:tailEnd type="arrow" w="med" len="med"/>
            </a:ln>
          </p:spPr>
        </p:cxnSp>
        <p:sp>
          <p:nvSpPr>
            <p:cNvPr id="27" name="TextBox 26"/>
            <p:cNvSpPr txBox="1">
              <a:spLocks noChangeArrowheads="1"/>
            </p:cNvSpPr>
            <p:nvPr/>
          </p:nvSpPr>
          <p:spPr bwMode="auto">
            <a:xfrm>
              <a:off x="9577163" y="3772013"/>
              <a:ext cx="990600" cy="400050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9pPr>
            </a:lstStyle>
            <a:p>
              <a:pPr eaLnBrk="1" hangingPunct="1"/>
              <a:r>
                <a:rPr lang="bn-BD" dirty="0"/>
                <a:t>অফিস রুম</a:t>
              </a:r>
              <a:endParaRPr lang="en-US" dirty="0"/>
            </a:p>
          </p:txBody>
        </p:sp>
        <p:cxnSp>
          <p:nvCxnSpPr>
            <p:cNvPr id="28" name="Straight Arrow Connector 27"/>
            <p:cNvCxnSpPr>
              <a:cxnSpLocks noChangeShapeType="1"/>
            </p:cNvCxnSpPr>
            <p:nvPr/>
          </p:nvCxnSpPr>
          <p:spPr bwMode="auto">
            <a:xfrm rot="16200000" flipV="1">
              <a:off x="6746872" y="4498929"/>
              <a:ext cx="533400" cy="152400"/>
            </a:xfrm>
            <a:prstGeom prst="straightConnector1">
              <a:avLst/>
            </a:prstGeom>
            <a:noFill/>
            <a:ln w="57150" algn="ctr">
              <a:solidFill>
                <a:srgbClr val="FF0066"/>
              </a:solidFill>
              <a:round/>
              <a:headEnd/>
              <a:tailEnd type="arrow" w="med" len="med"/>
            </a:ln>
          </p:spPr>
        </p:cxn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10431112" y="362186"/>
              <a:ext cx="1160280" cy="58477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9pPr>
            </a:lstStyle>
            <a:p>
              <a:pPr algn="ctr" eaLnBrk="1" hangingPunct="1"/>
              <a:r>
                <a:rPr lang="bn-BD" sz="3200" dirty="0"/>
                <a:t>প্রিন্টার</a:t>
              </a:r>
              <a:endParaRPr lang="en-US" sz="3200" dirty="0"/>
            </a:p>
          </p:txBody>
        </p:sp>
        <p:cxnSp>
          <p:nvCxnSpPr>
            <p:cNvPr id="30" name="Straight Arrow Connector 29"/>
            <p:cNvCxnSpPr>
              <a:cxnSpLocks noChangeShapeType="1"/>
            </p:cNvCxnSpPr>
            <p:nvPr/>
          </p:nvCxnSpPr>
          <p:spPr bwMode="auto">
            <a:xfrm flipH="1" flipV="1">
              <a:off x="11011252" y="955508"/>
              <a:ext cx="201391" cy="678420"/>
            </a:xfrm>
            <a:prstGeom prst="straightConnector1">
              <a:avLst/>
            </a:prstGeom>
            <a:noFill/>
            <a:ln w="57150" algn="ctr">
              <a:solidFill>
                <a:srgbClr val="FF0066"/>
              </a:solidFill>
              <a:round/>
              <a:headEnd/>
              <a:tailEnd type="arrow" w="med" len="med"/>
            </a:ln>
          </p:spPr>
        </p:cxnSp>
      </p:grpSp>
      <p:sp>
        <p:nvSpPr>
          <p:cNvPr id="3" name="Rounded Rectangle 2"/>
          <p:cNvSpPr/>
          <p:nvPr/>
        </p:nvSpPr>
        <p:spPr>
          <a:xfrm>
            <a:off x="583660" y="-1"/>
            <a:ext cx="10807661" cy="1562104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336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/>
        </p:nvSpPr>
        <p:spPr>
          <a:xfrm>
            <a:off x="661481" y="3229583"/>
            <a:ext cx="10806619" cy="2743200"/>
          </a:xfrm>
          <a:prstGeom prst="snip1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01565" y="505838"/>
            <a:ext cx="5194571" cy="16731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কর্মপত্র-২ (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8521429" y="505838"/>
            <a:ext cx="2801567" cy="1673158"/>
          </a:xfrm>
          <a:prstGeom prst="flowChartProcess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7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9470550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1286862"/>
              </p:ext>
            </p:extLst>
          </p:nvPr>
        </p:nvGraphicFramePr>
        <p:xfrm>
          <a:off x="2032000" y="2072640"/>
          <a:ext cx="7950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Left-Right Arrow 5"/>
          <p:cNvSpPr/>
          <p:nvPr/>
        </p:nvSpPr>
        <p:spPr>
          <a:xfrm>
            <a:off x="4282440" y="0"/>
            <a:ext cx="3444240" cy="19659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</a:rPr>
              <a:t>সমাধান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7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AB0C01-80F2-4541-B556-BDF4CC5E9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E9AB0C01-80F2-4541-B556-BDF4CC5E9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864148-29BC-4EAC-8A77-145B8F511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dgm id="{B6864148-29BC-4EAC-8A77-145B8F511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DB8330-E51E-45EA-BA2E-1D8DFE451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graphicEl>
                                              <a:dgm id="{D2DB8330-E51E-45EA-BA2E-1D8DFE451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29F1B6-AD37-4F4F-9DC2-00B769718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DD29F1B6-AD37-4F4F-9DC2-00B769718A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059F09-AEB0-477C-8022-E8A26AF6B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graphicEl>
                                              <a:dgm id="{9A059F09-AEB0-477C-8022-E8A26AF6B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079E4E-0944-46A1-A5F7-D2A358145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graphicEl>
                                              <a:dgm id="{F8079E4E-0944-46A1-A5F7-D2A358145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2897F5-EFCD-480E-B954-D717A1CEE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8D2897F5-EFCD-480E-B954-D717A1CEE8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B24A3E-CF2B-488E-A774-5BCEDFE06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3AB24A3E-CF2B-488E-A774-5BCEDFE067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8A9D4E-2619-4B5E-88E8-B7152F29A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graphicEl>
                                              <a:dgm id="{248A9D4E-2619-4B5E-88E8-B7152F29A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65103C-2EF7-4029-81EA-3ED53458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graphicEl>
                                              <a:dgm id="{9C65103C-2EF7-4029-81EA-3ED53458D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F455A0-D336-44F8-9561-E81930B33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>
                                            <p:graphicEl>
                                              <a:dgm id="{C9F455A0-D336-44F8-9561-E81930B33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05060" y="106681"/>
            <a:ext cx="12009120" cy="368808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কাছাকাছি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লোকাল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এরিয়া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55645" y="3535681"/>
            <a:ext cx="11900170" cy="332232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দূরবর্তী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ওয়াইড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এরিয়া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58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91440" y="1618623"/>
            <a:ext cx="4343400" cy="3432746"/>
            <a:chOff x="104938" y="284815"/>
            <a:chExt cx="4856816" cy="3432746"/>
          </a:xfrm>
        </p:grpSpPr>
        <p:sp>
          <p:nvSpPr>
            <p:cNvPr id="18" name="Oval 17"/>
            <p:cNvSpPr/>
            <p:nvPr/>
          </p:nvSpPr>
          <p:spPr>
            <a:xfrm>
              <a:off x="3417775" y="2808017"/>
              <a:ext cx="569609" cy="8667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04938" y="284815"/>
              <a:ext cx="4856816" cy="3432746"/>
              <a:chOff x="3372786" y="1678898"/>
              <a:chExt cx="4856816" cy="2671574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V="1">
                <a:off x="3582648" y="2998033"/>
                <a:ext cx="4497049" cy="5996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/>
              <p:cNvSpPr/>
              <p:nvPr/>
            </p:nvSpPr>
            <p:spPr>
              <a:xfrm>
                <a:off x="3372786" y="3705895"/>
                <a:ext cx="434717" cy="6445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3597638" y="3057993"/>
                <a:ext cx="0" cy="644577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4931764" y="3702570"/>
                <a:ext cx="434717" cy="6445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5156615" y="3057993"/>
                <a:ext cx="0" cy="644577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70428" y="2998032"/>
                <a:ext cx="0" cy="644577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4047344" y="1738859"/>
                <a:ext cx="434717" cy="6445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071016" y="1738859"/>
                <a:ext cx="434717" cy="6445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794885" y="1678898"/>
                <a:ext cx="434717" cy="6445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4257205" y="2383435"/>
                <a:ext cx="0" cy="644577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295868" y="2383435"/>
                <a:ext cx="0" cy="644577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8034727" y="2323474"/>
                <a:ext cx="0" cy="644577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776642857"/>
              </p:ext>
            </p:extLst>
          </p:nvPr>
        </p:nvGraphicFramePr>
        <p:xfrm>
          <a:off x="3949557" y="1670729"/>
          <a:ext cx="5306519" cy="3300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3200984958"/>
              </p:ext>
            </p:extLst>
          </p:nvPr>
        </p:nvGraphicFramePr>
        <p:xfrm>
          <a:off x="7963488" y="1882092"/>
          <a:ext cx="4998387" cy="3357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1737360" y="77820"/>
            <a:ext cx="8725322" cy="135636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/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5400" dirty="0"/>
          </a:p>
        </p:txBody>
      </p:sp>
      <p:grpSp>
        <p:nvGrpSpPr>
          <p:cNvPr id="7" name="Group 6"/>
          <p:cNvGrpSpPr/>
          <p:nvPr/>
        </p:nvGrpSpPr>
        <p:grpSpPr>
          <a:xfrm>
            <a:off x="765862" y="5066549"/>
            <a:ext cx="1881142" cy="1754774"/>
            <a:chOff x="785317" y="5029102"/>
            <a:chExt cx="1881142" cy="1773054"/>
          </a:xfrm>
        </p:grpSpPr>
        <p:sp>
          <p:nvSpPr>
            <p:cNvPr id="3" name="TextBox 2"/>
            <p:cNvSpPr txBox="1"/>
            <p:nvPr/>
          </p:nvSpPr>
          <p:spPr>
            <a:xfrm>
              <a:off x="785317" y="6024700"/>
              <a:ext cx="1881142" cy="777456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বাস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Down Arrow 3"/>
            <p:cNvSpPr/>
            <p:nvPr/>
          </p:nvSpPr>
          <p:spPr>
            <a:xfrm>
              <a:off x="1424442" y="5029102"/>
              <a:ext cx="541302" cy="996468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669280" y="4930754"/>
            <a:ext cx="2071401" cy="1878704"/>
            <a:chOff x="5669280" y="4950209"/>
            <a:chExt cx="2071401" cy="1878704"/>
          </a:xfrm>
        </p:grpSpPr>
        <p:sp>
          <p:nvSpPr>
            <p:cNvPr id="5" name="TextBox 4"/>
            <p:cNvSpPr txBox="1"/>
            <p:nvPr/>
          </p:nvSpPr>
          <p:spPr>
            <a:xfrm>
              <a:off x="5669280" y="5813250"/>
              <a:ext cx="2071401" cy="1015663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en-US" sz="6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রিং</a:t>
              </a:r>
              <a:r>
                <a:rPr lang="en-US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ষ্টার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Down Arrow 30"/>
            <p:cNvSpPr/>
            <p:nvPr/>
          </p:nvSpPr>
          <p:spPr>
            <a:xfrm>
              <a:off x="6392759" y="4950209"/>
              <a:ext cx="541302" cy="874549"/>
            </a:xfrm>
            <a:prstGeom prst="downArrow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486930" y="5233480"/>
            <a:ext cx="1554480" cy="1525314"/>
            <a:chOff x="10486930" y="5323730"/>
            <a:chExt cx="1554480" cy="1437956"/>
          </a:xfrm>
        </p:grpSpPr>
        <p:sp>
          <p:nvSpPr>
            <p:cNvPr id="6" name="TextBox 5"/>
            <p:cNvSpPr txBox="1"/>
            <p:nvPr/>
          </p:nvSpPr>
          <p:spPr>
            <a:xfrm>
              <a:off x="10486930" y="5978282"/>
              <a:ext cx="1554480" cy="783404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ষ্টার</a:t>
              </a:r>
              <a:endPara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10966049" y="5323730"/>
              <a:ext cx="541302" cy="662970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091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  <p:bldGraphic spid="2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656" y="311285"/>
            <a:ext cx="4333488" cy="4713556"/>
            <a:chOff x="457656" y="811755"/>
            <a:chExt cx="4333488" cy="4213086"/>
          </a:xfrm>
        </p:grpSpPr>
        <p:sp>
          <p:nvSpPr>
            <p:cNvPr id="15" name="Oval 14"/>
            <p:cNvSpPr/>
            <p:nvPr/>
          </p:nvSpPr>
          <p:spPr>
            <a:xfrm>
              <a:off x="3837113" y="2918298"/>
              <a:ext cx="462510" cy="6940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57656" y="811755"/>
              <a:ext cx="4333488" cy="4213086"/>
              <a:chOff x="477111" y="782198"/>
              <a:chExt cx="4333488" cy="4213086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V="1">
                <a:off x="3623063" y="2338462"/>
                <a:ext cx="868680" cy="20269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Group 17"/>
              <p:cNvGrpSpPr/>
              <p:nvPr/>
            </p:nvGrpSpPr>
            <p:grpSpPr>
              <a:xfrm>
                <a:off x="477111" y="782198"/>
                <a:ext cx="4333488" cy="4213086"/>
                <a:chOff x="472440" y="822960"/>
                <a:chExt cx="2355864" cy="2545080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670560" y="1082040"/>
                  <a:ext cx="1508760" cy="20269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" name="Group 16"/>
                <p:cNvGrpSpPr/>
                <p:nvPr/>
              </p:nvGrpSpPr>
              <p:grpSpPr>
                <a:xfrm>
                  <a:off x="472440" y="822960"/>
                  <a:ext cx="2355864" cy="2545080"/>
                  <a:chOff x="533400" y="777240"/>
                  <a:chExt cx="2355864" cy="2545080"/>
                </a:xfrm>
              </p:grpSpPr>
              <p:cxnSp>
                <p:nvCxnSpPr>
                  <p:cNvPr id="8" name="Straight Connector 7"/>
                  <p:cNvCxnSpPr/>
                  <p:nvPr/>
                </p:nvCxnSpPr>
                <p:spPr>
                  <a:xfrm flipV="1">
                    <a:off x="1341120" y="1219200"/>
                    <a:ext cx="350520" cy="74676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Oval 10"/>
                  <p:cNvSpPr/>
                  <p:nvPr/>
                </p:nvSpPr>
                <p:spPr>
                  <a:xfrm>
                    <a:off x="533400" y="777240"/>
                    <a:ext cx="259080" cy="44196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>
                  <a:xfrm>
                    <a:off x="1630680" y="899160"/>
                    <a:ext cx="259080" cy="44196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>
                    <a:off x="1234440" y="1722120"/>
                    <a:ext cx="259080" cy="44196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>
                    <a:off x="2026920" y="2880360"/>
                    <a:ext cx="259080" cy="44196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2630184" y="1336845"/>
                    <a:ext cx="259080" cy="44196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</p:grpSp>
        </p:grpSp>
      </p:grpSp>
      <p:grpSp>
        <p:nvGrpSpPr>
          <p:cNvPr id="4" name="Group 3"/>
          <p:cNvGrpSpPr/>
          <p:nvPr/>
        </p:nvGrpSpPr>
        <p:grpSpPr>
          <a:xfrm>
            <a:off x="214009" y="2879751"/>
            <a:ext cx="3383363" cy="3891164"/>
            <a:chOff x="214009" y="2879751"/>
            <a:chExt cx="3383363" cy="3891164"/>
          </a:xfrm>
        </p:grpSpPr>
        <p:sp>
          <p:nvSpPr>
            <p:cNvPr id="19" name="TextBox 18"/>
            <p:cNvSpPr txBox="1"/>
            <p:nvPr/>
          </p:nvSpPr>
          <p:spPr>
            <a:xfrm>
              <a:off x="214009" y="5939918"/>
              <a:ext cx="33833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solidFill>
                    <a:srgbClr val="FF0000"/>
                  </a:solidFill>
                </a:rPr>
                <a:t>শা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প্রশাখা</a:t>
              </a:r>
              <a:endParaRPr lang="en-US"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1673156" y="2879751"/>
              <a:ext cx="670707" cy="3060168"/>
            </a:xfrm>
            <a:prstGeom prst="downArrow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68112" y="5024842"/>
            <a:ext cx="4839707" cy="1330574"/>
            <a:chOff x="5868112" y="5024842"/>
            <a:chExt cx="4839707" cy="1330574"/>
          </a:xfrm>
        </p:grpSpPr>
        <p:sp>
          <p:nvSpPr>
            <p:cNvPr id="22" name="TextBox 21"/>
            <p:cNvSpPr txBox="1"/>
            <p:nvPr/>
          </p:nvSpPr>
          <p:spPr>
            <a:xfrm>
              <a:off x="5868112" y="5585975"/>
              <a:ext cx="483970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পরস্পর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400" b="1" dirty="0" err="1" smtClean="0">
                  <a:solidFill>
                    <a:srgbClr val="FF0000"/>
                  </a:solidFill>
                </a:rPr>
                <a:t>সংযুক্ত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400" b="1" dirty="0" err="1" smtClean="0">
                  <a:solidFill>
                    <a:srgbClr val="FF0000"/>
                  </a:solidFill>
                </a:rPr>
                <a:t>সংগঠন</a:t>
              </a:r>
              <a:endParaRPr lang="en-US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7962899" y="5024842"/>
              <a:ext cx="541302" cy="636656"/>
            </a:xfrm>
            <a:prstGeom prst="downArrow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578258" y="0"/>
            <a:ext cx="7341593" cy="5024841"/>
            <a:chOff x="4578258" y="0"/>
            <a:chExt cx="7341593" cy="5024841"/>
          </a:xfrm>
        </p:grpSpPr>
        <p:graphicFrame>
          <p:nvGraphicFramePr>
            <p:cNvPr id="21" name="Diagram 20"/>
            <p:cNvGraphicFramePr/>
            <p:nvPr>
              <p:extLst>
                <p:ext uri="{D42A27DB-BD31-4B8C-83A1-F6EECF244321}">
                  <p14:modId xmlns:p14="http://schemas.microsoft.com/office/powerpoint/2010/main" val="346596344"/>
                </p:ext>
              </p:extLst>
            </p:nvPr>
          </p:nvGraphicFramePr>
          <p:xfrm>
            <a:off x="4578258" y="0"/>
            <a:ext cx="7341593" cy="502484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40" name="Group 39"/>
            <p:cNvGrpSpPr/>
            <p:nvPr/>
          </p:nvGrpSpPr>
          <p:grpSpPr>
            <a:xfrm>
              <a:off x="6828817" y="1013579"/>
              <a:ext cx="2782111" cy="2877485"/>
              <a:chOff x="6828817" y="1013579"/>
              <a:chExt cx="2782111" cy="2877485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7179013" y="1926077"/>
                <a:ext cx="2217906" cy="11814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8249055" y="1240632"/>
                <a:ext cx="19456" cy="26504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179013" y="1745193"/>
                <a:ext cx="2217906" cy="15816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8504201" y="1926077"/>
                <a:ext cx="1106727" cy="19649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7179013" y="1543369"/>
                <a:ext cx="221790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7179013" y="1543369"/>
                <a:ext cx="783886" cy="23476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8504201" y="1013579"/>
                <a:ext cx="1106727" cy="19047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6828817" y="1013579"/>
                <a:ext cx="1134083" cy="19047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867728" y="2918298"/>
                <a:ext cx="2529191" cy="6940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5295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210" y="1264920"/>
            <a:ext cx="4945380" cy="150876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4800" b="1" i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কর্মপত্র-৩ 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b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৫মিনিট</a:t>
            </a:r>
            <a:r>
              <a:rPr lang="en-US" sz="3200" b="1" i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i="1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urved Down Arrow 3"/>
          <p:cNvSpPr/>
          <p:nvPr/>
        </p:nvSpPr>
        <p:spPr>
          <a:xfrm>
            <a:off x="1402080" y="457200"/>
            <a:ext cx="9540240" cy="2987040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426720" y="3657599"/>
            <a:ext cx="10954642" cy="3093721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লোকাল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এরিয়া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4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>
          <a:xfrm>
            <a:off x="4124531" y="116730"/>
            <a:ext cx="3404681" cy="2126512"/>
          </a:xfrm>
          <a:prstGeom prst="downArrowCallou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i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8800" dirty="0"/>
          </a:p>
        </p:txBody>
      </p:sp>
      <p:sp>
        <p:nvSpPr>
          <p:cNvPr id="8" name="TextBox 7"/>
          <p:cNvSpPr txBox="1"/>
          <p:nvPr/>
        </p:nvSpPr>
        <p:spPr>
          <a:xfrm>
            <a:off x="6949440" y="467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59166" y="4221807"/>
            <a:ext cx="156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66707890"/>
              </p:ext>
            </p:extLst>
          </p:nvPr>
        </p:nvGraphicFramePr>
        <p:xfrm>
          <a:off x="0" y="719666"/>
          <a:ext cx="12192000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140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36F1AA-22D8-4222-9E89-A06BF02CE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F436F1AA-22D8-4222-9E89-A06BF02CE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F436F1AA-22D8-4222-9E89-A06BF02CE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CB96B4-1F21-4600-A011-0EB54491F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67CB96B4-1F21-4600-A011-0EB54491F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67CB96B4-1F21-4600-A011-0EB54491F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6AFA2C-5A17-4303-A34A-974CEDFA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D06AFA2C-5A17-4303-A34A-974CEDFA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D06AFA2C-5A17-4303-A34A-974CEDFA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DE9D9E-79D9-4088-84B7-1D14B1415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A2DE9D9E-79D9-4088-84B7-1D14B1415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A2DE9D9E-79D9-4088-84B7-1D14B1415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57F6E8-AA5E-4D74-8E35-BBD5B91FD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9457F6E8-AA5E-4D74-8E35-BBD5B91FD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9457F6E8-AA5E-4D74-8E35-BBD5B91FD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89ADFB-F503-48B7-B3D4-E55668066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9E89ADFB-F503-48B7-B3D4-E55668066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9E89ADFB-F503-48B7-B3D4-E55668066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E2633F-DD0A-4A1A-B713-542447A60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E4E2633F-DD0A-4A1A-B713-542447A60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E4E2633F-DD0A-4A1A-B713-542447A60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FEDEA4-1E7B-4C47-B323-FD203EB78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4EFEDEA4-1E7B-4C47-B323-FD203EB78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4EFEDEA4-1E7B-4C47-B323-FD203EB78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FB52A7-71A2-47AC-9F6A-AFF3F81C5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DCFB52A7-71A2-47AC-9F6A-AFF3F81C5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DCFB52A7-71A2-47AC-9F6A-AFF3F81C5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8CA8A0-AFCD-4B34-957E-0EF5D6733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048CA8A0-AFCD-4B34-957E-0EF5D6733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048CA8A0-AFCD-4B34-957E-0EF5D6733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473E81-1ED5-48EC-9ED0-4578DC0B7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45473E81-1ED5-48EC-9ED0-4578DC0B7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45473E81-1ED5-48EC-9ED0-4578DC0B7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4BFDA2-F327-4A10-A971-77CC10385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D64BFDA2-F327-4A10-A971-77CC10385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D64BFDA2-F327-4A10-A971-77CC10385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00C535-7A06-42F9-AD43-ECD66FF72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4700C535-7A06-42F9-AD43-ECD66FF72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4700C535-7A06-42F9-AD43-ECD66FF72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5825" y="76200"/>
            <a:ext cx="3866096" cy="1325563"/>
          </a:xfr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88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sz="88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556101"/>
            <a:ext cx="10789920" cy="5058059"/>
          </a:xfrm>
          <a:solidFill>
            <a:srgbClr val="002060"/>
          </a:solidFill>
          <a:ln w="76200">
            <a:solidFill>
              <a:srgbClr val="FFFF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শ্রেষ্ট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(ঘ)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লোকাল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এরিয়া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*(ক) ২টি (খ) ৩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(গ) ৪টি (ঘ) ৬টি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767528" y="2442270"/>
            <a:ext cx="544748" cy="616107"/>
            <a:chOff x="7431933" y="5959791"/>
            <a:chExt cx="544748" cy="616107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7431933" y="6138152"/>
              <a:ext cx="5836" cy="4377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7437769" y="5959791"/>
              <a:ext cx="538912" cy="57719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048968" y="4031790"/>
            <a:ext cx="544748" cy="616107"/>
            <a:chOff x="7431933" y="5959791"/>
            <a:chExt cx="544748" cy="616107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7431933" y="6138152"/>
              <a:ext cx="5836" cy="4377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7437769" y="5959791"/>
              <a:ext cx="538912" cy="57719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788608" y="5875830"/>
            <a:ext cx="544748" cy="616107"/>
            <a:chOff x="7431933" y="5959791"/>
            <a:chExt cx="544748" cy="616107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7431933" y="6138152"/>
              <a:ext cx="5836" cy="4377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7437769" y="5959791"/>
              <a:ext cx="538912" cy="57719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498060" y="1556101"/>
            <a:ext cx="11155680" cy="50580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শ্রেষ্ট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(ঘ)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(ঘ)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লোকাল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এরিয়া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*(ক) ২টি (খ) ৩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(গ) ৪টি (ঘ) ৬টি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84296" y="5322992"/>
            <a:ext cx="549575" cy="6296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9220" y="3875849"/>
            <a:ext cx="607010" cy="6296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929974" y="2381017"/>
            <a:ext cx="579000" cy="6296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760" y="1935479"/>
            <a:ext cx="7726680" cy="4663441"/>
          </a:xfrm>
          <a:blipFill dpi="0" rotWithShape="1">
            <a:blip r:embed="rId3">
              <a:alphaModFix amt="68000"/>
            </a:blip>
            <a:srcRect/>
            <a:tile tx="0" ty="0" sx="100000" sy="100000" flip="none" algn="tl"/>
          </a:blipFill>
          <a:effectLst>
            <a:glow rad="647700">
              <a:schemeClr val="accent4">
                <a:lumMod val="75000"/>
                <a:alpha val="81000"/>
              </a:schemeClr>
            </a:glow>
          </a:effectLst>
          <a:scene3d>
            <a:camera prst="orthographicFront"/>
            <a:lightRig rig="threePt" dir="t"/>
          </a:scene3d>
          <a:sp3d>
            <a:bevelT/>
            <a:bevelB prst="slope"/>
          </a:sp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হালিম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(ID-০6)</a:t>
            </a:r>
          </a:p>
          <a:p>
            <a:pPr marL="0" indent="0" algn="ctr">
              <a:buNone/>
            </a:pPr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7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6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কাহালু</a:t>
            </a:r>
            <a:r>
              <a:rPr lang="en-US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60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6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কাহালু</a:t>
            </a:r>
            <a:r>
              <a:rPr lang="en-US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ctr">
              <a:buNone/>
            </a:pPr>
            <a:r>
              <a:rPr lang="en-US" sz="4400" dirty="0" err="1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4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নং-০১৭১৮৪৪৮৩৯৭</a:t>
            </a:r>
          </a:p>
          <a:p>
            <a:pPr marL="0" indent="0" algn="ctr">
              <a:buNone/>
            </a:pPr>
            <a:endParaRPr lang="en-US" sz="4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5273040" y="-100590"/>
            <a:ext cx="3962400" cy="1768839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76200"/>
            <a:ext cx="2856376" cy="500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8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94" y="1600775"/>
            <a:ext cx="11668170" cy="4479986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উদ্দীপকটি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লাইলার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জে.এস.সি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চাইলেন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লাইলা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জানাল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লাইলা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15640" y="210124"/>
            <a:ext cx="3515370" cy="1028700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6900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24223" y="79515"/>
            <a:ext cx="4830017" cy="1430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424222" y="79515"/>
            <a:ext cx="5069881" cy="14303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534"/>
            <a:ext cx="12192000" cy="505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9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3672" y="2493818"/>
            <a:ext cx="6247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443255" y="1070042"/>
            <a:ext cx="9305643" cy="5787957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বিষয়ঃ-কম্পিউটার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4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সময়ঃ-৫০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১৭</a:t>
            </a:r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/১২/২০১৩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4312919" y="175097"/>
            <a:ext cx="3958245" cy="1439693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3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Documents and Settings\User\Desktop\SURAIYA\dep_3521384-Global-Computer-Network-Illustration-in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3" y="1754395"/>
            <a:ext cx="5486400" cy="4218386"/>
          </a:xfrm>
          <a:prstGeom prst="rect">
            <a:avLst/>
          </a:prstGeom>
          <a:solidFill>
            <a:srgbClr val="FFFF66"/>
          </a:solidFill>
          <a:ln w="76200">
            <a:solidFill>
              <a:srgbClr val="FF3399"/>
            </a:solidFill>
            <a:prstDash val="lgDashDotDot"/>
            <a:miter lim="800000"/>
            <a:headEnd/>
            <a:tailEnd/>
          </a:ln>
        </p:spPr>
      </p:pic>
      <p:pic>
        <p:nvPicPr>
          <p:cNvPr id="12" name="Picture 4" descr="C:\Documents and Settings\User\Desktop\SURAIYA\WA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286" y="1798820"/>
            <a:ext cx="6000557" cy="4275401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  <a:prstDash val="sysDot"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563880" y="60960"/>
            <a:ext cx="10866120" cy="1548061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25554" y="6176525"/>
            <a:ext cx="1447800" cy="5842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rgbClr val="FF0000"/>
                </a:solidFill>
              </a:rPr>
              <a:t>LAN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356764" y="6259852"/>
            <a:ext cx="1371600" cy="461963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FF0066"/>
                </a:solidFill>
              </a:rPr>
              <a:t>WAN</a:t>
            </a:r>
            <a:endParaRPr lang="en-US" sz="24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2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Desktop\SURAIYA--IMAGE\mobile_phone_reception_GUIDE_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2" y="137161"/>
            <a:ext cx="5559358" cy="5669280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INI-USB-WEB-CAMERA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137161"/>
            <a:ext cx="5831477" cy="5669279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708718" y="6141720"/>
            <a:ext cx="2834640" cy="584775"/>
          </a:xfrm>
          <a:prstGeom prst="rect">
            <a:avLst/>
          </a:prstGeom>
          <a:solidFill>
            <a:srgbClr val="00FF00"/>
          </a:solidFill>
          <a:ln w="76200" cmpd="tri">
            <a:solidFill>
              <a:srgbClr val="FF0066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3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 ক্যামেরা</a:t>
            </a:r>
            <a:endParaRPr lang="en-US" sz="32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" y="6141719"/>
            <a:ext cx="3553400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6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831080" y="284813"/>
            <a:ext cx="3215640" cy="14058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/>
          </a:p>
        </p:txBody>
      </p:sp>
      <p:sp>
        <p:nvSpPr>
          <p:cNvPr id="5" name="Horizontal Scroll 4"/>
          <p:cNvSpPr/>
          <p:nvPr/>
        </p:nvSpPr>
        <p:spPr>
          <a:xfrm>
            <a:off x="243840" y="1815380"/>
            <a:ext cx="11643360" cy="504262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gradFill>
              <a:gsLst>
                <a:gs pos="9000">
                  <a:schemeClr val="accent1">
                    <a:lumMod val="5000"/>
                    <a:lumOff val="95000"/>
                  </a:schemeClr>
                </a:gs>
                <a:gs pos="36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LAN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75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3916680" y="133662"/>
            <a:ext cx="5410200" cy="1120342"/>
          </a:xfrm>
          <a:prstGeom prst="ellipse">
            <a:avLst/>
          </a:prstGeom>
          <a:solidFill>
            <a:srgbClr val="92D050"/>
          </a:solidFill>
          <a:ln w="76200">
            <a:solidFill>
              <a:srgbClr val="2914C2"/>
            </a:solidFill>
          </a:ln>
          <a:effectLst>
            <a:glow rad="101600">
              <a:srgbClr val="C000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16680" y="1433590"/>
            <a:ext cx="54102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8783" y="2603420"/>
            <a:ext cx="11807687" cy="38768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695" y="2879872"/>
            <a:ext cx="1171030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লোকাল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এরিয়া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450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8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0" y="1493520"/>
            <a:ext cx="4318000" cy="5364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6116"/>
            <a:ext cx="7650480" cy="4474724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1977633" y="-63230"/>
            <a:ext cx="8217927" cy="2217906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83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38710" y="3244334"/>
            <a:ext cx="243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triped Right Arrow 10"/>
          <p:cNvSpPr/>
          <p:nvPr/>
        </p:nvSpPr>
        <p:spPr>
          <a:xfrm>
            <a:off x="259804" y="1841204"/>
            <a:ext cx="11728174" cy="4338670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8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8800" dirty="0">
              <a:solidFill>
                <a:srgbClr val="00206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743200" y="85060"/>
            <a:ext cx="5932967" cy="167994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কর্মপত্র-১ (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০৩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0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1429</TotalTime>
  <Words>476</Words>
  <Application>Microsoft Office PowerPoint</Application>
  <PresentationFormat>Widescreen</PresentationFormat>
  <Paragraphs>100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কর্মপত্র-৩ (দলীয় কাজ)             সময়ঃ ৫মিনিট </vt:lpstr>
      <vt:lpstr>PowerPoint Presentation</vt:lpstr>
      <vt:lpstr>মূল্যায়নঃ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M.A Halim</dc:creator>
  <cp:lastModifiedBy>M.A Halim</cp:lastModifiedBy>
  <cp:revision>375</cp:revision>
  <dcterms:created xsi:type="dcterms:W3CDTF">2013-12-09T15:18:23Z</dcterms:created>
  <dcterms:modified xsi:type="dcterms:W3CDTF">2013-12-14T19:56:46Z</dcterms:modified>
</cp:coreProperties>
</file>