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2" r:id="rId3"/>
    <p:sldId id="271" r:id="rId4"/>
    <p:sldId id="259" r:id="rId5"/>
    <p:sldId id="260" r:id="rId6"/>
    <p:sldId id="261" r:id="rId7"/>
    <p:sldId id="263" r:id="rId8"/>
    <p:sldId id="273" r:id="rId9"/>
    <p:sldId id="264" r:id="rId10"/>
    <p:sldId id="266" r:id="rId11"/>
    <p:sldId id="265" r:id="rId12"/>
    <p:sldId id="267" r:id="rId13"/>
    <p:sldId id="262" r:id="rId14"/>
    <p:sldId id="268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682A2-872A-4832-85EA-778EFBF4732D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9BAF9-887A-4E37-848D-EFD206AE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3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9BAF9-887A-4E37-848D-EFD206AEFD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4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6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7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3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1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5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7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3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9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1"/>
            <a:ext cx="8610599" cy="121919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8534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 rot="10800000" flipH="1" flipV="1">
            <a:off x="2819398" y="228597"/>
            <a:ext cx="3733799" cy="1600202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Pair </a:t>
            </a:r>
            <a:r>
              <a:rPr lang="en-US" sz="3200" dirty="0" smtClean="0"/>
              <a:t>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3066365"/>
            <a:ext cx="6912470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Talk about two causes of traffic jam.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4191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many causes of </a:t>
            </a:r>
            <a:r>
              <a:rPr lang="en-US" dirty="0" err="1" smtClean="0"/>
              <a:t>trafiq</a:t>
            </a:r>
            <a:r>
              <a:rPr lang="en-US" dirty="0" smtClean="0"/>
              <a:t> jam. Narrow  streets ,reckless   driving, parking on the road  are the main causes of </a:t>
            </a:r>
            <a:r>
              <a:rPr lang="en-US" dirty="0" err="1" smtClean="0"/>
              <a:t>trafiq</a:t>
            </a:r>
            <a:r>
              <a:rPr lang="en-US" dirty="0" smtClean="0"/>
              <a:t>   jam.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30" y="3354343"/>
            <a:ext cx="3264829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3400"/>
            <a:ext cx="3250223" cy="2160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4" y="3196279"/>
            <a:ext cx="3505200" cy="2329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33400"/>
            <a:ext cx="3286581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2693842"/>
            <a:ext cx="1415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accident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2819400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querlling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5867400"/>
            <a:ext cx="1698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boreness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6096000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Kills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74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98077" y="685800"/>
            <a:ext cx="3886200" cy="10668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Group Work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312420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985700"/>
            <a:ext cx="6714723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are the effects of traffic jam?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114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Trafiq</a:t>
            </a:r>
            <a:r>
              <a:rPr lang="en-US" dirty="0" smtClean="0"/>
              <a:t> jam causes many problems. Because of it we face accident, feel  boring . </a:t>
            </a:r>
            <a:r>
              <a:rPr lang="en-US" dirty="0" err="1" smtClean="0"/>
              <a:t>Sometimes,people</a:t>
            </a:r>
            <a:r>
              <a:rPr lang="en-US" dirty="0"/>
              <a:t> </a:t>
            </a:r>
            <a:r>
              <a:rPr lang="en-US" dirty="0" smtClean="0"/>
              <a:t>quarrel with  one another. It also kills  our time.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t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-191869"/>
            <a:ext cx="433325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Desktop\tjj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780691" cy="33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2" y="4419600"/>
            <a:ext cx="4355123" cy="2113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551848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flyover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4326" y="497346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Travelling by </a:t>
            </a:r>
            <a:r>
              <a:rPr lang="en-US" dirty="0" err="1" smtClean="0"/>
              <a:t>air,water,train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2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930069" y="1752600"/>
            <a:ext cx="1066800" cy="914400"/>
          </a:xfrm>
          <a:prstGeom prst="smileyFac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221152" y="260945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0459" y="533400"/>
            <a:ext cx="27860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Evaluation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918652" y="4800600"/>
            <a:ext cx="718882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How can we get rid of traffic jam?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18652" y="3587859"/>
            <a:ext cx="5558348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Have you ever fallen in traffic jam?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77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1828800" y="583224"/>
            <a:ext cx="5181600" cy="2526324"/>
          </a:xfrm>
          <a:prstGeom prst="doubleWave">
            <a:avLst>
              <a:gd name="adj1" fmla="val 6250"/>
              <a:gd name="adj2" fmla="val 8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Home work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3962400"/>
            <a:ext cx="6972806" cy="707886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Write a paragraph on traffic jam.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87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52401"/>
            <a:ext cx="8229600" cy="5037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486400"/>
            <a:ext cx="4419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THANKS TO ALL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5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7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739056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MD. JAHANGIR HOSSAIN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981202"/>
            <a:ext cx="6553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ASSISTANT  TEACHER (English)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40" y="3241967"/>
            <a:ext cx="885845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Prosadpur</a:t>
            </a:r>
            <a:r>
              <a:rPr lang="en-US" sz="3600" dirty="0" smtClean="0">
                <a:solidFill>
                  <a:srgbClr val="7030A0"/>
                </a:solidFill>
              </a:rPr>
              <a:t> Girls’ High </a:t>
            </a:r>
            <a:r>
              <a:rPr lang="en-US" sz="3600" dirty="0" err="1" smtClean="0">
                <a:solidFill>
                  <a:srgbClr val="7030A0"/>
                </a:solidFill>
              </a:rPr>
              <a:t>School,Chapi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Nababgonj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Introduction To Lesson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2800" dirty="0" smtClean="0"/>
              <a:t>Sub: English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Paper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124200"/>
            <a:ext cx="4419600" cy="914400"/>
          </a:xfrm>
          <a:blipFill>
            <a:blip r:embed="rId4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Lesson: Paragraph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0200" y="1524000"/>
            <a:ext cx="3508375" cy="639762"/>
          </a:xfrm>
          <a:blipFill>
            <a:blip r:embed="rId5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2800" dirty="0" smtClean="0"/>
              <a:t>Class: Nine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3124200"/>
            <a:ext cx="3965575" cy="568325"/>
          </a:xfrm>
          <a:blipFill>
            <a:blip r:embed="rId6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200" dirty="0" smtClean="0"/>
              <a:t>Duration: 50mts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228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OEL\Desktop\trf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89" y="104682"/>
            <a:ext cx="4178451" cy="515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\Desktop\5310978_f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83"/>
            <a:ext cx="4518777" cy="50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8051" y="5321587"/>
            <a:ext cx="25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vehicles </a:t>
            </a:r>
            <a:r>
              <a:rPr lang="en-US" sz="2400" dirty="0" smtClean="0"/>
              <a:t>congested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5260032"/>
            <a:ext cx="2099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Many </a:t>
            </a:r>
            <a:r>
              <a:rPr lang="en-US" sz="2800" dirty="0" err="1" smtClean="0"/>
              <a:t>rikshas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41139" y="5943874"/>
            <a:ext cx="367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pictures about?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11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81000"/>
            <a:ext cx="56388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</a:rPr>
              <a:t>Traffic Jam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91" y="1553015"/>
            <a:ext cx="6019800" cy="400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4" y="448042"/>
            <a:ext cx="311034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Objectives: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76066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By the end of the lesson you </a:t>
            </a:r>
            <a:r>
              <a:rPr lang="en-US" sz="5400" dirty="0" smtClean="0"/>
              <a:t>will </a:t>
            </a:r>
            <a:r>
              <a:rPr lang="en-US" sz="5400" smtClean="0"/>
              <a:t>be able to  learn </a:t>
            </a:r>
            <a:r>
              <a:rPr lang="en-US" sz="5400" dirty="0" smtClean="0"/>
              <a:t>about traffic jam, its causes, effects and new words.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213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945813"/>
            <a:ext cx="7116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bg2"/>
                </a:solidFill>
              </a:rPr>
              <a:t>wwwwqqdividual</a:t>
            </a:r>
            <a:r>
              <a:rPr lang="en-US" sz="5400" dirty="0" smtClean="0">
                <a:solidFill>
                  <a:schemeClr val="bg2"/>
                </a:solidFill>
              </a:rPr>
              <a:t>  Work: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3" name="Wave 2"/>
          <p:cNvSpPr/>
          <p:nvPr/>
        </p:nvSpPr>
        <p:spPr>
          <a:xfrm>
            <a:off x="1295399" y="439615"/>
            <a:ext cx="6329589" cy="198784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Individual Work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945812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What  is traffic jam?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267200"/>
            <a:ext cx="696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Trafiq</a:t>
            </a:r>
            <a:r>
              <a:rPr lang="en-US" dirty="0" smtClean="0"/>
              <a:t> jam is a long congestion of various vehicles on the </a:t>
            </a:r>
            <a:r>
              <a:rPr lang="en-US" dirty="0" err="1" smtClean="0"/>
              <a:t>street.It</a:t>
            </a:r>
            <a:r>
              <a:rPr lang="en-US" dirty="0" smtClean="0"/>
              <a:t> is a problem in big cities.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Vocabulary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40018"/>
            <a:ext cx="2476500" cy="164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872528"/>
            <a:ext cx="1978792" cy="1315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52612"/>
            <a:ext cx="2178748" cy="1576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45" y="3798332"/>
            <a:ext cx="4021282" cy="2517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429000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Qurrelling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3244334"/>
            <a:ext cx="111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Cogestion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3613666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Boreness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38004" y="6327323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91" y="49237"/>
            <a:ext cx="3870783" cy="2575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8545"/>
            <a:ext cx="3744218" cy="244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5" y="3505200"/>
            <a:ext cx="3751385" cy="2810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8108" y="2665882"/>
            <a:ext cx="195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NARROW STREET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2850548"/>
            <a:ext cx="166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LOTS OF TRAFIC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6553200"/>
            <a:ext cx="194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RECKLESS DRIVING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228</Words>
  <Application>Microsoft Office PowerPoint</Application>
  <PresentationFormat>On-screen Show (4:3)</PresentationFormat>
  <Paragraphs>47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WELCOME</vt:lpstr>
      <vt:lpstr>PowerPoint Presentation</vt:lpstr>
      <vt:lpstr>Introduction To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TSS</dc:creator>
  <cp:lastModifiedBy>TSS</cp:lastModifiedBy>
  <cp:revision>59</cp:revision>
  <dcterms:created xsi:type="dcterms:W3CDTF">2006-08-16T00:00:00Z</dcterms:created>
  <dcterms:modified xsi:type="dcterms:W3CDTF">2013-12-15T05:23:52Z</dcterms:modified>
</cp:coreProperties>
</file>