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840"/>
    <a:srgbClr val="00FF00"/>
    <a:srgbClr val="0CD61F"/>
    <a:srgbClr val="B70B1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5" d="100"/>
          <a:sy n="55" d="100"/>
        </p:scale>
        <p:origin x="-138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E6D6-ED71-4EE6-8CA5-C8CB0AE05236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63E6A-02F6-4D28-AEF7-41459EC82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63E6A-02F6-4D28-AEF7-41459EC82E3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0" y="0"/>
            <a:ext cx="9144000" cy="1752600"/>
          </a:xfrm>
          <a:prstGeom prst="horizontalScroll">
            <a:avLst/>
          </a:prstGeom>
          <a:solidFill>
            <a:schemeClr val="bg2">
              <a:lumMod val="50000"/>
            </a:schemeClr>
          </a:solidFill>
          <a:ln>
            <a:solidFill>
              <a:srgbClr val="B70B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2" name="TextBox 1"/>
          <p:cNvSpPr txBox="1"/>
          <p:nvPr/>
        </p:nvSpPr>
        <p:spPr>
          <a:xfrm>
            <a:off x="533400" y="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170" name="Picture 2" descr="E:\zakir(pictur)\ফুল\my-flor-red-flower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29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3581400" y="3733800"/>
            <a:ext cx="3124200" cy="5334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0" y="2971800"/>
            <a:ext cx="2057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15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লু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133600"/>
            <a:ext cx="48768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77000" y="35814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দা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105400" y="3962400"/>
            <a:ext cx="13716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5817054" cy="4343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10400" y="3124200"/>
            <a:ext cx="2133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15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তা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 flipV="1">
            <a:off x="4876800" y="3657600"/>
            <a:ext cx="2209800" cy="42671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66800"/>
            <a:ext cx="6146800" cy="50292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086600" y="8382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6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জ</a:t>
            </a:r>
            <a:endParaRPr lang="en-US" sz="6000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6600" y="25146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লি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0400" y="39624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86600" y="54864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0" y="5222075"/>
            <a:ext cx="2133600" cy="1635925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3528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676400"/>
            <a:ext cx="21590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28600"/>
            <a:ext cx="2209800" cy="138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9 -0.00578 C -0.02847 -0.00671 -0.02517 -0.01087 -0.02344 -0.00832 C -0.02187 -0.00601 -0.02691 -0.00347 -0.02917 -0.00324 C -0.0342 -0.00254 -0.03906 -0.00486 -0.0441 -0.00578 C -0.05382 -0.0252 -0.06649 -0.0215 -0.08385 -0.02335 C -0.0974 -0.02798 -0.11198 -0.03098 -0.12535 -0.03584 C -0.13802 -0.04046 -0.12361 -0.03561 -0.13663 -0.04347 C -0.14288 -0.04717 -0.15243 -0.05156 -0.1592 -0.05364 C -0.17049 -0.05711 -0.18212 -0.05942 -0.19323 -0.06358 C -0.20642 -0.06844 -0.21962 -0.07376 -0.23281 -0.07861 C -0.23663 -0.08 -0.2401 -0.08324 -0.2441 -0.0837 C -0.25174 -0.08462 -0.2592 -0.08532 -0.26684 -0.08624 C -0.33698 -0.11746 -0.41476 -0.08208 -0.48576 -0.07121 C -0.49896 -0.0652 -0.51198 -0.06081 -0.52535 -0.05595 C -0.55191 -0.04647 -0.57292 -0.03653 -0.60087 -0.03353 C -0.63281 -0.02497 -0.66458 -0.01919 -0.69705 -0.01595 C -0.71215 -0.00902 -0.72865 -0.00717 -0.7441 -0.00069 C -0.74792 0.00092 -0.75156 0.00301 -0.75573 0.00416 C -0.75868 0.00509 -0.76181 0.00555 -0.76493 0.0067 C -0.76875 0.00809 -0.77622 0.01179 -0.77622 0.01202 C -0.77812 0.01433 -0.78021 0.01665 -0.78212 0.01942 C -0.78524 0.02497 -0.79132 0.03699 -0.79132 0.03722 C -0.79427 0.04855 -0.79566 0.05919 -0.80087 0.06959 C -0.80573 0.09064 -0.80625 0.08462 -0.80833 0.11237 C -0.80764 0.13248 -0.80747 0.1526 -0.80642 0.17272 C -0.80521 0.19931 -0.7941 0.22913 -0.78941 0.25549 C -0.78524 0.27954 -0.78229 0.31029 -0.76875 0.32832 C -0.76545 0.34196 -0.76892 0.33017 -0.76302 0.34358 C -0.76042 0.34983 -0.75573 0.36509 -0.75174 0.36855 C -0.7434 0.37595 -0.73507 0.38127 -0.72535 0.38358 C -0.71771 0.38289 -0.71007 0.38312 -0.7026 0.38127 C -0.69809 0.38011 -0.69462 0.3711 -0.69132 0.36855 C -0.68906 0.36694 -0.68628 0.36694 -0.68385 0.36601 C -0.67656 0.35653 -0.67205 0.35722 -0.66302 0.35098 C -0.65556 0.3459 -0.65226 0.33711 -0.6441 0.33341 C -0.63455 0.31399 -0.64705 0.33734 -0.63472 0.32092 C -0.62153 0.30335 -0.6408 0.32231 -0.62535 0.30821 C -0.62014 0.28763 -0.62934 0.32 -0.61215 0.28578 C -0.6033 0.26798 -0.60833 0.27399 -0.59896 0.26566 C -0.59271 0.25318 -0.58646 0.24046 -0.58003 0.22798 C -0.57743 0.22289 -0.57587 0.21688 -0.57257 0.21272 C -0.57066 0.21017 -0.56858 0.20809 -0.56684 0.20532 C -0.5599 0.19353 -0.55972 0.18451 -0.54983 0.18011 C -0.54115 0.16347 -0.52934 0.16254 -0.51771 0.1526 C -0.51736 0.1526 -0.50347 0.15514 -0.50087 0.15746 C -0.4967 0.16116 -0.49358 0.16647 -0.48941 0.17017 C -0.48646 0.1815 -0.48264 0.19121 -0.48003 0.20277 C -0.47882 0.20786 -0.48003 0.21618 -0.47622 0.2178 C -0.46632 0.22243 -0.4724 0.21873 -0.4592 0.23052 C -0.44896 0.23954 -0.45573 0.2326 -0.44236 0.2504 C -0.44045 0.25295 -0.43663 0.25803 -0.43663 0.25827 C -0.43194 0.27699 -0.43281 0.26983 -0.43663 0.3059 C -0.43663 0.30636 -0.44132 0.32439 -0.44236 0.32832 C -0.45 0.35815 -0.4566 0.4 -0.48194 0.41133 C -0.49201 0.42058 -0.50278 0.4222 -0.51406 0.42636 C -0.52986 0.43214 -0.54497 0.43954 -0.56111 0.44393 C -0.57778 0.45503 -0.59774 0.4585 -0.6158 0.46405 C -0.63021 0.46844 -0.64306 0.47653 -0.65747 0.47907 C -0.67205 0.48555 -0.6875 0.49017 -0.7026 0.49433 C -0.70833 0.49988 -0.71753 0.50358 -0.72153 0.51191 C -0.73628 0.54243 -0.73715 0.57803 -0.74236 0.61225 C -0.7408 0.66428 -0.74045 0.72393 -0.70833 0.76069 C -0.70417 0.76532 -0.70208 0.77017 -0.69705 0.77318 C -0.68437 0.78081 -0.66892 0.78289 -0.65556 0.78566 C -0.61684 0.80277 -0.5776 0.78844 -0.54045 0.77572 C -0.5342 0.77017 -0.52812 0.76971 -0.52153 0.76555 C -0.51267 0.75977 -0.50486 0.75376 -0.49514 0.75052 C -0.48958 0.74566 -0.48316 0.74381 -0.47812 0.73803 C -0.46528 0.72277 -0.46788 0.72185 -0.4592 0.70543 C -0.45764 0.70266 -0.45538 0.70058 -0.45365 0.6978 C -0.45226 0.69549 -0.45104 0.69272 -0.44983 0.69017 C -0.45156 0.67191 -0.44965 0.67306 -0.45556 0.66011 C -0.45781 0.65503 -0.46302 0.64509 -0.46302 0.64532 C -0.46736 0.62775 -0.46146 0.64832 -0.47083 0.62751 C -0.47587 0.61572 -0.47812 0.60324 -0.48385 0.59237 C -0.48681 0.58058 -0.49306 0.57064 -0.49705 0.55954 C -0.50087 0.54959 -0.50174 0.54104 -0.5066 0.53202 C -0.50851 0.5237 -0.51198 0.51746 -0.51406 0.50936 C -0.51181 0.46659 -0.52101 0.47422 -0.49514 0.47422 " pathEditMode="relative" rAng="0" ptsTypes="ffffffffffffffffffffffffffffffff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25 0.01087 C -0.09097 0.01688 -0.08472 0.01434 -0.096 0.01827 C -0.10538 0.01572 -0.11527 0.0148 -0.1243 0.01087 C -0.1276 0.00948 -0.13073 0.00786 -0.13385 0.00578 C -0.13593 0.00439 -0.13732 0.00185 -0.13941 0.00069 C -0.15156 -0.00647 -0.14253 0.00208 -0.1526 -0.00439 C -0.15902 -0.00855 -0.16458 -0.01133 -0.17152 -0.01433 C -0.17882 -0.02173 -0.18368 -0.02335 -0.19218 -0.02682 C -0.21666 -0.02543 -0.23229 -0.03746 -0.23941 -0.00925 C -0.2408 0.01133 -0.24288 0.02867 -0.24514 0.04856 C -0.24392 0.07977 -0.24392 0.10913 -0.2375 0.13896 C -0.23541 0.14821 -0.23298 0.15561 -0.23003 0.16416 C -0.22847 0.16902 -0.22621 0.17919 -0.22621 0.17942 C -0.22743 0.20509 -0.22222 0.22312 -0.2375 0.237 C -0.24218 0.24624 -0.24878 0.2511 -0.24323 0.26197 C -0.24201 0.26451 -0.23941 0.26543 -0.2375 0.26705 C -0.23368 0.27515 -0.22899 0.27815 -0.22239 0.28208 C -0.21875 0.28416 -0.21111 0.28717 -0.21111 0.2874 C -0.20139 0.29619 -0.19652 0.31122 -0.18663 0.31977 C -0.18541 0.32486 -0.18507 0.33064 -0.18281 0.33503 C -0.18038 0.34012 -0.17673 0.34428 -0.17534 0.35006 C -0.17274 0.36046 -0.17448 0.35538 -0.16961 0.36509 C -0.16666 0.38081 -0.16527 0.39653 -0.16389 0.41272 C -0.16597 0.44879 -0.16493 0.45434 -0.18281 0.47815 C -0.19739 0.49757 -0.17621 0.47653 -0.19218 0.48832 C -0.19618 0.49133 -0.20364 0.49827 -0.20364 0.4985 C -0.21458 0.52116 -0.19878 0.48948 -0.21302 0.5133 C -0.22534 0.53387 -0.21527 0.52347 -0.22621 0.53341 C -0.23038 0.55029 -0.24184 0.55122 -0.2526 0.55861 C -0.296 0.5563 -0.33784 0.5489 -0.3809 0.5459 C -0.40607 0.53827 -0.43159 0.53595 -0.45642 0.52601 C -0.46441 0.51885 -0.46736 0.50798 -0.47534 0.50081 C -0.47656 0.49827 -0.4776 0.49549 -0.47899 0.49318 C -0.48073 0.49041 -0.48316 0.48856 -0.48472 0.48578 C -0.49496 0.46682 -0.48073 0.48324 -0.496 0.46821 C -0.50191 0.45619 -0.50451 0.44786 -0.51302 0.44046 C -0.51944 0.41457 -0.50885 0.45179 -0.52066 0.42798 C -0.52205 0.42497 -0.5217 0.42104 -0.52239 0.4178 C -0.52586 0.40208 -0.52465 0.40601 -0.53003 0.39515 C -0.53246 0.38243 -0.53576 0.36832 -0.54132 0.35746 C -0.54618 0.33226 -0.53906 0.36393 -0.54895 0.33734 C -0.56163 0.30335 -0.54566 0.33572 -0.55642 0.31491 C -0.55972 0.3015 -0.55659 0.3089 -0.56961 0.29734 C -0.58472 0.28393 -0.60468 0.27954 -0.62239 0.27723 C -0.62934 0.27491 -0.63628 0.27191 -0.64323 0.2696 C -0.65104 0.26266 -0.65902 0.26335 -0.6677 0.25965 C -0.67534 0.25295 -0.68333 0.25249 -0.69218 0.24948 C -0.70868 0.23515 -0.72673 0.21873 -0.7375 0.19676 C -0.7368 0.1933 -0.73698 0.1896 -0.73559 0.18659 C -0.73211 0.17965 -0.71614 0.17249 -0.71111 0.17156 C -0.68437 0.16648 -0.65885 0.16139 -0.63194 0.15908 C -0.61857 0.15538 -0.60555 0.15145 -0.59218 0.1489 C -0.57621 0.1415 -0.55972 0.13827 -0.54323 0.13387 C -0.5368 0.12832 -0.53159 0.12208 -0.5243 0.11885 C -0.51302 0.10728 -0.50052 0.09919 -0.48854 0.08879 C -0.47743 0.07908 -0.47135 0.06197 -0.45833 0.05595 C -0.45902 0.05087 -0.45833 0.04532 -0.46024 0.04093 C -0.46319 0.03399 -0.46857 0.03306 -0.47343 0.03098 C -0.48177 0.02752 -0.4901 0.02081 -0.49791 0.01572 C -0.50694 0.00994 -0.51059 -0.00208 -0.52066 -0.0067 C -0.52934 -0.01063 -0.53819 -0.01133 -0.54705 -0.01433 C -0.55746 -0.02381 -0.57239 -0.02405 -0.58472 -0.02682 C -0.58732 -0.02751 -0.58975 -0.02844 -0.59218 -0.02936 C -0.596 -0.03098 -0.60364 -0.03445 -0.60364 -0.03422 C -0.60781 -0.03815 -0.61319 -0.03977 -0.61684 -0.04439 C -0.62326 -0.05295 -0.62309 -0.06959 -0.62812 -0.07977 C -0.62986 -0.08902 -0.63211 -0.09803 -0.63385 -0.10728 C -0.63316 -0.12231 -0.6342 -0.1378 -0.63194 -0.1526 C -0.62986 -0.16624 -0.61371 -0.1815 -0.60555 -0.18774 C -0.60121 -0.19098 -0.58941 -0.19237 -0.58663 -0.19283 C -0.57309 -0.20462 -0.57968 -0.20139 -0.5677 -0.20532 C -0.55972 -0.21063 -0.5559 -0.21295 -0.54705 -0.21295 " pathEditMode="relative" rAng="0" ptsTypes="ffffff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15 -0.01457 C -0.12674 -0.01734 -0.13906 -0.02012 -0.15365 -0.02197 C -0.15625 -0.02312 -0.15903 -0.02405 -0.16146 -0.02451 C -0.16458 -0.02544 -0.16753 -0.02613 -0.17066 -0.02728 C -0.18872 -0.03307 -0.16302 -0.0252 -0.18194 -0.03492 C -0.1849 -0.03607 -0.18872 -0.03607 -0.19149 -0.03723 C -0.20174 -0.0407 -0.21128 -0.04694 -0.22153 -0.04971 C -0.22812 -0.08416 -0.22448 -0.06197 -0.22153 -0.13757 C -0.22101 -0.16509 -0.21545 -0.19214 -0.20833 -0.21827 C -0.20608 -0.22728 -0.20851 -0.23445 -0.20278 -0.24093 C -0.19983 -0.24439 -0.19479 -0.24532 -0.19149 -0.24809 C -0.19201 -0.26174 -0.19184 -0.27492 -0.19323 -0.28833 C -0.19566 -0.31237 -0.20833 -0.33896 -0.21406 -0.36116 C -0.21962 -0.3815 -0.22535 -0.4037 -0.23663 -0.41919 C -0.23993 -0.43237 -0.23802 -0.42428 -0.24653 -0.44162 C -0.24705 -0.44393 -0.24705 -0.44671 -0.24792 -0.44925 C -0.25347 -0.46451 -0.25069 -0.45387 -0.25556 -0.46682 C -0.25833 -0.47307 -0.26215 -0.48648 -0.26493 -0.49202 C -0.26649 -0.49503 -0.2691 -0.49665 -0.27066 -0.49942 C -0.27812 -0.51191 -0.28472 -0.52601 -0.29323 -0.53711 C -0.30278 -0.5489 -0.32413 -0.55954 -0.33681 -0.56231 C -0.45174 -0.56139 -0.56719 -0.56139 -0.68194 -0.55977 C -0.70104 -0.55954 -0.72378 -0.54289 -0.74045 -0.53202 C -0.74844 -0.52671 -0.7441 -0.5274 -0.75174 -0.51954 C -0.75538 -0.51584 -0.76302 -0.5096 -0.76302 -0.50937 C -0.76424 -0.50705 -0.7658 -0.50474 -0.76684 -0.50197 C -0.76771 -0.49965 -0.76771 -0.49665 -0.76875 -0.49434 C -0.77778 -0.47607 -0.77118 -0.49734 -0.77812 -0.47931 C -0.78229 -0.46821 -0.78542 -0.45619 -0.7875 -0.44416 C -0.78611 -0.40856 -0.78559 -0.37827 -0.77066 -0.3489 C -0.7658 -0.33896 -0.7599 -0.32717 -0.75174 -0.3237 C -0.73715 -0.30474 -0.70712 -0.30197 -0.68767 -0.30104 C -0.65365 -0.29989 -0.61962 -0.29942 -0.58576 -0.29873 C -0.56788 -0.29064 -0.54392 -0.28509 -0.53108 -0.26335 C -0.52413 -0.25133 -0.52222 -0.23815 -0.5158 -0.2259 C -0.51354 -0.2148 -0.51024 -0.21041 -0.50851 -0.19792 C -0.51007 -0.16833 -0.51146 -0.15098 -0.52344 -0.12763 C -0.53056 -0.09919 -0.51927 -0.1422 -0.52899 -0.1126 C -0.53333 -0.09989 -0.53212 -0.09873 -0.53472 -0.0874 C -0.53611 -0.08231 -0.5375 -0.07746 -0.53889 -0.07237 C -0.53958 -0.06983 -0.54045 -0.06474 -0.54045 -0.06451 C -0.53837 -0.02544 -0.54462 -0.02636 -0.52153 -0.01734 C -0.52083 -0.01457 -0.5191 -0.01202 -0.51979 -0.00971 C -0.52049 -0.00717 -0.52344 -0.00717 -0.52552 -0.00694 C -0.53681 -0.00555 -0.54809 -0.00555 -0.55937 -0.00463 C -0.56858 -0.00139 -0.57517 0.00416 -0.58403 0.00809 C -0.59062 0.0141 -0.59774 0.01942 -0.60451 0.02566 C -0.60885 0.03445 -0.61476 0.03722 -0.61962 0.04555 C -0.63628 0.07376 -0.61979 0.05017 -0.63281 0.06844 C -0.63351 0.07167 -0.63403 0.07491 -0.63472 0.07815 C -0.63594 0.08347 -0.63854 0.09341 -0.63854 0.09364 C -0.63924 0.10543 -0.64045 0.11676 -0.64045 0.12855 C -0.64045 0.14289 -0.63958 0.15745 -0.63854 0.17156 C -0.63802 0.17873 -0.63524 0.17988 -0.63281 0.18636 C -0.62361 0.21087 -0.60538 0.2111 -0.58767 0.21896 C -0.57656 0.23399 -0.56233 0.23769 -0.54809 0.24416 C -0.54236 0.24693 -0.54045 0.2474 -0.53472 0.25156 C -0.53264 0.25295 -0.52899 0.25665 -0.52899 0.25688 " pathEditMode="relative" rAng="0" ptsTypes="ffffffffffffff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" y="-1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97 -0.00855 C -0.10052 -0.01942 -0.09861 -0.02844 -0.10243 -0.03907 C -0.10295 -0.04046 -0.11407 -0.06543 -0.1158 -0.06913 C -0.11945 -0.08462 -0.12448 -0.1052 -0.13455 -0.11422 C -0.13941 -0.12346 -0.14271 -0.12393 -0.14966 -0.12924 C -0.15747 -0.13526 -0.16493 -0.14289 -0.1724 -0.14959 C -0.18681 -0.16208 -0.19375 -0.18728 -0.20834 -0.19953 C -0.21528 -0.21225 -0.21598 -0.20948 -0.22518 -0.21711 C -0.23334 -0.23306 -0.24879 -0.24023 -0.26094 -0.24994 C -0.26927 -0.25641 -0.275 -0.26358 -0.28368 -0.26751 C -0.30643 -0.2874 -0.33039 -0.30173 -0.35729 -0.30797 C -0.3691 -0.31306 -0.35868 -0.3089 -0.37986 -0.3126 C -0.38889 -0.31422 -0.40625 -0.31768 -0.40625 -0.31768 C -0.45851 -0.31676 -0.51059 -0.31745 -0.56285 -0.31514 C -0.57795 -0.31445 -0.60382 -0.29549 -0.61945 -0.29017 C -0.62761 -0.283 -0.63716 -0.28069 -0.64584 -0.27491 C -0.65955 -0.26589 -0.67309 -0.25387 -0.6875 -0.2474 C -0.69601 -0.24 -0.70295 -0.23445 -0.71007 -0.22474 C -0.71459 -0.20693 -0.71181 -0.2141 -0.71754 -0.20208 C -0.72014 -0.18497 -0.72292 -0.16832 -0.72709 -0.1519 C -0.72639 -0.12601 -0.72657 -0.09988 -0.72518 -0.07398 C -0.72344 -0.04092 -0.71806 -0.00624 -0.71389 0.02636 C -0.7132 0.03237 -0.70886 0.07191 -0.7007 0.07422 C -0.69098 0.07677 -0.68195 0.08116 -0.6724 0.0844 C -0.6599 0.09503 -0.64375 0.10405 -0.629 0.10682 C -0.6158 0.10937 -0.58924 0.11191 -0.58924 0.11191 C -0.57483 0.11862 -0.55729 0.11792 -0.54219 0.11954 C -0.50973 0.13388 -0.47361 0.13318 -0.44028 0.1422 C -0.41441 0.14128 -0.38889 0.14128 -0.36285 0.13966 C -0.35799 0.13943 -0.3349 0.12555 -0.33282 0.12463 C -0.329 0.12301 -0.32153 0.11954 -0.32153 0.11954 C -0.31268 0.11145 -0.31806 0.11538 -0.30434 0.10937 L -0.30434 0.10937 C -0.29723 0.10312 -0.30104 0.10544 -0.29306 0.10197 C -0.28195 0.09133 -0.27136 0.0807 -0.26094 0.06914 C -0.25886 0.06682 -0.25764 0.06382 -0.25556 0.06174 C -0.25174 0.05804 -0.24427 0.05133 -0.24427 0.05133 C -0.23924 0.0326 -0.24636 0.05573 -0.23646 0.03885 C -0.23542 0.037 -0.23577 0.03376 -0.23473 0.03145 C -0.23056 0.02174 -0.22414 0.01318 -0.21962 0.00393 C -0.21216 -0.01179 -0.21042 -0.03098 -0.20261 -0.04624 C -0.19601 -0.07468 -0.1974 -0.10335 -0.19306 -0.13202 C -0.19236 -0.15398 -0.18993 -0.17526 -0.18924 -0.19722 C -0.18542 -0.31491 -0.19306 -0.2578 -0.18368 -0.31768 C -0.18212 -0.33896 -0.18299 -0.36277 -0.17795 -0.38312 C -0.17622 -0.41387 -0.17448 -0.4437 -0.16875 -0.47375 C -0.16806 -0.50612 -0.16806 -0.53896 -0.16667 -0.57156 C -0.16667 -0.5741 -0.16493 -0.57641 -0.16493 -0.57896 C -0.16493 -0.6 -0.17049 -0.63422 -0.1875 -0.64185 C -0.19948 -0.65803 -0.21493 -0.67398 -0.23091 -0.68208 C -0.24254 -0.68786 -0.23438 -0.68161 -0.24427 -0.68716 C -0.25729 -0.69479 -0.26789 -0.7052 -0.28177 -0.70982 C -0.29011 -0.71676 -0.29723 -0.72069 -0.30643 -0.72485 C -0.30851 -0.72578 -0.3099 -0.72878 -0.31198 -0.72994 C -0.31563 -0.73202 -0.31945 -0.73318 -0.32327 -0.73479 C -0.32518 -0.73572 -0.329 -0.73734 -0.329 -0.73734 C -0.33611 -0.74705 -0.33854 -0.74589 -0.34775 -0.74982 C -0.354 -0.75537 -0.36007 -0.7556 -0.36667 -0.76 C -0.37986 -0.76878 -0.36424 -0.76231 -0.37986 -0.76763 C -0.39948 -0.78427 -0.42535 -0.78705 -0.44775 -0.79005 C -0.45886 -0.79491 -0.46858 -0.79884 -0.47986 -0.80277 C -0.50243 -0.80185 -0.52535 -0.80231 -0.54792 -0.80023 C -0.55712 -0.7993 -0.56407 -0.79121 -0.5724 -0.78751 C -0.57535 -0.78612 -0.57882 -0.78612 -0.58177 -0.7852 C -0.58368 -0.78451 -0.58559 -0.78358 -0.5875 -0.78266 C -0.59375 -0.77711 -0.6 -0.77711 -0.60625 -0.77248 C -0.61025 -0.76948 -0.61754 -0.76254 -0.61754 -0.76254 C -0.62848 -0.74081 -0.61059 -0.77433 -0.63264 -0.74497 C -0.63455 -0.74242 -0.63611 -0.73942 -0.63837 -0.73734 C -0.64236 -0.73387 -0.64757 -0.73341 -0.65157 -0.72994 C -0.65608 -0.72601 -0.65955 -0.71953 -0.66476 -0.71722 C -0.67049 -0.71468 -0.67622 -0.71283 -0.68177 -0.70982 C -0.69289 -0.70381 -0.70087 -0.69202 -0.71198 -0.68716 C -0.72292 -0.67722 -0.73177 -0.66728 -0.74219 -0.65711 C -0.75348 -0.62612 -0.73802 -0.66427 -0.75157 -0.64185 C -0.75278 -0.63977 -0.75243 -0.63699 -0.75348 -0.63445 C -0.75504 -0.63075 -0.75729 -0.62774 -0.7592 -0.62427 C -0.76216 -0.60716 -0.76875 -0.5889 -0.77604 -0.5741 C -0.7783 -0.55607 -0.78143 -0.53988 -0.7875 -0.5237 C -0.78907 -0.51468 -0.78959 -0.5052 -0.79115 -0.49618 C -0.79202 -0.49109 -0.79497 -0.48115 -0.79497 -0.48115 C -0.79427 -0.46774 -0.7941 -0.45433 -0.79306 -0.44092 C -0.79202 -0.42751 -0.78351 -0.42266 -0.77604 -0.41572 C -0.76389 -0.40485 -0.74827 -0.403 -0.73455 -0.3956 C -0.70191 -0.39653 -0.6691 -0.39583 -0.63646 -0.39815 C -0.62743 -0.39884 -0.61198 -0.40485 -0.60261 -0.40832 C -0.59861 -0.40948 -0.59132 -0.41318 -0.59132 -0.41318 C -0.57014 -0.4326 -0.60035 -0.40578 -0.58004 -0.42104 C -0.57587 -0.42381 -0.57292 -0.4289 -0.56875 -0.43075 C -0.56198 -0.43375 -0.56216 -0.43352 -0.55539 -0.43838 C -0.55348 -0.44 -0.55174 -0.44254 -0.54966 -0.44346 C -0.54479 -0.44601 -0.53959 -0.44693 -0.53473 -0.44855 C -0.52587 -0.45133 -0.51563 -0.45849 -0.50625 -0.45849 " pathEditMode="relative" ptsTypes="fffffffffffffffffffffffffffffffFffffffffffffffffffffffffffffffffffffffffffffffffffffffffffffA">
                                      <p:cBhvr>
                                        <p:cTn id="1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7010400" y="432519"/>
            <a:ext cx="2133600" cy="1635925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6200" y="762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6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জ</a:t>
            </a:r>
            <a:endParaRPr lang="en-US" sz="6000" dirty="0">
              <a:solidFill>
                <a:schemeClr val="accent6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879937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লি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8862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76200" y="57912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6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তা</a:t>
            </a:r>
            <a:endParaRPr lang="en-US" sz="60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21336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85000" y="3810000"/>
            <a:ext cx="215900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5474473"/>
            <a:ext cx="2209800" cy="138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73 -0.20046 L -0.62361 0.40994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" y="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8878 L -0.65 -0.260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" y="-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6 -0.04439 L -0.62084 -0.509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-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694 0.00416 L -0.64027 0.2261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981200" y="3048000"/>
            <a:ext cx="1133813" cy="144655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8800" dirty="0" smtClean="0">
                <a:solidFill>
                  <a:srgbClr val="E40059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8800" dirty="0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1676400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</a:t>
            </a:r>
            <a:r>
              <a:rPr lang="bn-IN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1676400"/>
            <a:ext cx="12057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চরে।</a:t>
            </a:r>
            <a:endParaRPr lang="en-US" sz="5400" dirty="0"/>
          </a:p>
        </p:txBody>
      </p:sp>
      <p:sp>
        <p:nvSpPr>
          <p:cNvPr id="16" name="Rectangle 15"/>
          <p:cNvSpPr/>
          <p:nvPr/>
        </p:nvSpPr>
        <p:spPr>
          <a:xfrm>
            <a:off x="3200400" y="3124200"/>
            <a:ext cx="1371600" cy="132343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>
            <a:spAutoFit/>
          </a:bodyPr>
          <a:lstStyle/>
          <a:p>
            <a:r>
              <a:rPr lang="en-US" sz="8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জ</a:t>
            </a:r>
            <a:endParaRPr lang="en-US" sz="8000" dirty="0"/>
          </a:p>
        </p:txBody>
      </p:sp>
      <p:sp>
        <p:nvSpPr>
          <p:cNvPr id="14" name="TextBox 13"/>
          <p:cNvSpPr txBox="1"/>
          <p:nvPr/>
        </p:nvSpPr>
        <p:spPr>
          <a:xfrm>
            <a:off x="5029200" y="2895600"/>
            <a:ext cx="2209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Curved Up Arrow 16"/>
          <p:cNvSpPr/>
          <p:nvPr/>
        </p:nvSpPr>
        <p:spPr>
          <a:xfrm>
            <a:off x="2133600" y="4343400"/>
            <a:ext cx="3657600" cy="2057400"/>
          </a:xfrm>
          <a:prstGeom prst="curvedUpArrow">
            <a:avLst>
              <a:gd name="adj1" fmla="val 43754"/>
              <a:gd name="adj2" fmla="val 33774"/>
              <a:gd name="adj3" fmla="val 42498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ame 17"/>
          <p:cNvSpPr/>
          <p:nvPr/>
        </p:nvSpPr>
        <p:spPr>
          <a:xfrm>
            <a:off x="4724400" y="3048000"/>
            <a:ext cx="1981200" cy="1524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1219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4104E-6 C 0.00538 0.01133 0.00556 0.02404 0.01129 0.03514 C 0.01198 0.05526 0.01511 0.07537 0.01511 0.09549 C 0.01511 0.11815 0.0132 0.14081 0.0132 0.16347 " pathEditMode="relative" ptsTypes="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  <p:bldP spid="14" grpId="0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57600" y="3200400"/>
            <a:ext cx="838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438400" y="3276600"/>
            <a:ext cx="8382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3400" y="14478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1524000"/>
            <a:ext cx="144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খাই।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31242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400" y="31242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ম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32004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Frame 8"/>
          <p:cNvSpPr/>
          <p:nvPr/>
        </p:nvSpPr>
        <p:spPr>
          <a:xfrm>
            <a:off x="5257800" y="3200400"/>
            <a:ext cx="1219200" cy="990600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Up Arrow 9"/>
          <p:cNvSpPr/>
          <p:nvPr/>
        </p:nvSpPr>
        <p:spPr>
          <a:xfrm>
            <a:off x="2590800" y="4114800"/>
            <a:ext cx="3810000" cy="2133600"/>
          </a:xfrm>
          <a:prstGeom prst="curvedUpArrow">
            <a:avLst>
              <a:gd name="adj1" fmla="val 1704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638800" y="990600"/>
            <a:ext cx="2133600" cy="1635925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-6.30058E-6 C -0.0007 0.00254 -0.00105 0.00531 -0.00192 0.00762 C -0.00296 0.0104 -0.00573 0.01225 -0.00573 0.01525 C -0.00695 0.07306 -0.00573 0.13063 -0.00573 0.18843 " pathEditMode="relative" ptsTypes="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4" grpId="0"/>
      <p:bldP spid="8" grpId="0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ular Callout 2"/>
          <p:cNvSpPr/>
          <p:nvPr/>
        </p:nvSpPr>
        <p:spPr>
          <a:xfrm>
            <a:off x="2057400" y="762000"/>
            <a:ext cx="4267200" cy="1295400"/>
          </a:xfrm>
          <a:prstGeom prst="wedgeRoundRectCallout">
            <a:avLst>
              <a:gd name="adj1" fmla="val -18677"/>
              <a:gd name="adj2" fmla="val 103612"/>
              <a:gd name="adj3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38400" y="8382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এসো লিখি</a:t>
            </a:r>
            <a:endParaRPr lang="en-US" sz="7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3048000"/>
          <a:ext cx="85344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1706880"/>
                <a:gridCol w="1706880"/>
                <a:gridCol w="1706880"/>
                <a:gridCol w="1706880"/>
              </a:tblGrid>
              <a:tr h="1752600">
                <a:tc>
                  <a:txBody>
                    <a:bodyPr/>
                    <a:lstStyle/>
                    <a:p>
                      <a:r>
                        <a:rPr lang="bn-IN" sz="11500" dirty="0" smtClean="0">
                          <a:latin typeface="NikoshBAN" pitchFamily="2" charset="0"/>
                          <a:cs typeface="NikoshBAN" pitchFamily="2" charset="0"/>
                        </a:rPr>
                        <a:t>অ</a:t>
                      </a:r>
                      <a:endParaRPr lang="en-US" sz="115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bn-IN" sz="11500" dirty="0" smtClean="0">
                          <a:latin typeface="NikoshBAN" pitchFamily="2" charset="0"/>
                          <a:cs typeface="NikoshBAN" pitchFamily="2" charset="0"/>
                        </a:rPr>
                        <a:t>আ</a:t>
                      </a:r>
                      <a:endParaRPr lang="en-US" sz="115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1600200" y="914400"/>
            <a:ext cx="4343400" cy="2057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4600" y="1371600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3124200"/>
            <a:ext cx="77724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5400" dirty="0" smtClean="0">
                <a:latin typeface="NikoshBAN" pitchFamily="2" charset="0"/>
                <a:cs typeface="NikoshBAN" pitchFamily="2" charset="0"/>
              </a:rPr>
              <a:t> আছে এমন শব্দের নিচে দাগ দাও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5720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7200" dirty="0" smtClean="0">
                <a:solidFill>
                  <a:srgbClr val="0CD61F"/>
                </a:solidFill>
                <a:latin typeface="NikoshBAN" pitchFamily="2" charset="0"/>
                <a:cs typeface="NikoshBAN" pitchFamily="2" charset="0"/>
              </a:rPr>
              <a:t>জ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চরে।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5842337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6000" dirty="0" smtClean="0">
                <a:solidFill>
                  <a:srgbClr val="0CD61F"/>
                </a:solidFill>
                <a:latin typeface="NikoshBAN" pitchFamily="2" charset="0"/>
                <a:cs typeface="NikoshBAN" pitchFamily="2" charset="0"/>
              </a:rPr>
              <a:t>লি</a:t>
            </a:r>
            <a:r>
              <a:rPr lang="bn-IN" sz="6000" dirty="0" smtClean="0">
                <a:latin typeface="NikoshBAN" pitchFamily="2" charset="0"/>
                <a:cs typeface="NikoshBAN" pitchFamily="2" charset="0"/>
              </a:rPr>
              <a:t> ওড়ে।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Minus 7"/>
          <p:cNvSpPr/>
          <p:nvPr/>
        </p:nvSpPr>
        <p:spPr>
          <a:xfrm>
            <a:off x="609600" y="5029200"/>
            <a:ext cx="1828800" cy="1066800"/>
          </a:xfrm>
          <a:prstGeom prst="mathMinus">
            <a:avLst>
              <a:gd name="adj1" fmla="val 105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inus 8"/>
          <p:cNvSpPr/>
          <p:nvPr/>
        </p:nvSpPr>
        <p:spPr>
          <a:xfrm>
            <a:off x="685800" y="6096000"/>
            <a:ext cx="1981200" cy="1066800"/>
          </a:xfrm>
          <a:prstGeom prst="mathMinus">
            <a:avLst>
              <a:gd name="adj1" fmla="val 13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534400" cy="120032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আছে এমন শব্দের নিচে দাগ দাও।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25146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7200" dirty="0" smtClean="0">
                <a:solidFill>
                  <a:srgbClr val="0CD61F"/>
                </a:solidFill>
                <a:latin typeface="NikoshBAN" pitchFamily="2" charset="0"/>
                <a:cs typeface="NikoshBAN" pitchFamily="2" charset="0"/>
              </a:rPr>
              <a:t>ম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খাই।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800" y="46482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7200" dirty="0" smtClean="0">
                <a:solidFill>
                  <a:srgbClr val="0CD61F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bn-IN" sz="7200" dirty="0" smtClean="0">
                <a:latin typeface="NikoshBAN" pitchFamily="2" charset="0"/>
                <a:cs typeface="NikoshBAN" pitchFamily="2" charset="0"/>
              </a:rPr>
              <a:t> চাই।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Minus 5"/>
          <p:cNvSpPr/>
          <p:nvPr/>
        </p:nvSpPr>
        <p:spPr>
          <a:xfrm>
            <a:off x="2209800" y="3124200"/>
            <a:ext cx="2057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inus 7"/>
          <p:cNvSpPr/>
          <p:nvPr/>
        </p:nvSpPr>
        <p:spPr>
          <a:xfrm>
            <a:off x="1828800" y="5181600"/>
            <a:ext cx="2362200" cy="1066800"/>
          </a:xfrm>
          <a:prstGeom prst="mathMinus">
            <a:avLst>
              <a:gd name="adj1" fmla="val 235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81000" y="5257800"/>
            <a:ext cx="8382000" cy="1295400"/>
          </a:xfrm>
          <a:prstGeom prst="roundRect">
            <a:avLst/>
          </a:prstGeom>
          <a:solidFill>
            <a:schemeClr val="tx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914400" y="3352800"/>
            <a:ext cx="1981200" cy="1295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1066800"/>
            <a:ext cx="6858000" cy="14465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35814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নাম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0400" y="3352800"/>
            <a:ext cx="5399349" cy="144655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bn-IN" sz="8800" dirty="0" smtClean="0">
                <a:latin typeface="NikoshBAN" pitchFamily="2" charset="0"/>
                <a:cs typeface="NikoshBAN" pitchFamily="2" charset="0"/>
              </a:rPr>
              <a:t>জাকির হোসেন</a:t>
            </a:r>
            <a:endParaRPr lang="en-US" sz="8800" dirty="0"/>
          </a:p>
        </p:txBody>
      </p:sp>
      <p:sp>
        <p:nvSpPr>
          <p:cNvPr id="8" name="Frame 7"/>
          <p:cNvSpPr/>
          <p:nvPr/>
        </p:nvSpPr>
        <p:spPr>
          <a:xfrm>
            <a:off x="2971800" y="3200400"/>
            <a:ext cx="5715000" cy="18288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53340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সহকারি শিক্ষক, </a:t>
            </a:r>
            <a:r>
              <a:rPr lang="bn-IN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চরকাশিমনগর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সরকারি প্রাথমিক বিদ্যালয়</a:t>
            </a:r>
          </a:p>
          <a:p>
            <a:r>
              <a:rPr lang="bn-IN" sz="3600" dirty="0" smtClean="0">
                <a:solidFill>
                  <a:srgbClr val="00FF00"/>
                </a:solidFill>
                <a:latin typeface="NikoshBAN" pitchFamily="2" charset="0"/>
                <a:cs typeface="NikoshBAN" pitchFamily="2" charset="0"/>
              </a:rPr>
              <a:t>                         বেলাব, নরসিংদী।</a:t>
            </a:r>
            <a:endParaRPr lang="en-US" sz="3600" dirty="0">
              <a:solidFill>
                <a:srgbClr val="00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4" grpId="0" animBg="1"/>
      <p:bldP spid="5" grpId="0"/>
      <p:bldP spid="7" grpId="0" animBg="1"/>
      <p:bldP spid="8" grpId="0" animBg="1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24200" y="5791200"/>
            <a:ext cx="2286000" cy="8382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371600" y="914400"/>
            <a:ext cx="6096000" cy="1219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9906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71600" y="9144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latin typeface="NikoshBAN" pitchFamily="2" charset="0"/>
                <a:cs typeface="NikoshBAN" pitchFamily="2" charset="0"/>
              </a:rPr>
              <a:t>সবাই ভালো থেকো।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E:\zakir(pictur)\ফুল\81645_8fd6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86000"/>
            <a:ext cx="6324600" cy="31623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124200" y="5791200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6000" b="1" dirty="0" smtClean="0">
                <a:latin typeface="NikoshBAN" pitchFamily="2" charset="0"/>
                <a:cs typeface="NikoshBAN" pitchFamily="2" charset="0"/>
              </a:rPr>
              <a:t>ধন্যবাদ।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" y="0"/>
            <a:ext cx="73152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lded Corner 13"/>
          <p:cNvSpPr/>
          <p:nvPr/>
        </p:nvSpPr>
        <p:spPr>
          <a:xfrm>
            <a:off x="228600" y="3200400"/>
            <a:ext cx="8610600" cy="3276600"/>
          </a:xfrm>
          <a:prstGeom prst="foldedCorner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2000" y="3353812"/>
            <a:ext cx="7391400" cy="3046988"/>
          </a:xfrm>
          <a:prstGeom prst="rect">
            <a:avLst/>
          </a:prstGeom>
          <a:noFill/>
          <a:ln w="76200">
            <a:solidFill>
              <a:schemeClr val="tx1"/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শ্রেণীঃ প্রথম                   বিষয়ঃ বাংলা</a:t>
            </a:r>
          </a:p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পাঠঃ ৭     পাঠের শিরোনামঃ বর্ণ শিখি – অ আ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62000" y="304800"/>
            <a:ext cx="2438400" cy="2133600"/>
          </a:xfrm>
          <a:prstGeom prst="ellipse">
            <a:avLst/>
          </a:prstGeom>
          <a:solidFill>
            <a:srgbClr val="FFFF00"/>
          </a:solidFill>
          <a:ln>
            <a:solidFill>
              <a:srgbClr val="0CD6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0"/>
            <a:ext cx="7848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16600" dirty="0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bn-IN" sz="9600" dirty="0" smtClean="0">
                <a:latin typeface="+mj-lt"/>
                <a:cs typeface="NikoshBAN" pitchFamily="2" charset="0"/>
              </a:rPr>
              <a:t>ঠ</a:t>
            </a:r>
            <a:r>
              <a:rPr lang="bn-IN" sz="9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IN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3429000" y="304800"/>
            <a:ext cx="3962400" cy="1905000"/>
          </a:xfrm>
          <a:prstGeom prst="fram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2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Sequential Access Storage 2"/>
          <p:cNvSpPr/>
          <p:nvPr/>
        </p:nvSpPr>
        <p:spPr>
          <a:xfrm>
            <a:off x="533400" y="304800"/>
            <a:ext cx="7620000" cy="2667000"/>
          </a:xfrm>
          <a:prstGeom prst="flowChartMagneticTape">
            <a:avLst/>
          </a:prstGeom>
          <a:solidFill>
            <a:srgbClr val="00B050"/>
          </a:solidFill>
          <a:ln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838200" y="609600"/>
            <a:ext cx="8001000" cy="274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6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352800" y="2971800"/>
            <a:ext cx="1066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3505200"/>
            <a:ext cx="7924800" cy="310854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১। পাঠ্যাংশটুকু প্রমিত উচ্চারণে পড়তে পারবে।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২। পাঠ্যাংশটুকু ছন্দের তালে তালে পড়তে পারবে।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৩।ছবি দেখে নাম বলতে পারবে।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৪। অ আ বর্ণ দুটি লেখতে পারবে।</a:t>
            </a:r>
          </a:p>
          <a:p>
            <a:endParaRPr lang="bn-IN" sz="36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838200"/>
            <a:ext cx="5105400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00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আবেগ সৃষ্টি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2895600"/>
            <a:ext cx="46482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B70B1B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এসো একটি গান শুনি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ardrop 3"/>
          <p:cNvSpPr/>
          <p:nvPr/>
        </p:nvSpPr>
        <p:spPr>
          <a:xfrm>
            <a:off x="1905000" y="685800"/>
            <a:ext cx="4495800" cy="22098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09800" y="838200"/>
            <a:ext cx="4191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15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4200" y="4267200"/>
            <a:ext cx="1828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115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810000" y="4876800"/>
            <a:ext cx="3124200" cy="457200"/>
          </a:xfrm>
          <a:prstGeom prst="rightArrow">
            <a:avLst/>
          </a:prstGeom>
          <a:solidFill>
            <a:schemeClr val="accent5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0"/>
            <a:ext cx="47625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7" grpId="0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3657600" y="3962400"/>
            <a:ext cx="3124200" cy="457200"/>
          </a:xfrm>
          <a:prstGeom prst="rightArrow">
            <a:avLst/>
          </a:prstGeom>
          <a:solidFill>
            <a:schemeClr val="accent5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172200" y="3352800"/>
            <a:ext cx="2133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লি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-342898" y="1028698"/>
            <a:ext cx="6172203" cy="548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Arrow 8"/>
          <p:cNvSpPr/>
          <p:nvPr/>
        </p:nvSpPr>
        <p:spPr>
          <a:xfrm>
            <a:off x="3886200" y="3581400"/>
            <a:ext cx="3124200" cy="457200"/>
          </a:xfrm>
          <a:prstGeom prst="rightArrow">
            <a:avLst/>
          </a:prstGeom>
          <a:solidFill>
            <a:schemeClr val="accent5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0" y="3657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3600" y="51054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2895600"/>
            <a:ext cx="213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</a:t>
            </a:r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শোক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0"/>
            <a:ext cx="58293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67600" y="32766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7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</a:t>
            </a:r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ম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419600" y="3581400"/>
            <a:ext cx="3124200" cy="5334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57150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864</TotalTime>
  <Words>145</Words>
  <Application>Microsoft Office PowerPoint</Application>
  <PresentationFormat>On-screen Show (4:3)</PresentationFormat>
  <Paragraphs>56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DPE</dc:creator>
  <cp:lastModifiedBy>DPE</cp:lastModifiedBy>
  <cp:revision>100</cp:revision>
  <dcterms:created xsi:type="dcterms:W3CDTF">2006-08-16T00:00:00Z</dcterms:created>
  <dcterms:modified xsi:type="dcterms:W3CDTF">2013-12-17T02:47:29Z</dcterms:modified>
</cp:coreProperties>
</file>