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7" r:id="rId6"/>
    <p:sldId id="260" r:id="rId7"/>
    <p:sldId id="268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42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383B-EE72-40B3-AA98-31C661319A97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52FC-4F8B-44B9-9CD6-4B5BDE2FC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383B-EE72-40B3-AA98-31C661319A97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52FC-4F8B-44B9-9CD6-4B5BDE2FC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383B-EE72-40B3-AA98-31C661319A97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52FC-4F8B-44B9-9CD6-4B5BDE2FC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383B-EE72-40B3-AA98-31C661319A97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52FC-4F8B-44B9-9CD6-4B5BDE2FC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383B-EE72-40B3-AA98-31C661319A97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52FC-4F8B-44B9-9CD6-4B5BDE2FC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383B-EE72-40B3-AA98-31C661319A97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52FC-4F8B-44B9-9CD6-4B5BDE2FC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383B-EE72-40B3-AA98-31C661319A97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52FC-4F8B-44B9-9CD6-4B5BDE2FC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383B-EE72-40B3-AA98-31C661319A97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52FC-4F8B-44B9-9CD6-4B5BDE2FC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383B-EE72-40B3-AA98-31C661319A97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52FC-4F8B-44B9-9CD6-4B5BDE2FC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383B-EE72-40B3-AA98-31C661319A97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52FC-4F8B-44B9-9CD6-4B5BDE2FC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383B-EE72-40B3-AA98-31C661319A97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52FC-4F8B-44B9-9CD6-4B5BDE2FC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2383B-EE72-40B3-AA98-31C661319A97}" type="datetimeFigureOut">
              <a:rPr lang="en-US" smtClean="0"/>
              <a:pPr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352FC-4F8B-44B9-9CD6-4B5BDE2FC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0" y="1371600"/>
            <a:ext cx="7772400" cy="518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76200"/>
            <a:ext cx="5867400" cy="1066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সুচিপত্র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1600200"/>
            <a:ext cx="3048000" cy="685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0" y="2971800"/>
            <a:ext cx="3048000" cy="6858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4267200"/>
            <a:ext cx="3048000" cy="685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62000" y="5715000"/>
            <a:ext cx="3048000" cy="685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86400" y="1676400"/>
            <a:ext cx="3048000" cy="685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86400" y="3048000"/>
            <a:ext cx="3048000" cy="685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86400" y="4343400"/>
            <a:ext cx="3048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86400" y="5715000"/>
            <a:ext cx="3048000" cy="685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1981200" y="457200"/>
            <a:ext cx="4572000" cy="137160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304800" y="2209800"/>
            <a:ext cx="8534400" cy="4267200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হৃদপিন্ড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পেশী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ফুসফুসীয়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রক্তচাপ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কোলেস্টেরল</a:t>
            </a:r>
            <a:r>
              <a:rPr lang="en-US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হার্ট-বিট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ধমনি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85800"/>
            <a:ext cx="7772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752600"/>
            <a:ext cx="7772400" cy="426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গতিপথ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20220416">
            <a:off x="569788" y="1618130"/>
            <a:ext cx="7543800" cy="2110783"/>
          </a:xfrm>
          <a:prstGeom prst="round2Same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 rot="20367819">
            <a:off x="3896701" y="4203518"/>
            <a:ext cx="4487626" cy="237600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1143000" y="685800"/>
            <a:ext cx="1447800" cy="1295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67 0  L 0.21 0.22241  L -0.04 0.22241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.r.joy\Desktop\com  PICTURE\mominul\MOMINUL ISLAM ID 03, 2011\flower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8486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38200" y="2057400"/>
            <a:ext cx="7924800" cy="480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0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মোহাম্মদ শাহজামান </a:t>
            </a:r>
          </a:p>
          <a:p>
            <a:pPr algn="r"/>
            <a:r>
              <a:rPr lang="bn-BD" sz="40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r"/>
            <a:r>
              <a:rPr lang="bn-BD" sz="40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বাতাকান্দি উচ্চ বিদ্যালয়</a:t>
            </a:r>
          </a:p>
          <a:p>
            <a:pPr algn="r"/>
            <a:r>
              <a:rPr lang="bn-BD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তিতাস,কুমিল্লা। </a:t>
            </a:r>
            <a:endParaRPr lang="en-US" sz="32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মোবাঃ ০১৯৩৩০১৩৮৪১</a:t>
            </a:r>
          </a:p>
          <a:p>
            <a:pPr algn="r"/>
            <a:r>
              <a:rPr lang="bn-BD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mshazaman</a:t>
            </a:r>
            <a:endParaRPr lang="en-US" sz="32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@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yahoo.com</a:t>
            </a:r>
            <a:endParaRPr lang="en-US" sz="32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729740" y="6172200"/>
            <a:ext cx="1600200" cy="6096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previousslide"/>
              </a:rPr>
              <a:t>previous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Rounded Rectangle 6">
            <a:hlinkClick r:id="" action="ppaction://hlinkshowjump?jump=firstslide"/>
          </p:cNvPr>
          <p:cNvSpPr/>
          <p:nvPr/>
        </p:nvSpPr>
        <p:spPr>
          <a:xfrm>
            <a:off x="3329940" y="62484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C00000"/>
                </a:solidFill>
                <a:hlinkClick r:id="" action="ppaction://hlinkshowjump?jump=lastslide"/>
              </a:rPr>
              <a:t>first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72940" y="6248400"/>
            <a:ext cx="1143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3399FF"/>
                </a:solidFill>
                <a:hlinkClick r:id="" action="ppaction://hlinkshowjump?jump=lastslide"/>
              </a:rPr>
              <a:t>last</a:t>
            </a:r>
            <a:endParaRPr lang="en-US" sz="2800" dirty="0">
              <a:solidFill>
                <a:srgbClr val="3399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615940" y="6096000"/>
            <a:ext cx="1524000" cy="685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" action="ppaction://hlinkshowjump?jump=nextslide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hlinkClick r:id="" action="ppaction://hlinkshowjump?jump=nextslide"/>
              </a:rPr>
              <a:t>ext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0" name="Picture 9" descr="Picture 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895600"/>
            <a:ext cx="36576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762000"/>
            <a:ext cx="7620000" cy="533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হৃদযন্ত্রের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-৩)</a:t>
            </a:r>
          </a:p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হৃদপিন্ড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৫০ </a:t>
            </a:r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524000"/>
            <a:ext cx="8458200" cy="4876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হৃদপিন্ডের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হৃদপিন্ডের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হৃদপিন্ডের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হৃদপিন্ডের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লম্বচ্ছেদ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একেঁ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সঞ্চালনের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গতিপথ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54102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latin typeface="NikoshBAN" pitchFamily="2" charset="0"/>
                <a:cs typeface="NikoshBAN" pitchFamily="2" charset="0"/>
              </a:rPr>
            </a:b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8" descr="CAKXIJW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990600"/>
            <a:ext cx="4114800" cy="4167188"/>
          </a:xfrm>
          <a:noFill/>
        </p:spPr>
      </p:pic>
      <p:pic>
        <p:nvPicPr>
          <p:cNvPr id="6" name="Content Placeholder 5" descr="water-pump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95800" y="762000"/>
            <a:ext cx="3810000" cy="3810000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 rot="16200000">
            <a:off x="2197100" y="3822700"/>
            <a:ext cx="1016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latin typeface="NikoshBAN" pitchFamily="2" charset="0"/>
                <a:cs typeface="NikoshBAN" pitchFamily="2" charset="0"/>
              </a:rPr>
              <a:t>মানব হৃদপিণ্ড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00600" y="5105400"/>
            <a:ext cx="3657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6000">
                <a:latin typeface="NikoshBAN" pitchFamily="2" charset="0"/>
                <a:cs typeface="NikoshBAN" pitchFamily="2" charset="0"/>
              </a:rPr>
              <a:t>পাম্প মেশিন</a:t>
            </a:r>
            <a:endParaRPr lang="en-US" sz="60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228600"/>
            <a:ext cx="2362200" cy="2362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34000" y="228600"/>
            <a:ext cx="2362200" cy="2362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2743200"/>
            <a:ext cx="6248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বক্ষ গহবরের সামান্য বাম দিকে দুই ফুসফুসের মাঝে হৃদপিণ্ড অবস্থিত</a:t>
            </a:r>
            <a:r>
              <a:rPr lang="bn-BD" sz="3200" b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3250" y="3733800"/>
            <a:ext cx="5568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36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ত্রিকোণাকার,চার</a:t>
            </a:r>
            <a:r>
              <a:rPr lang="en-US" sz="36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প্রকোষ্ঠ</a:t>
            </a:r>
            <a:r>
              <a:rPr lang="en-US" sz="36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4419600"/>
            <a:ext cx="7467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শিরা,ধমনী ও কৈশিক নালিকা দ্বারা সারা দেহের সাথে যোগাযোগ</a:t>
            </a:r>
            <a:endParaRPr lang="en-US" sz="3200" b="1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3400" y="5297488"/>
            <a:ext cx="7848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প্রকোষ্ঠদুটিকে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অলিন্দ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দুটিকে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নিলয়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" y="5715000"/>
            <a:ext cx="5964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>
                <a:latin typeface="NikoshBAN" pitchFamily="2" charset="0"/>
                <a:cs typeface="NikoshBAN" pitchFamily="2" charset="0"/>
              </a:rPr>
              <a:t>ধমনীর গতিপথ হৃদপিণ্ড থেকে দেহের দিকে।</a:t>
            </a:r>
            <a:endParaRPr lang="en-US" sz="3200" b="1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81050" y="6172200"/>
            <a:ext cx="6584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শিরার গতিপথ দেহ থেকে হৃদপিণ্ডের দিকে।</a:t>
            </a:r>
            <a:endParaRPr lang="en-US" sz="36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47800" y="685800"/>
            <a:ext cx="6248400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895600"/>
            <a:ext cx="8077200" cy="1295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হৃদপিন্ডের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38200" y="1828800"/>
            <a:ext cx="7620000" cy="472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হৃদপিন্ডের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লম্বচ্ছেদ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তীর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চিহ্নের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381000"/>
            <a:ext cx="7543800" cy="838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211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</vt:lpstr>
      <vt:lpstr>Slide 1</vt:lpstr>
      <vt:lpstr>Slide 2</vt:lpstr>
      <vt:lpstr>Slide 3</vt:lpstr>
      <vt:lpstr>Slide 4</vt:lpstr>
      <vt:lpstr>নীচের চিত্রদুটি লক্ষ্য কর 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ASUS</cp:lastModifiedBy>
  <cp:revision>39</cp:revision>
  <dcterms:created xsi:type="dcterms:W3CDTF">2011-05-16T18:15:56Z</dcterms:created>
  <dcterms:modified xsi:type="dcterms:W3CDTF">2013-12-01T05:08:28Z</dcterms:modified>
</cp:coreProperties>
</file>