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513" autoAdjust="0"/>
  </p:normalViewPr>
  <p:slideViewPr>
    <p:cSldViewPr>
      <p:cViewPr varScale="1">
        <p:scale>
          <a:sx n="59" d="100"/>
          <a:sy n="59" d="100"/>
        </p:scale>
        <p:origin x="-12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76F41-EF19-44FB-903F-706FCD842DE9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86A20-8ED7-44BB-874A-F614A1B29A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5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86A20-8ED7-44BB-874A-F614A1B29A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78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51DA0C8-2952-4216-A099-648CB5511B23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E707592-4E99-40B8-AB8B-930CA87D14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2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459" y="2438400"/>
            <a:ext cx="7391400" cy="3886200"/>
          </a:xfrm>
        </p:spPr>
      </p:pic>
      <p:sp>
        <p:nvSpPr>
          <p:cNvPr id="4" name="Oval 3"/>
          <p:cNvSpPr/>
          <p:nvPr/>
        </p:nvSpPr>
        <p:spPr>
          <a:xfrm>
            <a:off x="1788459" y="76200"/>
            <a:ext cx="66294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3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4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১।বাংলাদেশের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সড়ক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পথগুলোর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লিখ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উত্তরঃ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ক।জাতীয়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মহাসড়ক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0" indent="0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খ।আঞ্চলিক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মহাসড়ক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গ।কাঁচাসড়ক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arallelogram 3"/>
          <p:cNvSpPr/>
          <p:nvPr/>
        </p:nvSpPr>
        <p:spPr>
          <a:xfrm>
            <a:off x="1600200" y="502557"/>
            <a:ext cx="5638800" cy="685800"/>
          </a:xfrm>
          <a:prstGeom prst="parallelogram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কাজঃ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85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repeatCount="indefinite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750" y="3263106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entagon 3"/>
          <p:cNvSpPr/>
          <p:nvPr/>
        </p:nvSpPr>
        <p:spPr>
          <a:xfrm>
            <a:off x="1709057" y="381000"/>
            <a:ext cx="4800600" cy="838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জাতীয়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মহাসড়ক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93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Pictures\roa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8512" y="3263106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NikoshBAN" pitchFamily="2" charset="0"/>
                <a:cs typeface="NikoshBAN" pitchFamily="2" charset="0"/>
              </a:rPr>
              <a:t>আঞ্চলিক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মহাসড়ক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5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Pictures\KACHA ROA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7620000" cy="5029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কাঁচা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সড়ক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84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বাণিজ্য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কি?অভ্যন্তরীন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বাণীজ্য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রপ্তানি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পণ্যসমূহ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lowchart: Data 3"/>
          <p:cNvSpPr/>
          <p:nvPr/>
        </p:nvSpPr>
        <p:spPr>
          <a:xfrm>
            <a:off x="838200" y="381000"/>
            <a:ext cx="8077200" cy="990600"/>
          </a:xfrm>
          <a:prstGeom prst="flowChartInputOutpu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72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নদীপথ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আর্ন্তজাতিক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বানিজ্য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সর্ম্পকে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বৈদেশিক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বানিজ্য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আমদানি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পন্য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সমূহ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Left-Right Arrow 3"/>
          <p:cNvSpPr/>
          <p:nvPr/>
        </p:nvSpPr>
        <p:spPr>
          <a:xfrm>
            <a:off x="1452282" y="-68945"/>
            <a:ext cx="4953000" cy="1465943"/>
          </a:xfrm>
          <a:prstGeom prst="left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-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74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অভ্যন্তরীন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বৈদেশিক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বানিজ্য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Up Arrow 3"/>
          <p:cNvSpPr/>
          <p:nvPr/>
        </p:nvSpPr>
        <p:spPr>
          <a:xfrm>
            <a:off x="1066800" y="250371"/>
            <a:ext cx="7467600" cy="1752600"/>
          </a:xfrm>
          <a:prstGeom prst="upArrow">
            <a:avLst>
              <a:gd name="adj1" fmla="val 50000"/>
              <a:gd name="adj2" fmla="val 45238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57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Picture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83058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76829" y="231482"/>
            <a:ext cx="6324600" cy="171631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11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64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470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971800"/>
            <a:ext cx="6285271" cy="315436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)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পরিণীতা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সরকার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বয়ারভাঙ্গা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বিশ্বম্ভর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বটিয়াঘাটা,খুলনা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মোবাঃ০১৯২১৩৫৫৫২৪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2133600" y="99509"/>
            <a:ext cx="5410200" cy="16764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solidFill>
                  <a:schemeClr val="bg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solidFill>
                <a:schemeClr val="bg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H:\7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1" y="1811319"/>
            <a:ext cx="1597742" cy="187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86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6763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667000"/>
            <a:ext cx="8077200" cy="30480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US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শ্রেণীঃনবম</a:t>
            </a: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                             </a:t>
            </a:r>
            <a:endParaRPr lang="en-US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বিষয়ঃভূগোল</a:t>
            </a:r>
            <a:endParaRPr lang="en-US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পাঠদানঃবাংলাদেশর</a:t>
            </a: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বাণিজ্য</a:t>
            </a:r>
            <a:endParaRPr lang="en-US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তারিখঃ০৩।০৮।২০১৩</a:t>
            </a:r>
          </a:p>
          <a:p>
            <a:pPr marL="514350" indent="-514350" algn="l">
              <a:buFont typeface="Wingdings" pitchFamily="2" charset="2"/>
              <a:buChar char="v"/>
            </a:pP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সময়ঃ৫০মিনিট</a:t>
            </a:r>
          </a:p>
          <a:p>
            <a:pPr marL="514350" indent="-514350" algn="l">
              <a:buFont typeface="Wingdings" pitchFamily="2" charset="2"/>
              <a:buChar char="v"/>
            </a:pPr>
            <a:endParaRPr lang="en-US" dirty="0" smtClean="0"/>
          </a:p>
        </p:txBody>
      </p:sp>
      <p:sp>
        <p:nvSpPr>
          <p:cNvPr id="4" name="Diamond 3"/>
          <p:cNvSpPr/>
          <p:nvPr/>
        </p:nvSpPr>
        <p:spPr>
          <a:xfrm>
            <a:off x="1010265" y="703006"/>
            <a:ext cx="7010400" cy="15240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5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534400" cy="365760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2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সড়ক,রেল,নদী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ওআকাশপথের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যোগাযোগ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ওপরিবহনে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সড়ক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রেল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ওনদীপথের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অভ্যন্তরীণ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বৈদেশিক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বাণিজ্য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Left-Right Arrow 3"/>
          <p:cNvSpPr/>
          <p:nvPr/>
        </p:nvSpPr>
        <p:spPr>
          <a:xfrm>
            <a:off x="2209800" y="-268514"/>
            <a:ext cx="4953000" cy="2286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17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6-Point Star 3"/>
          <p:cNvSpPr/>
          <p:nvPr/>
        </p:nvSpPr>
        <p:spPr>
          <a:xfrm>
            <a:off x="2438400" y="304800"/>
            <a:ext cx="5486400" cy="11430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Alternate Process 4"/>
          <p:cNvSpPr/>
          <p:nvPr/>
        </p:nvSpPr>
        <p:spPr>
          <a:xfrm>
            <a:off x="1035423" y="301171"/>
            <a:ext cx="7620000" cy="1143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sz="6000" dirty="0">
              <a:solidFill>
                <a:schemeClr val="accent6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ASUS\Pictures\tr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14" y="2286000"/>
            <a:ext cx="7239001" cy="381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9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Pictures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66294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29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SUS\Pictures\sarokpa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71628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বলতো</a:t>
            </a:r>
            <a:r>
              <a:rPr lang="en-US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এটা</a:t>
            </a:r>
            <a:r>
              <a:rPr lang="en-US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-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74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Pictures\bima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1295400"/>
            <a:ext cx="7315200" cy="4343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বলতো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-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24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Pictures\map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43312" y="2958306"/>
            <a:ext cx="1857375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বলতো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মানচিত্র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82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337</TotalTime>
  <Words>166</Words>
  <Application>Microsoft Office PowerPoint</Application>
  <PresentationFormat>On-screen Show (4:3)</PresentationFormat>
  <Paragraphs>46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Hardcover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বলতো এটা কিসের ছবি-</vt:lpstr>
      <vt:lpstr>বলতো এটা কিসের ছবি -</vt:lpstr>
      <vt:lpstr>বলতো এটা কিসের ছবি -</vt:lpstr>
      <vt:lpstr>বলতো এটা কিসের মানচিত্র</vt:lpstr>
      <vt:lpstr>PowerPoint Presentation</vt:lpstr>
      <vt:lpstr>PowerPoint Presentation</vt:lpstr>
      <vt:lpstr>আঞ্চলিক মহাসড়ক</vt:lpstr>
      <vt:lpstr>কাঁচা সড়ক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78</cp:revision>
  <dcterms:created xsi:type="dcterms:W3CDTF">2013-08-03T13:24:44Z</dcterms:created>
  <dcterms:modified xsi:type="dcterms:W3CDTF">2013-08-04T11:18:59Z</dcterms:modified>
</cp:coreProperties>
</file>