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56" r:id="rId5"/>
    <p:sldId id="260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83" r:id="rId17"/>
    <p:sldId id="273" r:id="rId18"/>
    <p:sldId id="284" r:id="rId19"/>
    <p:sldId id="274" r:id="rId20"/>
    <p:sldId id="275" r:id="rId21"/>
    <p:sldId id="285" r:id="rId22"/>
    <p:sldId id="276" r:id="rId23"/>
    <p:sldId id="280" r:id="rId24"/>
    <p:sldId id="281" r:id="rId25"/>
    <p:sldId id="282" r:id="rId26"/>
    <p:sldId id="277" r:id="rId27"/>
    <p:sldId id="278" r:id="rId28"/>
    <p:sldId id="279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62" autoAdjust="0"/>
  </p:normalViewPr>
  <p:slideViewPr>
    <p:cSldViewPr>
      <p:cViewPr>
        <p:scale>
          <a:sx n="71" d="100"/>
          <a:sy n="71" d="100"/>
        </p:scale>
        <p:origin x="-135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CC313-5209-4E50-BFC6-73D97B011941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B3731-2C66-4901-A0D7-499E8DE954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BC55B-705B-4FBA-9FD8-9BEE43A3C8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22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B3731-2C66-4901-A0D7-499E8DE9548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451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9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2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4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89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1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99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96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1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6E498-BCE4-471E-84EC-5F6B250107A8}" type="datetimeFigureOut">
              <a:rPr lang="en-US" smtClean="0"/>
              <a:t>8/3/2013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CE415-BC4F-4761-876E-D1CBCAB97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1"/>
            <a:ext cx="7772400" cy="1752600"/>
          </a:xfr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2362200" y="533400"/>
            <a:ext cx="4721411" cy="1604682"/>
          </a:xfrm>
          <a:prstGeom prst="round2DiagRect">
            <a:avLst>
              <a:gd name="adj1" fmla="val 0"/>
              <a:gd name="adj2" fmla="val 533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463" y="2514600"/>
            <a:ext cx="6681537" cy="424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6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990600"/>
          </a:xfr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r>
              <a:rPr lang="bn-BD" dirty="0" smtClean="0"/>
              <a:t>পরিচিতি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891540"/>
            <a:ext cx="9154332" cy="6019800"/>
          </a:xfrm>
          <a:solidFill>
            <a:srgbClr val="00B050"/>
          </a:solidFill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endParaRPr lang="bn-BD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endParaRPr lang="bn-BD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r>
              <a:rPr lang="bn-BD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71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ভারতী রায়</a:t>
            </a:r>
          </a:p>
          <a:p>
            <a:pPr marL="0" lvl="0" indent="0">
              <a:buNone/>
            </a:pPr>
            <a:r>
              <a:rPr lang="bn-BD" sz="71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1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শিয়ালীডাঙ্গা মাধ্যমিক বিদ্যালয়,</a:t>
            </a:r>
          </a:p>
          <a:p>
            <a:pPr marL="0" lvl="0" indent="0">
              <a:buNone/>
            </a:pPr>
            <a:r>
              <a:rPr lang="bn-BD" sz="71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1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71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1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বটিয়াঘাটা, খুলনা।</a:t>
            </a:r>
          </a:p>
          <a:p>
            <a:pPr marL="0" indent="0">
              <a:buNone/>
            </a:pPr>
            <a:r>
              <a:rPr lang="bn-BD" sz="71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1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0" indent="0">
              <a:buNone/>
            </a:pPr>
            <a:endParaRPr lang="bn-BD" sz="71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marL="0" lvl="0" indent="0">
              <a:buNone/>
            </a:pPr>
            <a:endParaRPr lang="bn-BD" sz="71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295400"/>
            <a:ext cx="1905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1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066800"/>
            <a:ext cx="5334000" cy="990600"/>
          </a:xfrm>
          <a:solidFill>
            <a:srgbClr val="00B0F0"/>
          </a:solidFill>
          <a:ln>
            <a:solidFill>
              <a:srgbClr val="002060"/>
            </a:solidFill>
          </a:ln>
        </p:spPr>
        <p:txBody>
          <a:bodyPr/>
          <a:lstStyle/>
          <a:p>
            <a:r>
              <a:rPr lang="bn-BD" dirty="0" smtClean="0"/>
              <a:t>পাঠ- পরিচিতি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6324600" cy="2743200"/>
          </a:xfrm>
          <a:solidFill>
            <a:srgbClr val="C0000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bn-BD" dirty="0" smtClean="0"/>
              <a:t>নবম শ্রেণি</a:t>
            </a:r>
          </a:p>
          <a:p>
            <a:r>
              <a:rPr lang="bn-BD" dirty="0" smtClean="0"/>
              <a:t>বিষয়-ভূগোল</a:t>
            </a:r>
          </a:p>
          <a:p>
            <a:r>
              <a:rPr lang="bn-BD" dirty="0" smtClean="0"/>
              <a:t>পাঠ-খনিজ সম্পদ</a:t>
            </a:r>
          </a:p>
          <a:p>
            <a:r>
              <a:rPr lang="bn-BD" dirty="0" smtClean="0"/>
              <a:t>সময়-৫০ মিনিট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1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685800"/>
            <a:ext cx="5562600" cy="106680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এই পাঠ শেষে শিক্ষার্থরা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6800" y="1981200"/>
            <a:ext cx="6705600" cy="36576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342900" indent="-342900" algn="l">
              <a:buFont typeface="Wingdings" pitchFamily="2" charset="2"/>
              <a:buChar char="v"/>
            </a:pPr>
            <a:endParaRPr lang="bn-BD" sz="2400" dirty="0" smtClean="0"/>
          </a:p>
          <a:p>
            <a:pPr marL="342900" indent="-342900" algn="l">
              <a:buFont typeface="Wingdings" pitchFamily="2" charset="2"/>
              <a:buChar char="v"/>
            </a:pPr>
            <a:r>
              <a:rPr lang="bn-BD" sz="2400" dirty="0" smtClean="0"/>
              <a:t>খনিজ সম্পদ কী তা লিখতে পারবে।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bn-BD" sz="2400" dirty="0" smtClean="0"/>
              <a:t>বাংলাদেশের প্রধান প্রধান খনিজ সম্পদের নাম                    বলতে পারবে।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bn-BD" sz="2400" dirty="0" smtClean="0"/>
              <a:t> চুনাপাথরও চীনামাটি দিয়ে কীকী</a:t>
            </a:r>
            <a:r>
              <a:rPr lang="bn-BD" sz="2400" dirty="0"/>
              <a:t> জিনিস পত্র </a:t>
            </a:r>
            <a:endParaRPr lang="bn-BD" sz="2400" dirty="0" smtClean="0"/>
          </a:p>
          <a:p>
            <a:pPr algn="l"/>
            <a:r>
              <a:rPr lang="bn-BD" sz="2400" dirty="0" smtClean="0"/>
              <a:t>      তৈরী হয় তা বলতে পারবে।</a:t>
            </a:r>
          </a:p>
          <a:p>
            <a:pPr marL="342900" indent="-342900" algn="l">
              <a:buFont typeface="Wingdings" pitchFamily="2" charset="2"/>
              <a:buChar char="v"/>
            </a:pPr>
            <a:r>
              <a:rPr lang="bn-BD" sz="2400" dirty="0" smtClean="0"/>
              <a:t> প্রাকৃতিক গ্যাস ও খনিজ তেল কোন কোন                      কাজে ব্যবহার হয় তা লিখতে পারবে।</a:t>
            </a:r>
          </a:p>
          <a:p>
            <a:pPr algn="l"/>
            <a:endParaRPr lang="bn-BD" dirty="0" smtClean="0"/>
          </a:p>
          <a:p>
            <a:pPr algn="l"/>
            <a:endParaRPr lang="bn-BD" dirty="0" smtClean="0"/>
          </a:p>
        </p:txBody>
      </p:sp>
    </p:spTree>
    <p:extLst>
      <p:ext uri="{BB962C8B-B14F-4D97-AF65-F5344CB8AC3E}">
        <p14:creationId xmlns:p14="http://schemas.microsoft.com/office/powerpoint/2010/main" val="130095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" y="685800"/>
            <a:ext cx="4422648" cy="4306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685800"/>
            <a:ext cx="4495801" cy="4306824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81000" y="5181600"/>
            <a:ext cx="3200400" cy="1524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কয়লা</a:t>
            </a:r>
            <a:endParaRPr lang="en-US" sz="4000" dirty="0"/>
          </a:p>
        </p:txBody>
      </p:sp>
      <p:sp>
        <p:nvSpPr>
          <p:cNvPr id="10" name="Oval 9"/>
          <p:cNvSpPr/>
          <p:nvPr/>
        </p:nvSpPr>
        <p:spPr>
          <a:xfrm>
            <a:off x="4349494" y="5181600"/>
            <a:ext cx="4184905" cy="16764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প্রাকৃতিক গ্যাস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1981200" y="76200"/>
            <a:ext cx="5334000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এই ছবিতে কি দেখতে পাচ্ছ।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03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2430"/>
            <a:ext cx="3733800" cy="50091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4800"/>
            <a:ext cx="4876800" cy="4876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66800" y="5638800"/>
            <a:ext cx="27432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খনিজ তেল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5029200" y="5638800"/>
            <a:ext cx="2971800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চুনা পাথর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4577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04800"/>
            <a:ext cx="6781800" cy="19050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bn-BD" sz="7200" dirty="0" smtClean="0"/>
              <a:t>পাঠ শিরোনাম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971800"/>
            <a:ext cx="7772400" cy="3200400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bn-BD" dirty="0" smtClean="0"/>
          </a:p>
          <a:p>
            <a:r>
              <a:rPr lang="bn-BD" sz="5200" dirty="0" smtClean="0"/>
              <a:t>বাংলাদেশের খনিজ সম্পদ</a:t>
            </a:r>
            <a:endParaRPr lang="en-US" sz="5200" dirty="0"/>
          </a:p>
        </p:txBody>
      </p:sp>
    </p:spTree>
    <p:extLst>
      <p:ext uri="{BB962C8B-B14F-4D97-AF65-F5344CB8AC3E}">
        <p14:creationId xmlns:p14="http://schemas.microsoft.com/office/powerpoint/2010/main" val="292147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7924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0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600199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খনিজ সম্পদ কাকে বলে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2133600"/>
            <a:ext cx="3200400" cy="4114800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খনি থেকে যে সমস্ত সম্পদ উত্তোলন করা হয় তাকে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খনিজ সম্পদ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BD" sz="3600" dirty="0"/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09800"/>
            <a:ext cx="5105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9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905001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bn-BD" dirty="0"/>
              <a:t>বাংলাদেশের প্রধান প্রধান খনিজ সম্পদের নাম                    </a:t>
            </a:r>
            <a:br>
              <a:rPr lang="bn-BD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33600"/>
            <a:ext cx="6553200" cy="37696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6600" y="6019800"/>
            <a:ext cx="2971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কয়লা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79504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4800"/>
            <a:ext cx="4038600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2" y="295894"/>
            <a:ext cx="4495800" cy="4419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9000" y="5257800"/>
            <a:ext cx="31242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/>
              <a:t>তামা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85499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654380"/>
            <a:ext cx="4419600" cy="55311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95600" y="5334000"/>
            <a:ext cx="32766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চুনা পাথর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6670"/>
            <a:ext cx="427024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16" y="609600"/>
            <a:ext cx="6096000" cy="4648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24200" y="5715000"/>
            <a:ext cx="3048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চীনা মাটি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5285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81000"/>
            <a:ext cx="3352800" cy="4648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81000"/>
            <a:ext cx="3733800" cy="4648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5486400"/>
            <a:ext cx="26670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খনিজ তেল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953000" y="5486400"/>
            <a:ext cx="33528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প্রাকৃতিক গ্যাস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412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133600"/>
            <a:ext cx="6934200" cy="3657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চুনা পাথর ও চীনা মাটি দিয়ে যে সব জিনিস তৈরী হয়  তা নিন্মে দেখানো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হলো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9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" y="76200"/>
            <a:ext cx="4487334" cy="6523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"/>
            <a:ext cx="44196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1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71600"/>
            <a:ext cx="7543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6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"/>
            <a:ext cx="7543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0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600200"/>
            <a:ext cx="8153400" cy="3810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/>
              <a:t> </a:t>
            </a:r>
            <a:r>
              <a:rPr lang="bn-BD" sz="3200" dirty="0"/>
              <a:t>প্রাকৃতিক গ্যাস ও খনিজ তেল </a:t>
            </a:r>
            <a:r>
              <a:rPr lang="bn-BD" sz="3200" dirty="0" smtClean="0"/>
              <a:t>যে সব </a:t>
            </a:r>
            <a:r>
              <a:rPr lang="bn-BD" sz="3200" dirty="0"/>
              <a:t>কাজে</a:t>
            </a:r>
            <a:r>
              <a:rPr lang="bn-BD" sz="3200" dirty="0" smtClean="0"/>
              <a:t>                     তা ব্যবহার হয় তা দেখানো হলো।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75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-609600"/>
            <a:ext cx="78486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74676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14400"/>
            <a:ext cx="74676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0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2000"/>
            <a:ext cx="7543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0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14082"/>
            <a:ext cx="7086600" cy="540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1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57200"/>
            <a:ext cx="6400800" cy="2133599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10000"/>
            <a:ext cx="6858000" cy="18288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just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খনিজ সম্পদ আমাদের কি কি কাজে  তা লেখ।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3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2057399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543800" cy="2895600"/>
          </a:xfrm>
          <a:solidFill>
            <a:srgbClr val="7030A0"/>
          </a:solidFill>
        </p:spPr>
        <p:txBody>
          <a:bodyPr>
            <a:noAutofit/>
          </a:bodyPr>
          <a:lstStyle/>
          <a:p>
            <a:pPr marL="685800" indent="-685800">
              <a:buFont typeface="Wingdings" pitchFamily="2" charset="2"/>
              <a:buChar char="v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খনিজ সম্পদ কি।</a:t>
            </a:r>
          </a:p>
          <a:p>
            <a:pPr marL="685800" indent="-685800">
              <a:buFont typeface="Wingdings" pitchFamily="2" charset="2"/>
              <a:buChar char="v"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খনিজ সম্পদ আমাদের কি কি কাজে লাগে।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04800"/>
            <a:ext cx="6019800" cy="19812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772400" cy="2362200"/>
          </a:xfrm>
          <a:solidFill>
            <a:srgbClr val="C00000"/>
          </a:solidFill>
        </p:spPr>
        <p:txBody>
          <a:bodyPr>
            <a:normAutofit/>
          </a:bodyPr>
          <a:lstStyle/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আমাদের দৈন্দিন জীবনে খনিজ সম্পদের ব্যবহার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71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274638"/>
            <a:ext cx="4038600" cy="1143000"/>
          </a:xfrm>
        </p:spPr>
        <p:txBody>
          <a:bodyPr>
            <a:noAutofit/>
          </a:bodyPr>
          <a:lstStyle/>
          <a:p>
            <a:pPr algn="l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4343400" cy="4267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600200"/>
            <a:ext cx="4267200" cy="4343400"/>
          </a:xfrm>
        </p:spPr>
      </p:pic>
    </p:spTree>
    <p:extLst>
      <p:ext uri="{BB962C8B-B14F-4D97-AF65-F5344CB8AC3E}">
        <p14:creationId xmlns:p14="http://schemas.microsoft.com/office/powerpoint/2010/main" val="142275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192</Words>
  <Application>Microsoft Office PowerPoint</Application>
  <PresentationFormat>On-screen Show (4:3)</PresentationFormat>
  <Paragraphs>53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শুভেচ্ছা</vt:lpstr>
      <vt:lpstr>পরিচিতি</vt:lpstr>
      <vt:lpstr>পাঠ- পরিচিতি</vt:lpstr>
      <vt:lpstr>এই পাঠ শেষে শিক্ষার্থরা</vt:lpstr>
      <vt:lpstr>PowerPoint Presentation</vt:lpstr>
      <vt:lpstr>PowerPoint Presentation</vt:lpstr>
      <vt:lpstr>পাঠ শিরোনাম</vt:lpstr>
      <vt:lpstr>PowerPoint Presentation</vt:lpstr>
      <vt:lpstr>খনিজ সম্পদ কাকে বলে।</vt:lpstr>
      <vt:lpstr>বাংলাদেশের প্রধান প্রধান খনিজ সম্পদের নাম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 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TSS</dc:creator>
  <cp:lastModifiedBy>TSS</cp:lastModifiedBy>
  <cp:revision>99</cp:revision>
  <dcterms:created xsi:type="dcterms:W3CDTF">2013-08-02T07:56:00Z</dcterms:created>
  <dcterms:modified xsi:type="dcterms:W3CDTF">2013-08-03T06:24:10Z</dcterms:modified>
</cp:coreProperties>
</file>