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61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9" d="100"/>
          <a:sy n="69" d="100"/>
        </p:scale>
        <p:origin x="-1416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44207"/>
            <a:ext cx="8305800" cy="63021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18427" y="4114800"/>
            <a:ext cx="414597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Bodoni MT Black" pitchFamily="18" charset="0"/>
              </a:rPr>
              <a:t>স্বাগতম</a:t>
            </a:r>
            <a:endParaRPr lang="en-US" sz="88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 rot="20630777">
            <a:off x="4533900" y="2467321"/>
            <a:ext cx="40386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WEL COME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747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6" r="1246"/>
          <a:stretch>
            <a:fillRect/>
          </a:stretch>
        </p:blipFill>
        <p:spPr/>
      </p:pic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5400" dirty="0" smtClean="0"/>
              <a:t>Evolution</a:t>
            </a:r>
            <a:endParaRPr lang="en-US" sz="5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3352800"/>
            <a:ext cx="7848600" cy="2254621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●</a:t>
            </a:r>
            <a:r>
              <a:rPr lang="en-US" sz="4000" dirty="0" smtClean="0"/>
              <a:t>What is preposition?</a:t>
            </a:r>
            <a:br>
              <a:rPr lang="en-US" sz="4000" dirty="0" smtClean="0"/>
            </a:br>
            <a:r>
              <a:rPr lang="en-US" sz="4000" dirty="0"/>
              <a:t>● </a:t>
            </a:r>
            <a:r>
              <a:rPr lang="en-US" sz="4000" dirty="0" smtClean="0"/>
              <a:t>Mention some prepositions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81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28600" y="685800"/>
            <a:ext cx="3429000" cy="1371600"/>
          </a:xfrm>
        </p:spPr>
        <p:txBody>
          <a:bodyPr>
            <a:normAutofit/>
          </a:bodyPr>
          <a:lstStyle/>
          <a:p>
            <a:r>
              <a:rPr lang="en-US" dirty="0" smtClean="0"/>
              <a:t>Home task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4191000"/>
            <a:ext cx="77724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3600" dirty="0" smtClean="0"/>
              <a:t>●● Write a </a:t>
            </a:r>
            <a:r>
              <a:rPr lang="en-US" sz="3600" dirty="0"/>
              <a:t>diagram about preposition.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914400"/>
            <a:ext cx="1657350" cy="1419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2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143000"/>
            <a:ext cx="4534098" cy="3352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 rot="20660552">
            <a:off x="3902360" y="2357735"/>
            <a:ext cx="583490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Good bye !!</a:t>
            </a:r>
            <a:endParaRPr lang="en-US" sz="5400" b="1" cap="none" spc="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2451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85800" y="914400"/>
            <a:ext cx="4191000" cy="1078173"/>
          </a:xfrm>
          <a:ln w="57150">
            <a:solidFill>
              <a:srgbClr val="00B0F0"/>
            </a:solidFill>
          </a:ln>
        </p:spPr>
        <p:txBody>
          <a:bodyPr>
            <a:noAutofit/>
          </a:bodyPr>
          <a:lstStyle/>
          <a:p>
            <a:endParaRPr lang="en-US" sz="8000" dirty="0" smtClean="0">
              <a:latin typeface="NikoshLight" pitchFamily="2" charset="0"/>
              <a:cs typeface="NikoshLight" pitchFamily="2" charset="0"/>
            </a:endParaRPr>
          </a:p>
          <a:p>
            <a:r>
              <a:rPr lang="en-US" sz="5400" b="1" dirty="0" smtClean="0">
                <a:latin typeface="NikoshLight" pitchFamily="2" charset="0"/>
                <a:cs typeface="NikoshLight" pitchFamily="2" charset="0"/>
              </a:rPr>
              <a:t>Introduce</a:t>
            </a:r>
            <a:endParaRPr lang="en-US" sz="5400" b="1" dirty="0">
              <a:latin typeface="NikoshLight" pitchFamily="2" charset="0"/>
              <a:cs typeface="NikoshLight" pitchFamily="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276600"/>
            <a:ext cx="6912864" cy="2590800"/>
          </a:xfrm>
          <a:ln w="57150">
            <a:solidFill>
              <a:srgbClr val="00B0F0"/>
            </a:solidFill>
          </a:ln>
        </p:spPr>
        <p:txBody>
          <a:bodyPr/>
          <a:lstStyle/>
          <a:p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●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Md.Solaiman Hossain.</a:t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● </a:t>
            </a:r>
            <a: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Asst,teacher(Computer).</a:t>
            </a:r>
            <a:br>
              <a:rPr lang="en-US" sz="32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● </a:t>
            </a:r>
            <a: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Alhaj  Amena Khatun Biddaypith.</a:t>
            </a:r>
            <a:br>
              <a:rPr lang="en-US" sz="28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44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● </a:t>
            </a:r>
            <a:r>
              <a:rPr lang="en-US" sz="36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Kalukhali.Rajbari</a:t>
            </a:r>
            <a:endParaRPr lang="en-US" sz="2800" dirty="0">
              <a:solidFill>
                <a:schemeClr val="tx2">
                  <a:lumMod val="50000"/>
                </a:schemeClr>
              </a:solidFill>
              <a:latin typeface="Mongolian Baiti" pitchFamily="66" charset="0"/>
              <a:cs typeface="Mongolian Baiti" pitchFamily="66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685800"/>
            <a:ext cx="1481328" cy="173736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  <p:extLst>
      <p:ext uri="{BB962C8B-B14F-4D97-AF65-F5344CB8AC3E}">
        <p14:creationId xmlns:p14="http://schemas.microsoft.com/office/powerpoint/2010/main" val="343482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406236"/>
            <a:ext cx="6629400" cy="3352800"/>
          </a:xfrm>
          <a:ln w="57150"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pPr marL="0" indent="0" algn="l">
              <a:buNone/>
            </a:pPr>
            <a: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Class: Six.          Date: 27/07/13</a:t>
            </a:r>
            <a:b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Subject : English 2</a:t>
            </a:r>
            <a:r>
              <a:rPr lang="en-US" sz="5400" baseline="300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nd</a:t>
            </a:r>
            <a: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  paper.</a:t>
            </a:r>
            <a:b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Total sts:40.       Time: 00:50:00</a:t>
            </a:r>
            <a:b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</a:br>
            <a:r>
              <a:rPr lang="en-US" sz="5400" dirty="0" smtClean="0">
                <a:solidFill>
                  <a:schemeClr val="accent5"/>
                </a:solidFill>
                <a:latin typeface="Angsana New" pitchFamily="18" charset="-34"/>
                <a:cs typeface="Angsana New" pitchFamily="18" charset="-34"/>
              </a:rPr>
              <a:t> Section:</a:t>
            </a:r>
            <a:endParaRPr lang="en-US" sz="6000" dirty="0">
              <a:solidFill>
                <a:schemeClr val="accent5"/>
              </a:solidFill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3" name="Picture 3" descr="oran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810000"/>
            <a:ext cx="838200" cy="838200"/>
          </a:xfrm>
          <a:prstGeom prst="rect">
            <a:avLst/>
          </a:prstGeom>
          <a:noFill/>
          <a:ln w="0" cmpd="dbl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7495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95646" y="457200"/>
            <a:ext cx="7352718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Look at the picture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700" y="2124075"/>
            <a:ext cx="2400300" cy="35743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5850" y="1917700"/>
            <a:ext cx="520700" cy="4445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500" y="3276600"/>
            <a:ext cx="520700" cy="444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130550"/>
            <a:ext cx="520700" cy="44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8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 rot="20103039">
            <a:off x="1161894" y="2248733"/>
            <a:ext cx="7506012" cy="1323439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8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Preposition</a:t>
            </a:r>
            <a:endParaRPr lang="en-US" sz="8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60694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0"/>
            <a:ext cx="7543800" cy="2971800"/>
          </a:xfrm>
          <a:ln>
            <a:noFill/>
          </a:ln>
        </p:spPr>
        <p:txBody>
          <a:bodyPr/>
          <a:lstStyle/>
          <a:p>
            <a:pPr algn="just"/>
            <a:r>
              <a:rPr lang="en-US" sz="3600" dirty="0" smtClean="0">
                <a:solidFill>
                  <a:srgbClr val="002060"/>
                </a:solidFill>
              </a:rPr>
              <a:t>A preposition is a word used in front of a noun or pronoun to show its relation to other words of the sentence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234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676400"/>
            <a:ext cx="7772400" cy="2362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Some prepositions are shows here-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to,into,of,on,between, among,above,over,beside,through,out etc.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2199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3"/>
          <p:cNvSpPr>
            <a:spLocks noChangeArrowheads="1"/>
          </p:cNvSpPr>
          <p:nvPr/>
        </p:nvSpPr>
        <p:spPr bwMode="auto">
          <a:xfrm>
            <a:off x="2060575" y="1867704"/>
            <a:ext cx="4189412" cy="3654425"/>
          </a:xfrm>
          <a:prstGeom prst="ellipse">
            <a:avLst/>
          </a:prstGeom>
          <a:solidFill>
            <a:srgbClr val="FFFFFF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" name="Line 12"/>
          <p:cNvSpPr>
            <a:spLocks noChangeShapeType="1"/>
          </p:cNvSpPr>
          <p:nvPr/>
        </p:nvSpPr>
        <p:spPr bwMode="auto">
          <a:xfrm>
            <a:off x="5612534" y="5123584"/>
            <a:ext cx="2083666" cy="19050"/>
          </a:xfrm>
          <a:prstGeom prst="line">
            <a:avLst/>
          </a:prstGeom>
          <a:noFill/>
          <a:ln w="57150">
            <a:solidFill>
              <a:srgbClr val="000000"/>
            </a:solidFill>
            <a:prstDash val="solid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" name="Line 9"/>
          <p:cNvSpPr>
            <a:spLocks noChangeShapeType="1"/>
          </p:cNvSpPr>
          <p:nvPr/>
        </p:nvSpPr>
        <p:spPr bwMode="auto">
          <a:xfrm>
            <a:off x="761711" y="2574995"/>
            <a:ext cx="17145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8" name="Line 1"/>
          <p:cNvSpPr>
            <a:spLocks noChangeShapeType="1"/>
          </p:cNvSpPr>
          <p:nvPr/>
        </p:nvSpPr>
        <p:spPr bwMode="auto">
          <a:xfrm flipH="1">
            <a:off x="4059959" y="1831541"/>
            <a:ext cx="3105150" cy="12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Line 2"/>
          <p:cNvSpPr>
            <a:spLocks noChangeShapeType="1"/>
          </p:cNvSpPr>
          <p:nvPr/>
        </p:nvSpPr>
        <p:spPr bwMode="auto">
          <a:xfrm flipH="1">
            <a:off x="2743200" y="1387986"/>
            <a:ext cx="3563144" cy="598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7" name="Line 8"/>
          <p:cNvSpPr>
            <a:spLocks noChangeShapeType="1"/>
          </p:cNvSpPr>
          <p:nvPr/>
        </p:nvSpPr>
        <p:spPr bwMode="auto">
          <a:xfrm flipV="1">
            <a:off x="2551112" y="5562600"/>
            <a:ext cx="3236914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9" name="Line 3"/>
          <p:cNvSpPr>
            <a:spLocks noChangeShapeType="1"/>
          </p:cNvSpPr>
          <p:nvPr/>
        </p:nvSpPr>
        <p:spPr bwMode="auto">
          <a:xfrm flipV="1">
            <a:off x="5713413" y="3429000"/>
            <a:ext cx="175260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2" name="Line 24"/>
          <p:cNvSpPr>
            <a:spLocks noChangeShapeType="1"/>
          </p:cNvSpPr>
          <p:nvPr/>
        </p:nvSpPr>
        <p:spPr bwMode="auto">
          <a:xfrm>
            <a:off x="-1" y="3686896"/>
            <a:ext cx="2971801" cy="35236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4" name="Freeform 18"/>
          <p:cNvSpPr>
            <a:spLocks/>
          </p:cNvSpPr>
          <p:nvPr/>
        </p:nvSpPr>
        <p:spPr bwMode="auto">
          <a:xfrm>
            <a:off x="5438017" y="2396966"/>
            <a:ext cx="1496183" cy="824707"/>
          </a:xfrm>
          <a:custGeom>
            <a:avLst/>
            <a:gdLst>
              <a:gd name="T0" fmla="*/ 0 w 1143"/>
              <a:gd name="T1" fmla="*/ 540 h 615"/>
              <a:gd name="T2" fmla="*/ 330 w 1143"/>
              <a:gd name="T3" fmla="*/ 615 h 615"/>
              <a:gd name="T4" fmla="*/ 570 w 1143"/>
              <a:gd name="T5" fmla="*/ 585 h 615"/>
              <a:gd name="T6" fmla="*/ 630 w 1143"/>
              <a:gd name="T7" fmla="*/ 510 h 615"/>
              <a:gd name="T8" fmla="*/ 675 w 1143"/>
              <a:gd name="T9" fmla="*/ 480 h 615"/>
              <a:gd name="T10" fmla="*/ 765 w 1143"/>
              <a:gd name="T11" fmla="*/ 360 h 615"/>
              <a:gd name="T12" fmla="*/ 855 w 1143"/>
              <a:gd name="T13" fmla="*/ 120 h 615"/>
              <a:gd name="T14" fmla="*/ 1005 w 1143"/>
              <a:gd name="T15" fmla="*/ 60 h 615"/>
              <a:gd name="T16" fmla="*/ 1125 w 1143"/>
              <a:gd name="T17" fmla="*/ 75 h 615"/>
              <a:gd name="T18" fmla="*/ 1065 w 1143"/>
              <a:gd name="T19" fmla="*/ 90 h 615"/>
              <a:gd name="T20" fmla="*/ 975 w 1143"/>
              <a:gd name="T21" fmla="*/ 30 h 615"/>
              <a:gd name="T22" fmla="*/ 930 w 1143"/>
              <a:gd name="T23" fmla="*/ 0 h 615"/>
              <a:gd name="T24" fmla="*/ 900 w 1143"/>
              <a:gd name="T25" fmla="*/ 45 h 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143" h="615">
                <a:moveTo>
                  <a:pt x="0" y="540"/>
                </a:moveTo>
                <a:cubicBezTo>
                  <a:pt x="101" y="574"/>
                  <a:pt x="224" y="588"/>
                  <a:pt x="330" y="615"/>
                </a:cubicBezTo>
                <a:cubicBezTo>
                  <a:pt x="410" y="605"/>
                  <a:pt x="491" y="602"/>
                  <a:pt x="570" y="585"/>
                </a:cubicBezTo>
                <a:cubicBezTo>
                  <a:pt x="642" y="570"/>
                  <a:pt x="597" y="551"/>
                  <a:pt x="630" y="510"/>
                </a:cubicBezTo>
                <a:cubicBezTo>
                  <a:pt x="641" y="496"/>
                  <a:pt x="660" y="490"/>
                  <a:pt x="675" y="480"/>
                </a:cubicBezTo>
                <a:cubicBezTo>
                  <a:pt x="717" y="417"/>
                  <a:pt x="700" y="403"/>
                  <a:pt x="765" y="360"/>
                </a:cubicBezTo>
                <a:cubicBezTo>
                  <a:pt x="788" y="290"/>
                  <a:pt x="802" y="173"/>
                  <a:pt x="855" y="120"/>
                </a:cubicBezTo>
                <a:cubicBezTo>
                  <a:pt x="895" y="80"/>
                  <a:pt x="954" y="77"/>
                  <a:pt x="1005" y="60"/>
                </a:cubicBezTo>
                <a:cubicBezTo>
                  <a:pt x="1045" y="65"/>
                  <a:pt x="1089" y="57"/>
                  <a:pt x="1125" y="75"/>
                </a:cubicBezTo>
                <a:cubicBezTo>
                  <a:pt x="1143" y="84"/>
                  <a:pt x="1085" y="96"/>
                  <a:pt x="1065" y="90"/>
                </a:cubicBezTo>
                <a:cubicBezTo>
                  <a:pt x="1030" y="80"/>
                  <a:pt x="1005" y="50"/>
                  <a:pt x="975" y="30"/>
                </a:cubicBezTo>
                <a:cubicBezTo>
                  <a:pt x="960" y="20"/>
                  <a:pt x="930" y="0"/>
                  <a:pt x="930" y="0"/>
                </a:cubicBezTo>
                <a:cubicBezTo>
                  <a:pt x="920" y="15"/>
                  <a:pt x="900" y="45"/>
                  <a:pt x="900" y="45"/>
                </a:cubicBezTo>
              </a:path>
            </a:pathLst>
          </a:custGeom>
          <a:noFill/>
          <a:ln w="381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                    </a:t>
            </a:r>
            <a:endParaRPr lang="en-US" dirty="0"/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2769952" y="646093"/>
            <a:ext cx="308096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			  				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Over /above	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auto">
          <a:xfrm>
            <a:off x="-6927" y="48768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6"/>
          <p:cNvSpPr>
            <a:spLocks noChangeArrowheads="1"/>
          </p:cNvSpPr>
          <p:nvPr/>
        </p:nvSpPr>
        <p:spPr bwMode="auto">
          <a:xfrm>
            <a:off x="3813344" y="4572000"/>
            <a:ext cx="1356462" cy="1669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Under/Below</a:t>
            </a:r>
            <a:endParaRPr kumimoji="0" lang="en-US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181636" y="1491734"/>
            <a:ext cx="512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0n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7102870" y="2212300"/>
            <a:ext cx="669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0ut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266701" y="2815853"/>
            <a:ext cx="160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to/towards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2514600" y="3516868"/>
            <a:ext cx="160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in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225426" y="3352800"/>
            <a:ext cx="160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into</a:t>
            </a:r>
            <a:endParaRPr lang="en-US" dirty="0"/>
          </a:p>
        </p:txBody>
      </p:sp>
      <p:sp>
        <p:nvSpPr>
          <p:cNvPr id="44" name="Line 12"/>
          <p:cNvSpPr>
            <a:spLocks noChangeShapeType="1"/>
          </p:cNvSpPr>
          <p:nvPr/>
        </p:nvSpPr>
        <p:spPr bwMode="auto">
          <a:xfrm>
            <a:off x="609600" y="4057650"/>
            <a:ext cx="7086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429000" y="3712419"/>
            <a:ext cx="160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through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788026" y="4751509"/>
            <a:ext cx="1603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Beside/by</a:t>
            </a:r>
            <a:endParaRPr lang="en-US" dirty="0"/>
          </a:p>
        </p:txBody>
      </p: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781049" y="2070656"/>
            <a:ext cx="1770063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at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27"/>
          <p:cNvSpPr>
            <a:spLocks noChangeArrowheads="1"/>
          </p:cNvSpPr>
          <p:nvPr/>
        </p:nvSpPr>
        <p:spPr bwMode="auto">
          <a:xfrm>
            <a:off x="3394364" y="1646875"/>
            <a:ext cx="177006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between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Isosceles Triangle 48"/>
          <p:cNvSpPr/>
          <p:nvPr/>
        </p:nvSpPr>
        <p:spPr>
          <a:xfrm>
            <a:off x="3234815" y="4686967"/>
            <a:ext cx="243681" cy="4504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Isosceles Triangle 49"/>
          <p:cNvSpPr/>
          <p:nvPr/>
        </p:nvSpPr>
        <p:spPr>
          <a:xfrm>
            <a:off x="4860811" y="4686967"/>
            <a:ext cx="243681" cy="4663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3356656" y="4686967"/>
            <a:ext cx="1625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Isosceles Triangle 56"/>
          <p:cNvSpPr/>
          <p:nvPr/>
        </p:nvSpPr>
        <p:spPr>
          <a:xfrm>
            <a:off x="3185421" y="2579845"/>
            <a:ext cx="243681" cy="45049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Isosceles Triangle 57"/>
          <p:cNvSpPr/>
          <p:nvPr/>
        </p:nvSpPr>
        <p:spPr>
          <a:xfrm>
            <a:off x="4811417" y="2579845"/>
            <a:ext cx="243681" cy="4663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3307262" y="2579845"/>
            <a:ext cx="16259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Isosceles Triangle 59"/>
          <p:cNvSpPr/>
          <p:nvPr/>
        </p:nvSpPr>
        <p:spPr>
          <a:xfrm>
            <a:off x="4120260" y="4686967"/>
            <a:ext cx="243681" cy="46636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27"/>
          <p:cNvSpPr>
            <a:spLocks noChangeArrowheads="1"/>
          </p:cNvSpPr>
          <p:nvPr/>
        </p:nvSpPr>
        <p:spPr bwMode="auto">
          <a:xfrm>
            <a:off x="3563937" y="3886200"/>
            <a:ext cx="1770063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among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495580" y="3124200"/>
            <a:ext cx="1200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Of/off</a:t>
            </a:r>
            <a:endParaRPr lang="en-US" dirty="0"/>
          </a:p>
        </p:txBody>
      </p:sp>
      <p:sp>
        <p:nvSpPr>
          <p:cNvPr id="36" name="Line 3"/>
          <p:cNvSpPr>
            <a:spLocks noChangeShapeType="1"/>
          </p:cNvSpPr>
          <p:nvPr/>
        </p:nvSpPr>
        <p:spPr bwMode="auto">
          <a:xfrm flipV="1">
            <a:off x="307975" y="3186917"/>
            <a:ext cx="1752600" cy="190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8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8" grpId="0" animBg="1"/>
      <p:bldP spid="9" grpId="0" animBg="1"/>
      <p:bldP spid="17" grpId="0" animBg="1"/>
      <p:bldP spid="19" grpId="0" animBg="1"/>
      <p:bldP spid="22" grpId="0" animBg="1"/>
      <p:bldP spid="24" grpId="0" animBg="1"/>
      <p:bldP spid="27" grpId="0"/>
      <p:bldP spid="38" grpId="0"/>
      <p:bldP spid="39" grpId="0"/>
      <p:bldP spid="40" grpId="0"/>
      <p:bldP spid="41" grpId="0"/>
      <p:bldP spid="42" grpId="0"/>
      <p:bldP spid="43" grpId="0"/>
      <p:bldP spid="44" grpId="0" animBg="1"/>
      <p:bldP spid="45" grpId="0"/>
      <p:bldP spid="46" grpId="0"/>
      <p:bldP spid="47" grpId="0"/>
      <p:bldP spid="48" grpId="0"/>
      <p:bldP spid="49" grpId="0" animBg="1"/>
      <p:bldP spid="50" grpId="0" animBg="1"/>
      <p:bldP spid="57" grpId="0" animBg="1"/>
      <p:bldP spid="58" grpId="0" animBg="1"/>
      <p:bldP spid="60" grpId="0" animBg="1"/>
      <p:bldP spid="61" grpId="0"/>
      <p:bldP spid="62" grpId="0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838200" y="2667000"/>
            <a:ext cx="6400800" cy="190500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   ●To use  preposition</a:t>
            </a:r>
            <a:endParaRPr lang="en-US" sz="4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175351" cy="1793167"/>
          </a:xfrm>
        </p:spPr>
        <p:txBody>
          <a:bodyPr/>
          <a:lstStyle/>
          <a:p>
            <a:pPr algn="ctr"/>
            <a:r>
              <a:rPr lang="en-US" dirty="0" smtClean="0"/>
              <a:t>Pair work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38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3" grpId="0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271</TotalTime>
  <Words>96</Words>
  <Application>Microsoft Office PowerPoint</Application>
  <PresentationFormat>On-screen Show (4:3)</PresentationFormat>
  <Paragraphs>37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Slipstream</vt:lpstr>
      <vt:lpstr>PowerPoint Presentation</vt:lpstr>
      <vt:lpstr>●Md.Solaiman Hossain. ● Asst,teacher(Computer). ● Alhaj  Amena Khatun Biddaypith. ● Kalukhali.Rajbari</vt:lpstr>
      <vt:lpstr>Class: Six.          Date: 27/07/13 Subject : English 2nd  paper. Total sts:40.       Time: 00:50:00  Section:</vt:lpstr>
      <vt:lpstr>PowerPoint Presentation</vt:lpstr>
      <vt:lpstr>PowerPoint Presentation</vt:lpstr>
      <vt:lpstr>A preposition is a word used in front of a noun or pronoun to show its relation to other words of the sentence</vt:lpstr>
      <vt:lpstr>Some prepositions are shows here-to,into,of,on,between, among,above,over,beside,through,out etc.</vt:lpstr>
      <vt:lpstr>PowerPoint Presentation</vt:lpstr>
      <vt:lpstr>Pair work</vt:lpstr>
      <vt:lpstr>●What is preposition? ● Mention some prepositions.</vt:lpstr>
      <vt:lpstr>Home task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SOLAIMAN</dc:creator>
  <cp:lastModifiedBy>SOLAIMAN</cp:lastModifiedBy>
  <cp:revision>41</cp:revision>
  <dcterms:created xsi:type="dcterms:W3CDTF">2006-08-16T00:00:00Z</dcterms:created>
  <dcterms:modified xsi:type="dcterms:W3CDTF">2013-08-03T08:38:38Z</dcterms:modified>
</cp:coreProperties>
</file>