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68" r:id="rId5"/>
    <p:sldId id="259" r:id="rId6"/>
    <p:sldId id="269" r:id="rId7"/>
    <p:sldId id="260" r:id="rId8"/>
    <p:sldId id="261" r:id="rId9"/>
    <p:sldId id="263" r:id="rId10"/>
    <p:sldId id="270" r:id="rId11"/>
    <p:sldId id="271" r:id="rId12"/>
    <p:sldId id="262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86387" autoAdjust="0"/>
  </p:normalViewPr>
  <p:slideViewPr>
    <p:cSldViewPr>
      <p:cViewPr varScale="1">
        <p:scale>
          <a:sx n="64" d="100"/>
          <a:sy n="64" d="100"/>
        </p:scale>
        <p:origin x="-13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6BF5F-62D0-4148-96FC-DE08D72F0C53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4CEE8-1759-4EF4-8B59-FC8F30DE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0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4CEE8-1759-4EF4-8B59-FC8F30DE81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5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4CEE8-1759-4EF4-8B59-FC8F30DE81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3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4CEE8-1759-4EF4-8B59-FC8F30DE81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6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C22CA8C-C0A3-4968-937F-A19DE60399DE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F6F800D-D8D9-4B38-86D3-F3F90F1152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76400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FF0000"/>
                </a:solidFill>
              </a:rPr>
              <a:t>      </a:t>
            </a:r>
            <a:r>
              <a:rPr lang="bn-BD" sz="8800" dirty="0" smtClean="0">
                <a:solidFill>
                  <a:schemeClr val="accent1"/>
                </a:solidFill>
              </a:rPr>
              <a:t>স্বাগতম </a:t>
            </a:r>
            <a:endParaRPr lang="en-US" sz="88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Users\DOEL\Pictures\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28800"/>
            <a:ext cx="61722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86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21236"/>
            <a:ext cx="3657600" cy="1011836"/>
          </a:xfrm>
        </p:spPr>
        <p:txBody>
          <a:bodyPr/>
          <a:lstStyle/>
          <a:p>
            <a:r>
              <a:rPr lang="bn-BD" dirty="0" smtClean="0"/>
              <a:t>পরিবেশ দূষণঃ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09800"/>
            <a:ext cx="3733800" cy="27432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09800"/>
            <a:ext cx="3276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4876800" cy="838200"/>
          </a:xfrm>
        </p:spPr>
        <p:txBody>
          <a:bodyPr/>
          <a:lstStyle/>
          <a:p>
            <a:pPr algn="ctr"/>
            <a:r>
              <a:rPr lang="bn-BD" dirty="0" smtClean="0"/>
              <a:t>ইট ভাঁটাঃ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209800"/>
            <a:ext cx="5334000" cy="3505200"/>
          </a:xfrm>
        </p:spPr>
      </p:pic>
    </p:spTree>
    <p:extLst>
      <p:ext uri="{BB962C8B-B14F-4D97-AF65-F5344CB8AC3E}">
        <p14:creationId xmlns:p14="http://schemas.microsoft.com/office/powerpoint/2010/main" val="19223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620000" cy="2743200"/>
          </a:xfrm>
        </p:spPr>
        <p:txBody>
          <a:bodyPr>
            <a:normAutofit/>
          </a:bodyPr>
          <a:lstStyle/>
          <a:p>
            <a:pPr marL="685800" indent="-685800">
              <a:buFont typeface="Wingdings" pitchFamily="2" charset="2"/>
              <a:buChar char="v"/>
            </a:pPr>
            <a:r>
              <a:rPr lang="bn-BD" sz="2800" dirty="0" smtClean="0"/>
              <a:t>আমাদের চারপাশে যা কিছু আছে     তাই নিয়ে গড়ে উঠে পরিবেশ।</a:t>
            </a:r>
            <a:br>
              <a:rPr lang="bn-BD" sz="2800" dirty="0" smtClean="0"/>
            </a:br>
            <a:r>
              <a:rPr lang="bn-BD" sz="2800" dirty="0" smtClean="0"/>
              <a:t>কোন কারণে আমাদের এই পরিবেশ বসবাসের অনুপযোগী হয়ে উঠলে তাকে পরিবেশ দূষণ বলে।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78705"/>
            <a:ext cx="8458200" cy="2971800"/>
          </a:xfrm>
        </p:spPr>
        <p:txBody>
          <a:bodyPr>
            <a:normAutofit fontScale="92500" lnSpcReduction="20000"/>
          </a:bodyPr>
          <a:lstStyle/>
          <a:p>
            <a:pPr lvl="8">
              <a:buFont typeface="Wingdings" pitchFamily="2" charset="2"/>
              <a:buChar char="v"/>
            </a:pPr>
            <a:endParaRPr lang="bn-BD" sz="1600" dirty="0" smtClean="0"/>
          </a:p>
          <a:p>
            <a:pPr>
              <a:buFont typeface="Wingdings" pitchFamily="2" charset="2"/>
              <a:buChar char="v"/>
            </a:pPr>
            <a:r>
              <a:rPr lang="bn-BD" sz="3400" dirty="0" smtClean="0"/>
              <a:t>জীবসহ মাটি,পানি,বায়ু,শব্দ ইত্যাদিকে পরিবেশের উপাদান বলে।</a:t>
            </a:r>
          </a:p>
          <a:p>
            <a:pPr>
              <a:buFont typeface="Wingdings" pitchFamily="2" charset="2"/>
              <a:buChar char="v"/>
            </a:pPr>
            <a:endParaRPr lang="bn-BD" sz="3400" dirty="0" smtClean="0"/>
          </a:p>
          <a:p>
            <a:pPr>
              <a:buFont typeface="Wingdings" pitchFamily="2" charset="2"/>
              <a:buChar char="v"/>
            </a:pPr>
            <a:r>
              <a:rPr lang="bn-BD" sz="3400" dirty="0" smtClean="0"/>
              <a:t>কিছু ক্ষতিকারক উপাদান পরিবেশকে দূষিত করছে।যাকে আমরা দূষক  বলি। যেমনঃ কীটনাশক,পলিথিন,প্লাস্টিক ইত্যাদি।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01716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2028669"/>
            <a:ext cx="6553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3600" dirty="0"/>
              <a:t>পরিবেশ দূষণ </a:t>
            </a:r>
            <a:r>
              <a:rPr lang="bn-BD" sz="3600" dirty="0" smtClean="0"/>
              <a:t>কী</a:t>
            </a:r>
            <a:endParaRPr lang="en-US" sz="36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bn-BD" sz="3600" dirty="0" smtClean="0"/>
              <a:t>পরিবেশের উপাদান কী ব্যাখ্যা কর?</a:t>
            </a:r>
            <a:endParaRPr lang="bn-BD" sz="36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bn-BD" sz="3600" dirty="0"/>
              <a:t>পানি দূষণের কারণ কী</a:t>
            </a:r>
            <a:r>
              <a:rPr lang="bn-BD" sz="3600" dirty="0" smtClean="0"/>
              <a:t>?</a:t>
            </a:r>
          </a:p>
          <a:p>
            <a:r>
              <a:rPr lang="bn-BD" sz="3600" dirty="0"/>
              <a:t/>
            </a:r>
            <a:br>
              <a:rPr lang="bn-BD" sz="3600" dirty="0"/>
            </a:br>
            <a:endParaRPr lang="bn-BD" sz="3600" dirty="0" smtClean="0"/>
          </a:p>
          <a:p>
            <a:pPr marL="285750" indent="-285750">
              <a:buFont typeface="Wingdings" pitchFamily="2" charset="2"/>
              <a:buChar char="v"/>
            </a:pPr>
            <a:endParaRPr lang="bn-BD" sz="3600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8018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6400"/>
            <a:ext cx="7848600" cy="2514600"/>
          </a:xfrm>
        </p:spPr>
        <p:txBody>
          <a:bodyPr/>
          <a:lstStyle/>
          <a:p>
            <a:r>
              <a:rPr lang="bn-BD" dirty="0" smtClean="0"/>
              <a:t> তোমাদের বিদ্যালয়ের পরিবেশ কীভাবে দূষিত হয় তার বিবরণ লিখ?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32285" y="1249"/>
            <a:ext cx="4648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bn-BD" u="sng" dirty="0" smtClean="0"/>
              <a:t>একক/দলীয় কাজ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64324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430962"/>
          </a:xfrm>
        </p:spPr>
        <p:txBody>
          <a:bodyPr/>
          <a:lstStyle/>
          <a:p>
            <a:r>
              <a:rPr lang="bn-BD" dirty="0" smtClean="0"/>
              <a:t>           </a:t>
            </a:r>
            <a:r>
              <a:rPr lang="bn-BD" u="sng" dirty="0" smtClean="0"/>
              <a:t>বাড়ীর কাজ </a:t>
            </a:r>
            <a:br>
              <a:rPr lang="bn-BD" u="sng" dirty="0" smtClean="0"/>
            </a:br>
            <a:r>
              <a:rPr lang="bn-BD" u="sng" dirty="0"/>
              <a:t/>
            </a:r>
            <a:br>
              <a:rPr lang="bn-BD" u="sng" dirty="0"/>
            </a:br>
            <a:r>
              <a:rPr lang="bn-BD" dirty="0" smtClean="0"/>
              <a:t>তোমাদের বাড়ীর আশেপাশের পুকুর বা জলাশয় কীভাবে দূষিত</a:t>
            </a:r>
            <a:br>
              <a:rPr lang="bn-BD" dirty="0" smtClean="0"/>
            </a:br>
            <a:r>
              <a:rPr lang="bn-BD" dirty="0" smtClean="0"/>
              <a:t>হয় তার বর্ননা তুমি লিখ?   </a:t>
            </a:r>
            <a:br>
              <a:rPr lang="bn-BD" dirty="0" smtClean="0"/>
            </a:br>
            <a:r>
              <a:rPr lang="bn-BD" u="sng" dirty="0"/>
              <a:t/>
            </a:r>
            <a:br>
              <a:rPr lang="bn-BD" u="sng" dirty="0"/>
            </a:br>
            <a:r>
              <a:rPr lang="bn-BD" u="sng" dirty="0" smtClean="0"/>
              <a:t/>
            </a:r>
            <a:br>
              <a:rPr lang="bn-BD" u="sng" dirty="0" smtClean="0"/>
            </a:b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1537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4978218" cy="1524000"/>
          </a:xfrm>
        </p:spPr>
        <p:txBody>
          <a:bodyPr>
            <a:noAutofit/>
          </a:bodyPr>
          <a:lstStyle/>
          <a:p>
            <a:pPr algn="ctr"/>
            <a:r>
              <a:rPr lang="bn-BD" sz="5400" dirty="0" smtClean="0"/>
              <a:t>ধন্যবাদ</a:t>
            </a:r>
            <a:endParaRPr lang="en-US" sz="5400" dirty="0"/>
          </a:p>
        </p:txBody>
      </p:sp>
      <p:pic>
        <p:nvPicPr>
          <p:cNvPr id="1026" name="Picture 2" descr="C:\Users\Public\Pictures\Sample Pictures\soikat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560" y="2362200"/>
            <a:ext cx="6472238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98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236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bn-BD" dirty="0" smtClean="0"/>
              <a:t>পরিচিতি</a:t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525963"/>
          </a:xfrm>
        </p:spPr>
        <p:txBody>
          <a:bodyPr/>
          <a:lstStyle/>
          <a:p>
            <a:r>
              <a:rPr lang="bn-BD" dirty="0" smtClean="0"/>
              <a:t>মোঃ জাকির হোসেন</a:t>
            </a:r>
            <a:br>
              <a:rPr lang="bn-BD" dirty="0" smtClean="0"/>
            </a:br>
            <a:r>
              <a:rPr lang="bn-BD" dirty="0" smtClean="0"/>
              <a:t>সহকারী শিক্ষক</a:t>
            </a:r>
            <a:br>
              <a:rPr lang="bn-BD" dirty="0" smtClean="0"/>
            </a:br>
            <a:r>
              <a:rPr lang="en-US" dirty="0" smtClean="0"/>
              <a:t> </a:t>
            </a:r>
            <a:r>
              <a:rPr lang="bn-BD" dirty="0" smtClean="0"/>
              <a:t>রতনদিয়া রজনীকান্ত উচ্চ বিদ্যলয়,</a:t>
            </a:r>
          </a:p>
          <a:p>
            <a:r>
              <a:rPr lang="bn-BD" dirty="0" smtClean="0"/>
              <a:t>কালুখালী,রাজবাড়ী।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2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676400"/>
            <a:ext cx="8305800" cy="1828800"/>
          </a:xfrm>
        </p:spPr>
        <p:txBody>
          <a:bodyPr>
            <a:normAutofit fontScale="90000"/>
          </a:bodyPr>
          <a:lstStyle/>
          <a:p>
            <a:r>
              <a:rPr lang="bn-BD" dirty="0" smtClean="0"/>
              <a:t>পাঠ পরিচিতি</a:t>
            </a:r>
            <a:br>
              <a:rPr lang="bn-BD" dirty="0" smtClean="0"/>
            </a:br>
            <a:r>
              <a:rPr lang="bn-BD" dirty="0" smtClean="0"/>
              <a:t>শ্রেনীঃসপ্তম</a:t>
            </a:r>
            <a:r>
              <a:rPr lang="en-US" dirty="0" smtClean="0"/>
              <a:t> [</a:t>
            </a:r>
            <a:r>
              <a:rPr lang="bn-BD" dirty="0" smtClean="0"/>
              <a:t>শাখাঃক]</a:t>
            </a:r>
            <a:br>
              <a:rPr lang="bn-BD" dirty="0" smtClean="0"/>
            </a:br>
            <a:r>
              <a:rPr lang="bn-BD" dirty="0" smtClean="0"/>
              <a:t>বিষয়ঃবিজ্ঞান</a:t>
            </a:r>
            <a:br>
              <a:rPr lang="bn-BD" dirty="0" smtClean="0"/>
            </a:br>
            <a:r>
              <a:rPr lang="bn-BD" dirty="0" smtClean="0"/>
              <a:t>অধ্যায়ঃত্রয়োদশ</a:t>
            </a:r>
            <a:br>
              <a:rPr lang="bn-BD" dirty="0" smtClean="0"/>
            </a:br>
            <a:r>
              <a:rPr lang="bn-BD" dirty="0" smtClean="0"/>
              <a:t>সময়ঃ৪৫মিনিট</a:t>
            </a:r>
            <a:r>
              <a:rPr lang="en-US" dirty="0" smtClean="0"/>
              <a:t>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8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pPr algn="ctr"/>
            <a:r>
              <a:rPr lang="bn-BD" dirty="0" smtClean="0"/>
              <a:t>ছবি দেখ এবং বলো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28785"/>
            <a:ext cx="3581400" cy="17430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34" y="3733799"/>
            <a:ext cx="4343400" cy="2676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85923"/>
            <a:ext cx="33528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24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BD" dirty="0" smtClean="0"/>
              <a:t>ছবিগুলো দেখ এবং বলো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70763"/>
            <a:ext cx="3884644" cy="28451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452626"/>
            <a:ext cx="3870388" cy="288137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4495800" y="2819400"/>
            <a:ext cx="457200" cy="457200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6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5715000" cy="4191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771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00"/>
            <a:ext cx="76200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পরিবেশ দূষণ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055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79" y="152400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bn-BD" sz="8000" u="sng" dirty="0" smtClean="0"/>
              <a:t>  শিখনফল </a:t>
            </a:r>
            <a:endParaRPr lang="en-US" sz="8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7620000" cy="48006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bn-BD" sz="5400" dirty="0" smtClean="0"/>
              <a:t>পরিবেশ দূষণ কি তা ব্যাখ্যা করতে পারবে।  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/>
              <a:t>পরিবেশের উপাদান চিন্নিত করতে পারবে।</a:t>
            </a:r>
          </a:p>
          <a:p>
            <a:pPr marL="114300" indent="0">
              <a:buNone/>
            </a:pPr>
            <a:endParaRPr lang="bn-BD" sz="5400" dirty="0" smtClean="0"/>
          </a:p>
          <a:p>
            <a:pPr>
              <a:buFont typeface="Wingdings" pitchFamily="2" charset="2"/>
              <a:buChar char="v"/>
            </a:pPr>
            <a:r>
              <a:rPr lang="bn-BD" sz="5400" dirty="0" smtClean="0"/>
              <a:t> পরিবেশের উপাদানসমূহের দূষণের কারণ ব্যাখ্যা করতে পারবে।</a:t>
            </a:r>
          </a:p>
          <a:p>
            <a:pPr>
              <a:buFont typeface="Wingdings" pitchFamily="2" charset="2"/>
              <a:buChar char="v"/>
            </a:pPr>
            <a:endParaRPr lang="bn-BD" sz="5400" dirty="0" smtClean="0"/>
          </a:p>
          <a:p>
            <a:pPr>
              <a:buFont typeface="Wingdings" pitchFamily="2" charset="2"/>
              <a:buChar char="v"/>
            </a:pPr>
            <a:endParaRPr lang="bn-BD" sz="5400" dirty="0" smtClean="0"/>
          </a:p>
          <a:p>
            <a:pPr>
              <a:buFont typeface="Wingdings" pitchFamily="2" charset="2"/>
              <a:buChar char="v"/>
            </a:pPr>
            <a:endParaRPr lang="bn-BD" sz="5400" dirty="0" smtClean="0"/>
          </a:p>
        </p:txBody>
      </p:sp>
    </p:spTree>
    <p:extLst>
      <p:ext uri="{BB962C8B-B14F-4D97-AF65-F5344CB8AC3E}">
        <p14:creationId xmlns:p14="http://schemas.microsoft.com/office/powerpoint/2010/main" val="421127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1148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                                           </a:t>
            </a:r>
            <a:r>
              <a:rPr lang="bn-BD" dirty="0" smtClean="0"/>
              <a:t>মাটি দূষণঃ</a:t>
            </a:r>
            <a:r>
              <a:rPr lang="en-US" dirty="0" smtClean="0"/>
              <a:t>    </a:t>
            </a:r>
            <a:r>
              <a:rPr lang="bn-BD" dirty="0" smtClean="0"/>
              <a:t>        শব্দদূষণঃ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57200"/>
            <a:ext cx="2514600" cy="42672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14400"/>
            <a:ext cx="39624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26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654</TotalTime>
  <Words>119</Words>
  <Application>Microsoft Office PowerPoint</Application>
  <PresentationFormat>On-screen Show (4:3)</PresentationFormat>
  <Paragraphs>33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PowerPoint Presentation</vt:lpstr>
      <vt:lpstr>পরিচিতি </vt:lpstr>
      <vt:lpstr>পাঠ পরিচিতি শ্রেনীঃসপ্তম [শাখাঃক] বিষয়ঃবিজ্ঞান অধ্যায়ঃত্রয়োদশ সময়ঃ৪৫মিনিট                                                    </vt:lpstr>
      <vt:lpstr>ছবি দেখ এবং বলো</vt:lpstr>
      <vt:lpstr>ছবিগুলো দেখ এবং বলো</vt:lpstr>
      <vt:lpstr>PowerPoint Presentation</vt:lpstr>
      <vt:lpstr>পরিবেশ দূষণ</vt:lpstr>
      <vt:lpstr>  শিখনফল </vt:lpstr>
      <vt:lpstr>                                                                              মাটি দূষণঃ            শব্দদূষণঃ</vt:lpstr>
      <vt:lpstr>পরিবেশ দূষণঃ </vt:lpstr>
      <vt:lpstr>ইট ভাঁটাঃ </vt:lpstr>
      <vt:lpstr>আমাদের চারপাশে যা কিছু আছে     তাই নিয়ে গড়ে উঠে পরিবেশ। কোন কারণে আমাদের এই পরিবেশ বসবাসের অনুপযোগী হয়ে উঠলে তাকে পরিবেশ দূষণ বলে। </vt:lpstr>
      <vt:lpstr>PowerPoint Presentation</vt:lpstr>
      <vt:lpstr> তোমাদের বিদ্যালয়ের পরিবেশ কীভাবে দূষিত হয় তার বিবরণ লিখ?</vt:lpstr>
      <vt:lpstr>           বাড়ীর কাজ   তোমাদের বাড়ীর আশেপাশের পুকুর বা জলাশয় কীভাবে দূষিত হয় তার বর্ননা তুমি লিখ?      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63</cp:revision>
  <dcterms:created xsi:type="dcterms:W3CDTF">2013-07-29T04:36:23Z</dcterms:created>
  <dcterms:modified xsi:type="dcterms:W3CDTF">2013-08-02T05:44:47Z</dcterms:modified>
</cp:coreProperties>
</file>