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6"/>
  </p:notesMasterIdLst>
  <p:sldIdLst>
    <p:sldId id="256" r:id="rId2"/>
    <p:sldId id="258" r:id="rId3"/>
    <p:sldId id="259" r:id="rId4"/>
    <p:sldId id="260" r:id="rId5"/>
    <p:sldId id="270" r:id="rId6"/>
    <p:sldId id="261" r:id="rId7"/>
    <p:sldId id="262" r:id="rId8"/>
    <p:sldId id="263" r:id="rId9"/>
    <p:sldId id="268" r:id="rId10"/>
    <p:sldId id="269" r:id="rId11"/>
    <p:sldId id="264" r:id="rId12"/>
    <p:sldId id="265" r:id="rId13"/>
    <p:sldId id="266" r:id="rId14"/>
    <p:sldId id="267" r:id="rId1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8315" autoAdjust="0"/>
    <p:restoredTop sz="94660"/>
  </p:normalViewPr>
  <p:slideViewPr>
    <p:cSldViewPr>
      <p:cViewPr>
        <p:scale>
          <a:sx n="99" d="100"/>
          <a:sy n="99" d="100"/>
        </p:scale>
        <p:origin x="-222" y="-204"/>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20BE33A-36AA-4A6B-8EE1-DE26542D6BAC}" type="datetimeFigureOut">
              <a:rPr lang="en-US" smtClean="0"/>
              <a:pPr/>
              <a:t>8/1/2013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8FDDB62-9B38-455E-89F6-16B14870DE42}"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48FDDB62-9B38-455E-89F6-16B14870DE42}" type="slidenum">
              <a:rPr lang="en-US" smtClean="0"/>
              <a:pPr/>
              <a:t>9</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8/1/2013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8/1/2013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8/1/2013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8/1/2013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8/1/2013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8/1/2013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8/1/2013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8/1/2013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4.xml"/></Relationships>
</file>

<file path=ppt/slides/_rels/slide10.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7.jpe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showMasterSp="0">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417638"/>
          </a:xfrm>
          <a:solidFill>
            <a:srgbClr val="00B050"/>
          </a:solidFill>
        </p:spPr>
        <p:txBody>
          <a:bodyPr>
            <a:no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r>
              <a:rPr lang="en-US" sz="8800" b="1" spc="50" dirty="0" err="1"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Nikosh" pitchFamily="2" charset="0"/>
                <a:cs typeface="Nikosh" pitchFamily="2" charset="0"/>
              </a:rPr>
              <a:t>স্বাগতম</a:t>
            </a:r>
            <a:r>
              <a:rPr lang="en-US" sz="8800"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Nikosh" pitchFamily="2" charset="0"/>
                <a:cs typeface="Nikosh" pitchFamily="2" charset="0"/>
              </a:rPr>
              <a:t> </a:t>
            </a:r>
            <a:r>
              <a:rPr lang="en-US" sz="8800" b="1" spc="50" dirty="0" err="1"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Nikosh" pitchFamily="2" charset="0"/>
                <a:cs typeface="Nikosh" pitchFamily="2" charset="0"/>
              </a:rPr>
              <a:t>ওফুলের</a:t>
            </a:r>
            <a:r>
              <a:rPr lang="en-US" sz="8800"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Nikosh" pitchFamily="2" charset="0"/>
                <a:cs typeface="Nikosh" pitchFamily="2" charset="0"/>
              </a:rPr>
              <a:t> </a:t>
            </a:r>
            <a:r>
              <a:rPr lang="en-US" sz="8800" b="1" spc="50" dirty="0" err="1"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Nikosh" pitchFamily="2" charset="0"/>
                <a:cs typeface="Nikosh" pitchFamily="2" charset="0"/>
              </a:rPr>
              <a:t>শুভেচ্ছা</a:t>
            </a:r>
            <a:endParaRPr lang="en-US" sz="8800" b="1"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Nikosh" pitchFamily="2" charset="0"/>
              <a:cs typeface="Nikosh" pitchFamily="2" charset="0"/>
            </a:endParaRPr>
          </a:p>
        </p:txBody>
      </p:sp>
      <p:sp>
        <p:nvSpPr>
          <p:cNvPr id="5" name="Content Placeholder 4"/>
          <p:cNvSpPr>
            <a:spLocks noGrp="1"/>
          </p:cNvSpPr>
          <p:nvPr>
            <p:ph sz="half" idx="2"/>
          </p:nvPr>
        </p:nvSpPr>
        <p:spPr>
          <a:xfrm>
            <a:off x="4648200" y="1600200"/>
            <a:ext cx="4495800" cy="4525963"/>
          </a:xfrm>
        </p:spPr>
        <p:txBody>
          <a:bodyPr>
            <a:normAutofit/>
          </a:bodyPr>
          <a:lstStyle/>
          <a:p>
            <a:pPr>
              <a:buNone/>
            </a:pPr>
            <a:r>
              <a:rPr lang="en-US" sz="8000" b="1" dirty="0" err="1"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Nikosh" pitchFamily="2" charset="0"/>
                <a:cs typeface="Nikosh" pitchFamily="2" charset="0"/>
              </a:rPr>
              <a:t>শিক্ষার্থী</a:t>
            </a:r>
            <a:r>
              <a:rPr lang="en-US" sz="80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Nikosh" pitchFamily="2" charset="0"/>
                <a:cs typeface="Nikosh" pitchFamily="2" charset="0"/>
              </a:rPr>
              <a:t> </a:t>
            </a:r>
            <a:r>
              <a:rPr lang="en-US" sz="8000" b="1" dirty="0" err="1"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Nikosh" pitchFamily="2" charset="0"/>
                <a:cs typeface="Nikosh" pitchFamily="2" charset="0"/>
              </a:rPr>
              <a:t>বন্ধুরা</a:t>
            </a:r>
            <a:r>
              <a:rPr lang="en-US" sz="80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Nikosh" pitchFamily="2" charset="0"/>
                <a:cs typeface="Nikosh" pitchFamily="2" charset="0"/>
              </a:rPr>
              <a:t> </a:t>
            </a:r>
            <a:r>
              <a:rPr lang="en-US" sz="8000" b="1" dirty="0" err="1"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Nikosh" pitchFamily="2" charset="0"/>
                <a:cs typeface="Nikosh" pitchFamily="2" charset="0"/>
              </a:rPr>
              <a:t>কেমন</a:t>
            </a:r>
            <a:r>
              <a:rPr lang="en-US" sz="80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Nikosh" pitchFamily="2" charset="0"/>
                <a:cs typeface="Nikosh" pitchFamily="2" charset="0"/>
              </a:rPr>
              <a:t> </a:t>
            </a:r>
          </a:p>
          <a:p>
            <a:pPr>
              <a:buNone/>
            </a:pPr>
            <a:r>
              <a:rPr lang="en-US" sz="8000" b="1" dirty="0" err="1"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Nikosh" pitchFamily="2" charset="0"/>
                <a:cs typeface="Nikosh" pitchFamily="2" charset="0"/>
              </a:rPr>
              <a:t>আছো</a:t>
            </a:r>
            <a:r>
              <a:rPr lang="en-US" sz="80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Nikosh" pitchFamily="2" charset="0"/>
                <a:cs typeface="Nikosh" pitchFamily="2" charset="0"/>
              </a:rPr>
              <a:t>  ?</a:t>
            </a:r>
            <a:endParaRPr lang="en-US" sz="8000"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Nikosh" pitchFamily="2" charset="0"/>
              <a:cs typeface="Nikosh" pitchFamily="2" charset="0"/>
            </a:endParaRPr>
          </a:p>
        </p:txBody>
      </p:sp>
      <p:pic>
        <p:nvPicPr>
          <p:cNvPr id="3" name="Content Placeholder 2" descr="F:\FLOWERS\FLO10015.JPG"/>
          <p:cNvPicPr>
            <a:picLocks noGrp="1" noChangeAspect="1" noChangeArrowheads="1"/>
          </p:cNvPicPr>
          <p:nvPr>
            <p:ph sz="half" idx="1"/>
          </p:nvPr>
        </p:nvPicPr>
        <p:blipFill>
          <a:blip r:embed="rId3"/>
          <a:srcRect/>
          <a:stretch>
            <a:fillRect/>
          </a:stretch>
        </p:blipFill>
        <p:spPr bwMode="auto">
          <a:xfrm>
            <a:off x="0" y="1447800"/>
            <a:ext cx="4648200" cy="5410200"/>
          </a:xfrm>
          <a:prstGeom prst="rect">
            <a:avLst/>
          </a:prstGeom>
          <a:noFill/>
        </p:spPr>
      </p:pic>
    </p:spTree>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8" presetClass="entr" presetSubtype="0" accel="50000" fill="hold" grpId="0" nodeType="clickEffect">
                                  <p:stCondLst>
                                    <p:cond delay="0"/>
                                  </p:stCondLst>
                                  <p:iterate type="lt">
                                    <p:tmPct val="50000"/>
                                  </p:iterate>
                                  <p:childTnLst>
                                    <p:set>
                                      <p:cBhvr>
                                        <p:cTn id="6" dur="1" fill="hold">
                                          <p:stCondLst>
                                            <p:cond delay="0"/>
                                          </p:stCondLst>
                                        </p:cTn>
                                        <p:tgtEl>
                                          <p:spTgt spid="2"/>
                                        </p:tgtEl>
                                        <p:attrNameLst>
                                          <p:attrName>style.visibility</p:attrName>
                                        </p:attrNameLst>
                                      </p:cBhvr>
                                      <p:to>
                                        <p:strVal val="visible"/>
                                      </p:to>
                                    </p:set>
                                    <p:set>
                                      <p:cBhvr>
                                        <p:cTn id="7" dur="455" fill="hold">
                                          <p:stCondLst>
                                            <p:cond delay="0"/>
                                          </p:stCondLst>
                                        </p:cTn>
                                        <p:tgtEl>
                                          <p:spTgt spid="2"/>
                                        </p:tgtEl>
                                        <p:attrNameLst>
                                          <p:attrName>style.rotation</p:attrName>
                                        </p:attrNameLst>
                                      </p:cBhvr>
                                      <p:to>
                                        <p:strVal val="-45.0"/>
                                      </p:to>
                                    </p:set>
                                    <p:anim calcmode="lin" valueType="num">
                                      <p:cBhvr>
                                        <p:cTn id="8" dur="455" fill="hold">
                                          <p:stCondLst>
                                            <p:cond delay="455"/>
                                          </p:stCondLst>
                                        </p:cTn>
                                        <p:tgtEl>
                                          <p:spTgt spid="2"/>
                                        </p:tgtEl>
                                        <p:attrNameLst>
                                          <p:attrName>style.rotation</p:attrName>
                                        </p:attrNameLst>
                                      </p:cBhvr>
                                      <p:tavLst>
                                        <p:tav tm="0">
                                          <p:val>
                                            <p:fltVal val="-45"/>
                                          </p:val>
                                        </p:tav>
                                        <p:tav tm="69900">
                                          <p:val>
                                            <p:fltVal val="45"/>
                                          </p:val>
                                        </p:tav>
                                        <p:tav tm="100000">
                                          <p:val>
                                            <p:fltVal val="0"/>
                                          </p:val>
                                        </p:tav>
                                      </p:tavLst>
                                    </p:anim>
                                    <p:anim calcmode="lin" valueType="num">
                                      <p:cBhvr>
                                        <p:cTn id="9" dur="455" fill="hold">
                                          <p:stCondLst>
                                            <p:cond delay="0"/>
                                          </p:stCondLst>
                                        </p:cTn>
                                        <p:tgtEl>
                                          <p:spTgt spid="2"/>
                                        </p:tgtEl>
                                        <p:attrNameLst>
                                          <p:attrName>ppt_y</p:attrName>
                                        </p:attrNameLst>
                                      </p:cBhvr>
                                      <p:tavLst>
                                        <p:tav tm="0">
                                          <p:val>
                                            <p:strVal val="#ppt_y-1"/>
                                          </p:val>
                                        </p:tav>
                                        <p:tav tm="100000">
                                          <p:val>
                                            <p:strVal val="#ppt_y-(0.354*#ppt_w-0.172*#ppt_h)"/>
                                          </p:val>
                                        </p:tav>
                                      </p:tavLst>
                                    </p:anim>
                                    <p:anim calcmode="lin" valueType="num">
                                      <p:cBhvr>
                                        <p:cTn id="10" dur="156" decel="50000" autoRev="1" fill="hold">
                                          <p:stCondLst>
                                            <p:cond delay="455"/>
                                          </p:stCondLst>
                                        </p:cTn>
                                        <p:tgtEl>
                                          <p:spTgt spid="2"/>
                                        </p:tgtEl>
                                        <p:attrNameLst>
                                          <p:attrName>ppt_y</p:attrName>
                                        </p:attrNameLst>
                                      </p:cBhvr>
                                      <p:tavLst>
                                        <p:tav tm="0">
                                          <p:val>
                                            <p:strVal val="#ppt_y-(0.354*#ppt_w-0.172*#ppt_h)"/>
                                          </p:val>
                                        </p:tav>
                                        <p:tav tm="100000">
                                          <p:val>
                                            <p:strVal val="#ppt_y-(0.354*#ppt_w-0.172*#ppt_h)-#ppt_h/2"/>
                                          </p:val>
                                        </p:tav>
                                      </p:tavLst>
                                    </p:anim>
                                    <p:anim calcmode="lin" valueType="num">
                                      <p:cBhvr>
                                        <p:cTn id="11" dur="136" fill="hold">
                                          <p:stCondLst>
                                            <p:cond delay="864"/>
                                          </p:stCondLst>
                                        </p:cTn>
                                        <p:tgtEl>
                                          <p:spTgt spid="2"/>
                                        </p:tgtEl>
                                        <p:attrNameLst>
                                          <p:attrName>ppt_y</p:attrName>
                                        </p:attrNameLst>
                                      </p:cBhvr>
                                      <p:tavLst>
                                        <p:tav tm="0">
                                          <p:val>
                                            <p:strVal val="#ppt_y-(0.354*#ppt_w-0.172*#ppt_h)"/>
                                          </p:val>
                                        </p:tav>
                                        <p:tav tm="100000">
                                          <p:val>
                                            <p:strVal val="#ppt_y"/>
                                          </p:val>
                                        </p:tav>
                                      </p:tavLst>
                                    </p:anim>
                                  </p:childTnLst>
                                </p:cTn>
                              </p:par>
                            </p:childTnLst>
                          </p:cTn>
                        </p:par>
                      </p:childTnLst>
                    </p:cTn>
                  </p:par>
                  <p:par>
                    <p:cTn id="12" fill="hold">
                      <p:stCondLst>
                        <p:cond delay="indefinite"/>
                      </p:stCondLst>
                      <p:childTnLst>
                        <p:par>
                          <p:cTn id="13" fill="hold">
                            <p:stCondLst>
                              <p:cond delay="0"/>
                            </p:stCondLst>
                            <p:childTnLst>
                              <p:par>
                                <p:cTn id="14" presetID="15" presetClass="entr" presetSubtype="0" fill="hold" nodeType="clickEffect">
                                  <p:stCondLst>
                                    <p:cond delay="0"/>
                                  </p:stCondLst>
                                  <p:childTnLst>
                                    <p:set>
                                      <p:cBhvr>
                                        <p:cTn id="15" dur="1" fill="hold">
                                          <p:stCondLst>
                                            <p:cond delay="0"/>
                                          </p:stCondLst>
                                        </p:cTn>
                                        <p:tgtEl>
                                          <p:spTgt spid="3"/>
                                        </p:tgtEl>
                                        <p:attrNameLst>
                                          <p:attrName>style.visibility</p:attrName>
                                        </p:attrNameLst>
                                      </p:cBhvr>
                                      <p:to>
                                        <p:strVal val="visible"/>
                                      </p:to>
                                    </p:set>
                                    <p:anim calcmode="lin" valueType="num">
                                      <p:cBhvr>
                                        <p:cTn id="16" dur="1000" fill="hold"/>
                                        <p:tgtEl>
                                          <p:spTgt spid="3"/>
                                        </p:tgtEl>
                                        <p:attrNameLst>
                                          <p:attrName>ppt_w</p:attrName>
                                        </p:attrNameLst>
                                      </p:cBhvr>
                                      <p:tavLst>
                                        <p:tav tm="0">
                                          <p:val>
                                            <p:fltVal val="0"/>
                                          </p:val>
                                        </p:tav>
                                        <p:tav tm="100000">
                                          <p:val>
                                            <p:strVal val="#ppt_w"/>
                                          </p:val>
                                        </p:tav>
                                      </p:tavLst>
                                    </p:anim>
                                    <p:anim calcmode="lin" valueType="num">
                                      <p:cBhvr>
                                        <p:cTn id="17" dur="1000" fill="hold"/>
                                        <p:tgtEl>
                                          <p:spTgt spid="3"/>
                                        </p:tgtEl>
                                        <p:attrNameLst>
                                          <p:attrName>ppt_h</p:attrName>
                                        </p:attrNameLst>
                                      </p:cBhvr>
                                      <p:tavLst>
                                        <p:tav tm="0">
                                          <p:val>
                                            <p:fltVal val="0"/>
                                          </p:val>
                                        </p:tav>
                                        <p:tav tm="100000">
                                          <p:val>
                                            <p:strVal val="#ppt_h"/>
                                          </p:val>
                                        </p:tav>
                                      </p:tavLst>
                                    </p:anim>
                                    <p:anim calcmode="lin" valueType="num">
                                      <p:cBhvr>
                                        <p:cTn id="18" dur="1000" fill="hold"/>
                                        <p:tgtEl>
                                          <p:spTgt spid="3"/>
                                        </p:tgtEl>
                                        <p:attrNameLst>
                                          <p:attrName>ppt_x</p:attrName>
                                        </p:attrNameLst>
                                      </p:cBhvr>
                                      <p:tavLst>
                                        <p:tav tm="0" fmla="#ppt_x+(cos(-2*pi*(1-$))*-#ppt_x-sin(-2*pi*(1-$))*(1-#ppt_y))*(1-$)">
                                          <p:val>
                                            <p:fltVal val="0"/>
                                          </p:val>
                                        </p:tav>
                                        <p:tav tm="100000">
                                          <p:val>
                                            <p:fltVal val="1"/>
                                          </p:val>
                                        </p:tav>
                                      </p:tavLst>
                                    </p:anim>
                                    <p:anim calcmode="lin" valueType="num">
                                      <p:cBhvr>
                                        <p:cTn id="19" dur="1000" fill="hold"/>
                                        <p:tgtEl>
                                          <p:spTgt spid="3"/>
                                        </p:tgtEl>
                                        <p:attrNameLst>
                                          <p:attrName>ppt_y</p:attrName>
                                        </p:attrNameLst>
                                      </p:cBhvr>
                                      <p:tavLst>
                                        <p:tav tm="0" fmla="#ppt_y+(sin(-2*pi*(1-$))*-#ppt_x+cos(-2*pi*(1-$))*(1-#ppt_y))*(1-$)">
                                          <p:val>
                                            <p:fltVal val="0"/>
                                          </p:val>
                                        </p:tav>
                                        <p:tav tm="100000">
                                          <p:val>
                                            <p:fltVal val="1"/>
                                          </p:val>
                                        </p:tav>
                                      </p:tavLst>
                                    </p:anim>
                                  </p:childTnLst>
                                </p:cTn>
                              </p:par>
                            </p:childTnLst>
                          </p:cTn>
                        </p:par>
                      </p:childTnLst>
                    </p:cTn>
                  </p:par>
                  <p:par>
                    <p:cTn id="20" fill="hold">
                      <p:stCondLst>
                        <p:cond delay="indefinite"/>
                      </p:stCondLst>
                      <p:childTnLst>
                        <p:par>
                          <p:cTn id="21" fill="hold">
                            <p:stCondLst>
                              <p:cond delay="0"/>
                            </p:stCondLst>
                            <p:childTnLst>
                              <p:par>
                                <p:cTn id="22" presetID="2" presetClass="entr" presetSubtype="4" fill="hold" nodeType="clickEffect">
                                  <p:stCondLst>
                                    <p:cond delay="0"/>
                                  </p:stCondLst>
                                  <p:childTnLst>
                                    <p:set>
                                      <p:cBhvr>
                                        <p:cTn id="23" dur="1" fill="hold">
                                          <p:stCondLst>
                                            <p:cond delay="0"/>
                                          </p:stCondLst>
                                        </p:cTn>
                                        <p:tgtEl>
                                          <p:spTgt spid="5">
                                            <p:txEl>
                                              <p:pRg st="0" end="0"/>
                                            </p:txEl>
                                          </p:spTgt>
                                        </p:tgtEl>
                                        <p:attrNameLst>
                                          <p:attrName>style.visibility</p:attrName>
                                        </p:attrNameLst>
                                      </p:cBhvr>
                                      <p:to>
                                        <p:strVal val="visible"/>
                                      </p:to>
                                    </p:set>
                                    <p:anim calcmode="lin" valueType="num">
                                      <p:cBhvr additive="base">
                                        <p:cTn id="24"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25" dur="500" fill="hold"/>
                                        <p:tgtEl>
                                          <p:spTgt spid="5">
                                            <p:txEl>
                                              <p:pRg st="0" end="0"/>
                                            </p:txEl>
                                          </p:spTgt>
                                        </p:tgtEl>
                                        <p:attrNameLst>
                                          <p:attrName>ppt_y</p:attrName>
                                        </p:attrNameLst>
                                      </p:cBhvr>
                                      <p:tavLst>
                                        <p:tav tm="0">
                                          <p:val>
                                            <p:strVal val="1+#ppt_h/2"/>
                                          </p:val>
                                        </p:tav>
                                        <p:tav tm="100000">
                                          <p:val>
                                            <p:strVal val="#ppt_y"/>
                                          </p:val>
                                        </p:tav>
                                      </p:tavLst>
                                    </p:anim>
                                  </p:childTnLst>
                                </p:cTn>
                              </p:par>
                              <p:par>
                                <p:cTn id="26" presetID="2" presetClass="entr" presetSubtype="4" fill="hold" nodeType="withEffect">
                                  <p:stCondLst>
                                    <p:cond delay="0"/>
                                  </p:stCondLst>
                                  <p:childTnLst>
                                    <p:set>
                                      <p:cBhvr>
                                        <p:cTn id="27" dur="1" fill="hold">
                                          <p:stCondLst>
                                            <p:cond delay="0"/>
                                          </p:stCondLst>
                                        </p:cTn>
                                        <p:tgtEl>
                                          <p:spTgt spid="5">
                                            <p:txEl>
                                              <p:pRg st="1" end="1"/>
                                            </p:txEl>
                                          </p:spTgt>
                                        </p:tgtEl>
                                        <p:attrNameLst>
                                          <p:attrName>style.visibility</p:attrName>
                                        </p:attrNameLst>
                                      </p:cBhvr>
                                      <p:to>
                                        <p:strVal val="visible"/>
                                      </p:to>
                                    </p:set>
                                    <p:anim calcmode="lin" valueType="num">
                                      <p:cBhvr additive="base">
                                        <p:cTn id="28" dur="500" fill="hold"/>
                                        <p:tgtEl>
                                          <p:spTgt spid="5">
                                            <p:txEl>
                                              <p:pRg st="1" end="1"/>
                                            </p:txEl>
                                          </p:spTgt>
                                        </p:tgtEl>
                                        <p:attrNameLst>
                                          <p:attrName>ppt_x</p:attrName>
                                        </p:attrNameLst>
                                      </p:cBhvr>
                                      <p:tavLst>
                                        <p:tav tm="0">
                                          <p:val>
                                            <p:strVal val="#ppt_x"/>
                                          </p:val>
                                        </p:tav>
                                        <p:tav tm="100000">
                                          <p:val>
                                            <p:strVal val="#ppt_x"/>
                                          </p:val>
                                        </p:tav>
                                      </p:tavLst>
                                    </p:anim>
                                    <p:anim calcmode="lin" valueType="num">
                                      <p:cBhvr additive="base">
                                        <p:cTn id="29" dur="500" fill="hold"/>
                                        <p:tgtEl>
                                          <p:spTgt spid="5">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04800" y="0"/>
            <a:ext cx="9677400" cy="3600451"/>
          </a:xfrm>
          <a:solidFill>
            <a:schemeClr val="accent2">
              <a:lumMod val="20000"/>
              <a:lumOff val="80000"/>
            </a:schemeClr>
          </a:solidFill>
        </p:spPr>
        <p:txBody>
          <a:bodyPr/>
          <a:lstStyle/>
          <a:p>
            <a:r>
              <a:rPr lang="en-US" dirty="0" smtClean="0"/>
              <a:t/>
            </a:r>
            <a:br>
              <a:rPr lang="en-US" dirty="0" smtClean="0"/>
            </a:br>
            <a:r>
              <a:rPr lang="en-US" dirty="0" smtClean="0"/>
              <a:t/>
            </a:r>
            <a:br>
              <a:rPr lang="en-US" dirty="0" smtClean="0"/>
            </a:br>
            <a:r>
              <a:rPr lang="en-US" dirty="0" smtClean="0"/>
              <a:t/>
            </a:r>
            <a:br>
              <a:rPr lang="en-US" dirty="0" smtClean="0"/>
            </a:br>
            <a:endParaRPr lang="en-US" dirty="0"/>
          </a:p>
        </p:txBody>
      </p:sp>
      <p:sp>
        <p:nvSpPr>
          <p:cNvPr id="3" name="Subtitle 2"/>
          <p:cNvSpPr>
            <a:spLocks noGrp="1"/>
          </p:cNvSpPr>
          <p:nvPr>
            <p:ph type="subTitle" idx="1"/>
          </p:nvPr>
        </p:nvSpPr>
        <p:spPr>
          <a:xfrm>
            <a:off x="0" y="3657600"/>
            <a:ext cx="9144000" cy="3200400"/>
          </a:xfrm>
          <a:solidFill>
            <a:schemeClr val="accent5"/>
          </a:solidFill>
        </p:spPr>
        <p:txBody>
          <a:bodyPr/>
          <a:lstStyle/>
          <a:p>
            <a:r>
              <a:rPr lang="en-US" dirty="0" err="1" smtClean="0">
                <a:solidFill>
                  <a:schemeClr val="accent2"/>
                </a:solidFill>
                <a:latin typeface="Nikosh" pitchFamily="2" charset="0"/>
                <a:cs typeface="Nikosh" pitchFamily="2" charset="0"/>
              </a:rPr>
              <a:t>শ্বসনে</a:t>
            </a:r>
            <a:r>
              <a:rPr lang="en-US" dirty="0" smtClean="0">
                <a:solidFill>
                  <a:schemeClr val="accent2"/>
                </a:solidFill>
                <a:latin typeface="Nikosh" pitchFamily="2" charset="0"/>
                <a:cs typeface="Nikosh" pitchFamily="2" charset="0"/>
              </a:rPr>
              <a:t> </a:t>
            </a:r>
            <a:r>
              <a:rPr lang="en-US" dirty="0" err="1" smtClean="0">
                <a:solidFill>
                  <a:schemeClr val="accent2"/>
                </a:solidFill>
                <a:latin typeface="Nikosh" pitchFamily="2" charset="0"/>
                <a:cs typeface="Nikosh" pitchFamily="2" charset="0"/>
              </a:rPr>
              <a:t>অংশ</a:t>
            </a:r>
            <a:r>
              <a:rPr lang="en-US" dirty="0" smtClean="0">
                <a:solidFill>
                  <a:schemeClr val="accent2"/>
                </a:solidFill>
                <a:latin typeface="Nikosh" pitchFamily="2" charset="0"/>
                <a:cs typeface="Nikosh" pitchFamily="2" charset="0"/>
              </a:rPr>
              <a:t> </a:t>
            </a:r>
            <a:r>
              <a:rPr lang="en-US" dirty="0" err="1" smtClean="0">
                <a:solidFill>
                  <a:schemeClr val="accent2"/>
                </a:solidFill>
                <a:latin typeface="Nikosh" pitchFamily="2" charset="0"/>
                <a:cs typeface="Nikosh" pitchFamily="2" charset="0"/>
              </a:rPr>
              <a:t>গ্রহন</a:t>
            </a:r>
            <a:r>
              <a:rPr lang="en-US" dirty="0" smtClean="0">
                <a:solidFill>
                  <a:schemeClr val="accent2"/>
                </a:solidFill>
                <a:latin typeface="Nikosh" pitchFamily="2" charset="0"/>
                <a:cs typeface="Nikosh" pitchFamily="2" charset="0"/>
              </a:rPr>
              <a:t> </a:t>
            </a:r>
            <a:r>
              <a:rPr lang="en-US" dirty="0" err="1" smtClean="0">
                <a:solidFill>
                  <a:schemeClr val="accent2"/>
                </a:solidFill>
                <a:latin typeface="Nikosh" pitchFamily="2" charset="0"/>
                <a:cs typeface="Nikosh" pitchFamily="2" charset="0"/>
              </a:rPr>
              <a:t>করা</a:t>
            </a:r>
            <a:r>
              <a:rPr lang="en-US" dirty="0" smtClean="0">
                <a:solidFill>
                  <a:schemeClr val="accent2"/>
                </a:solidFill>
                <a:latin typeface="Nikosh" pitchFamily="2" charset="0"/>
                <a:cs typeface="Nikosh" pitchFamily="2" charset="0"/>
              </a:rPr>
              <a:t> এ </a:t>
            </a:r>
            <a:r>
              <a:rPr lang="en-US" dirty="0" err="1" smtClean="0">
                <a:solidFill>
                  <a:schemeClr val="accent2"/>
                </a:solidFill>
                <a:latin typeface="Nikosh" pitchFamily="2" charset="0"/>
                <a:cs typeface="Nikosh" pitchFamily="2" charset="0"/>
              </a:rPr>
              <a:t>অংঙ্গানুর</a:t>
            </a:r>
            <a:r>
              <a:rPr lang="en-US" dirty="0" smtClean="0">
                <a:solidFill>
                  <a:schemeClr val="accent2"/>
                </a:solidFill>
                <a:latin typeface="Nikosh" pitchFamily="2" charset="0"/>
                <a:cs typeface="Nikosh" pitchFamily="2" charset="0"/>
              </a:rPr>
              <a:t> </a:t>
            </a:r>
            <a:r>
              <a:rPr lang="en-US" dirty="0" err="1" smtClean="0">
                <a:solidFill>
                  <a:schemeClr val="accent2"/>
                </a:solidFill>
                <a:latin typeface="Nikosh" pitchFamily="2" charset="0"/>
                <a:cs typeface="Nikosh" pitchFamily="2" charset="0"/>
              </a:rPr>
              <a:t>প্রধান</a:t>
            </a:r>
            <a:r>
              <a:rPr lang="en-US" dirty="0" smtClean="0">
                <a:solidFill>
                  <a:schemeClr val="accent2"/>
                </a:solidFill>
                <a:latin typeface="Nikosh" pitchFamily="2" charset="0"/>
                <a:cs typeface="Nikosh" pitchFamily="2" charset="0"/>
              </a:rPr>
              <a:t> </a:t>
            </a:r>
            <a:r>
              <a:rPr lang="en-US" dirty="0" err="1" smtClean="0">
                <a:solidFill>
                  <a:schemeClr val="accent2"/>
                </a:solidFill>
                <a:latin typeface="Nikosh" pitchFamily="2" charset="0"/>
                <a:cs typeface="Nikosh" pitchFamily="2" charset="0"/>
              </a:rPr>
              <a:t>কাজ</a:t>
            </a:r>
            <a:r>
              <a:rPr lang="en-US" dirty="0" smtClean="0">
                <a:solidFill>
                  <a:schemeClr val="accent2"/>
                </a:solidFill>
                <a:latin typeface="Nikosh" pitchFamily="2" charset="0"/>
                <a:cs typeface="Nikosh" pitchFamily="2" charset="0"/>
              </a:rPr>
              <a:t>।</a:t>
            </a:r>
          </a:p>
          <a:p>
            <a:r>
              <a:rPr lang="en-US" dirty="0" err="1" smtClean="0">
                <a:solidFill>
                  <a:schemeClr val="accent6">
                    <a:lumMod val="75000"/>
                  </a:schemeClr>
                </a:solidFill>
                <a:latin typeface="Nikosh" pitchFamily="2" charset="0"/>
                <a:cs typeface="Nikosh" pitchFamily="2" charset="0"/>
              </a:rPr>
              <a:t>ক্রেবস</a:t>
            </a:r>
            <a:r>
              <a:rPr lang="en-US" dirty="0" smtClean="0">
                <a:solidFill>
                  <a:schemeClr val="accent6">
                    <a:lumMod val="75000"/>
                  </a:schemeClr>
                </a:solidFill>
                <a:latin typeface="Nikosh" pitchFamily="2" charset="0"/>
                <a:cs typeface="Nikosh" pitchFamily="2" charset="0"/>
              </a:rPr>
              <a:t> </a:t>
            </a:r>
            <a:r>
              <a:rPr lang="en-US" dirty="0" err="1" smtClean="0">
                <a:solidFill>
                  <a:schemeClr val="accent6">
                    <a:lumMod val="75000"/>
                  </a:schemeClr>
                </a:solidFill>
                <a:latin typeface="Nikosh" pitchFamily="2" charset="0"/>
                <a:cs typeface="Nikosh" pitchFamily="2" charset="0"/>
              </a:rPr>
              <a:t>চক্রের</a:t>
            </a:r>
            <a:r>
              <a:rPr lang="en-US" dirty="0" smtClean="0">
                <a:solidFill>
                  <a:schemeClr val="accent6">
                    <a:lumMod val="75000"/>
                  </a:schemeClr>
                </a:solidFill>
                <a:latin typeface="Nikosh" pitchFamily="2" charset="0"/>
                <a:cs typeface="Nikosh" pitchFamily="2" charset="0"/>
              </a:rPr>
              <a:t> </a:t>
            </a:r>
            <a:r>
              <a:rPr lang="en-US" dirty="0" err="1" smtClean="0">
                <a:solidFill>
                  <a:schemeClr val="accent6">
                    <a:lumMod val="75000"/>
                  </a:schemeClr>
                </a:solidFill>
                <a:latin typeface="Nikosh" pitchFamily="2" charset="0"/>
                <a:cs typeface="Nikosh" pitchFamily="2" charset="0"/>
              </a:rPr>
              <a:t>যাবতীয়</a:t>
            </a:r>
            <a:r>
              <a:rPr lang="en-US" dirty="0" smtClean="0">
                <a:solidFill>
                  <a:schemeClr val="accent6">
                    <a:lumMod val="75000"/>
                  </a:schemeClr>
                </a:solidFill>
                <a:latin typeface="Nikosh" pitchFamily="2" charset="0"/>
                <a:cs typeface="Nikosh" pitchFamily="2" charset="0"/>
              </a:rPr>
              <a:t> </a:t>
            </a:r>
            <a:r>
              <a:rPr lang="en-US" dirty="0" err="1" smtClean="0">
                <a:solidFill>
                  <a:schemeClr val="accent6">
                    <a:lumMod val="75000"/>
                  </a:schemeClr>
                </a:solidFill>
                <a:latin typeface="Nikosh" pitchFamily="2" charset="0"/>
                <a:cs typeface="Nikosh" pitchFamily="2" charset="0"/>
              </a:rPr>
              <a:t>বিক্রিয়া</a:t>
            </a:r>
            <a:r>
              <a:rPr lang="en-US" dirty="0" smtClean="0">
                <a:solidFill>
                  <a:schemeClr val="accent6">
                    <a:lumMod val="75000"/>
                  </a:schemeClr>
                </a:solidFill>
                <a:latin typeface="Nikosh" pitchFamily="2" charset="0"/>
                <a:cs typeface="Nikosh" pitchFamily="2" charset="0"/>
              </a:rPr>
              <a:t> এ </a:t>
            </a:r>
            <a:r>
              <a:rPr lang="en-US" dirty="0" err="1" smtClean="0">
                <a:solidFill>
                  <a:schemeClr val="accent6">
                    <a:lumMod val="75000"/>
                  </a:schemeClr>
                </a:solidFill>
                <a:latin typeface="Nikosh" pitchFamily="2" charset="0"/>
                <a:cs typeface="Nikosh" pitchFamily="2" charset="0"/>
              </a:rPr>
              <a:t>অঙ্গানুতে</a:t>
            </a:r>
            <a:r>
              <a:rPr lang="en-US" dirty="0" smtClean="0">
                <a:solidFill>
                  <a:schemeClr val="accent6">
                    <a:lumMod val="75000"/>
                  </a:schemeClr>
                </a:solidFill>
                <a:latin typeface="Nikosh" pitchFamily="2" charset="0"/>
                <a:cs typeface="Nikosh" pitchFamily="2" charset="0"/>
              </a:rPr>
              <a:t> </a:t>
            </a:r>
          </a:p>
          <a:p>
            <a:r>
              <a:rPr lang="en-US" dirty="0" err="1" smtClean="0">
                <a:solidFill>
                  <a:schemeClr val="accent6">
                    <a:lumMod val="75000"/>
                  </a:schemeClr>
                </a:solidFill>
                <a:latin typeface="Nikosh" pitchFamily="2" charset="0"/>
                <a:cs typeface="Nikosh" pitchFamily="2" charset="0"/>
              </a:rPr>
              <a:t>সম্পন্ন</a:t>
            </a:r>
            <a:r>
              <a:rPr lang="en-US" dirty="0" smtClean="0">
                <a:solidFill>
                  <a:schemeClr val="accent6">
                    <a:lumMod val="75000"/>
                  </a:schemeClr>
                </a:solidFill>
                <a:latin typeface="Nikosh" pitchFamily="2" charset="0"/>
                <a:cs typeface="Nikosh" pitchFamily="2" charset="0"/>
              </a:rPr>
              <a:t> </a:t>
            </a:r>
            <a:r>
              <a:rPr lang="en-US" dirty="0" err="1" smtClean="0">
                <a:solidFill>
                  <a:schemeClr val="accent6">
                    <a:lumMod val="75000"/>
                  </a:schemeClr>
                </a:solidFill>
                <a:latin typeface="Nikosh" pitchFamily="2" charset="0"/>
                <a:cs typeface="Nikosh" pitchFamily="2" charset="0"/>
              </a:rPr>
              <a:t>হয়</a:t>
            </a:r>
            <a:r>
              <a:rPr lang="en-US" dirty="0" smtClean="0">
                <a:solidFill>
                  <a:schemeClr val="accent6">
                    <a:lumMod val="75000"/>
                  </a:schemeClr>
                </a:solidFill>
                <a:latin typeface="Nikosh" pitchFamily="2" charset="0"/>
                <a:cs typeface="Nikosh" pitchFamily="2" charset="0"/>
              </a:rPr>
              <a:t>।</a:t>
            </a:r>
          </a:p>
          <a:p>
            <a:endParaRPr lang="en-US" dirty="0" smtClean="0">
              <a:solidFill>
                <a:schemeClr val="accent6">
                  <a:lumMod val="75000"/>
                </a:schemeClr>
              </a:solidFill>
            </a:endParaRPr>
          </a:p>
          <a:p>
            <a:endParaRPr lang="en-US" dirty="0"/>
          </a:p>
        </p:txBody>
      </p:sp>
      <p:pic>
        <p:nvPicPr>
          <p:cNvPr id="4" name="Content Placeholder 3"/>
          <p:cNvPicPr>
            <a:picLocks noGrp="1" noChangeAspect="1"/>
          </p:cNvPicPr>
          <p:nvPr>
            <p:ph idx="1"/>
          </p:nvPr>
        </p:nvPicPr>
        <p:blipFill>
          <a:blip r:embed="rId2">
            <a:extLst>
              <a:ext uri="{28A0092B-C50C-407E-A947-70E740481C1C}">
                <a14:useLocalDpi xmlns="" xmlns:a14="http://schemas.microsoft.com/office/drawing/2010/main" val="0"/>
              </a:ext>
            </a:extLst>
          </a:blip>
          <a:stretch>
            <a:fillRect/>
          </a:stretch>
        </p:blipFill>
        <p:spPr>
          <a:xfrm>
            <a:off x="681181" y="228600"/>
            <a:ext cx="6405420" cy="2334490"/>
          </a:xfrm>
        </p:spPr>
      </p:pic>
      <p:sp>
        <p:nvSpPr>
          <p:cNvPr id="6" name="Down Arrow 5"/>
          <p:cNvSpPr/>
          <p:nvPr/>
        </p:nvSpPr>
        <p:spPr>
          <a:xfrm>
            <a:off x="3886200" y="2590800"/>
            <a:ext cx="1246632" cy="9906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err="1" smtClean="0"/>
              <a:t>এর</a:t>
            </a:r>
            <a:endParaRPr lang="en-US" dirty="0" smtClean="0"/>
          </a:p>
          <a:p>
            <a:pPr algn="ctr"/>
            <a:r>
              <a:rPr lang="en-US" dirty="0" err="1" smtClean="0"/>
              <a:t>কাজ</a:t>
            </a:r>
            <a:endParaRPr lang="en-US" dirty="0"/>
          </a:p>
        </p:txBody>
      </p:sp>
      <p:sp>
        <p:nvSpPr>
          <p:cNvPr id="8" name="Right Arrow 7"/>
          <p:cNvSpPr/>
          <p:nvPr/>
        </p:nvSpPr>
        <p:spPr>
          <a:xfrm>
            <a:off x="7162800" y="1066800"/>
            <a:ext cx="1600200" cy="7894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err="1" smtClean="0">
                <a:latin typeface="Nikosh" pitchFamily="2" charset="0"/>
                <a:cs typeface="Nikosh" pitchFamily="2" charset="0"/>
              </a:rPr>
              <a:t>মাইটোকন্ড্রিয়া</a:t>
            </a:r>
            <a:endParaRPr lang="en-US" dirty="0">
              <a:latin typeface="Nikosh" pitchFamily="2" charset="0"/>
              <a:cs typeface="Nikosh" pitchFamily="2" charset="0"/>
            </a:endParaRPr>
          </a:p>
        </p:txBody>
      </p:sp>
      <p:sp>
        <p:nvSpPr>
          <p:cNvPr id="9" name="Oval 8"/>
          <p:cNvSpPr/>
          <p:nvPr/>
        </p:nvSpPr>
        <p:spPr>
          <a:xfrm>
            <a:off x="533400" y="3886200"/>
            <a:ext cx="381000" cy="2286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a:off x="609600" y="4495800"/>
            <a:ext cx="381000" cy="2286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2"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Scale>
                                      <p:cBhvr>
                                        <p:cTn id="7" dur="1000" decel="50000" fill="hold">
                                          <p:stCondLst>
                                            <p:cond delay="0"/>
                                          </p:stCondLst>
                                        </p:cTn>
                                        <p:tgtEl>
                                          <p:spTgt spid="4"/>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8" dur="1000" decel="50000" fill="hold">
                                          <p:stCondLst>
                                            <p:cond delay="0"/>
                                          </p:stCondLst>
                                        </p:cTn>
                                        <p:tgtEl>
                                          <p:spTgt spid="4"/>
                                        </p:tgtEl>
                                        <p:attrNameLst>
                                          <p:attrName>ppt_x</p:attrName>
                                          <p:attrName>ppt_y</p:attrName>
                                        </p:attrNameLst>
                                      </p:cBhvr>
                                    </p:animMotion>
                                    <p:animEffect transition="in" filter="fade">
                                      <p:cBhvr>
                                        <p:cTn id="9" dur="1000"/>
                                        <p:tgtEl>
                                          <p:spTgt spid="4"/>
                                        </p:tgtEl>
                                      </p:cBhvr>
                                    </p:animEffect>
                                  </p:childTnLst>
                                </p:cTn>
                              </p:par>
                            </p:childTnLst>
                          </p:cTn>
                        </p:par>
                      </p:childTnLst>
                    </p:cTn>
                  </p:par>
                  <p:par>
                    <p:cTn id="10" fill="hold">
                      <p:stCondLst>
                        <p:cond delay="indefinite"/>
                      </p:stCondLst>
                      <p:childTnLst>
                        <p:par>
                          <p:cTn id="11" fill="hold">
                            <p:stCondLst>
                              <p:cond delay="0"/>
                            </p:stCondLst>
                            <p:childTnLst>
                              <p:par>
                                <p:cTn id="12" presetID="8" presetClass="entr" presetSubtype="16" fill="hold" grpId="0" nodeType="clickEffect">
                                  <p:stCondLst>
                                    <p:cond delay="0"/>
                                  </p:stCondLst>
                                  <p:childTnLst>
                                    <p:set>
                                      <p:cBhvr>
                                        <p:cTn id="13" dur="1" fill="hold">
                                          <p:stCondLst>
                                            <p:cond delay="0"/>
                                          </p:stCondLst>
                                        </p:cTn>
                                        <p:tgtEl>
                                          <p:spTgt spid="8"/>
                                        </p:tgtEl>
                                        <p:attrNameLst>
                                          <p:attrName>style.visibility</p:attrName>
                                        </p:attrNameLst>
                                      </p:cBhvr>
                                      <p:to>
                                        <p:strVal val="visible"/>
                                      </p:to>
                                    </p:set>
                                    <p:animEffect transition="in" filter="diamond(in)">
                                      <p:cBhvr>
                                        <p:cTn id="14" dur="2000"/>
                                        <p:tgtEl>
                                          <p:spTgt spid="8"/>
                                        </p:tgtEl>
                                      </p:cBhvr>
                                    </p:animEffect>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6"/>
                                        </p:tgtEl>
                                        <p:attrNameLst>
                                          <p:attrName>style.visibility</p:attrName>
                                        </p:attrNameLst>
                                      </p:cBhvr>
                                      <p:to>
                                        <p:strVal val="visible"/>
                                      </p:to>
                                    </p:set>
                                    <p:anim calcmode="lin" valueType="num">
                                      <p:cBhvr additive="base">
                                        <p:cTn id="19" dur="500" fill="hold"/>
                                        <p:tgtEl>
                                          <p:spTgt spid="6"/>
                                        </p:tgtEl>
                                        <p:attrNameLst>
                                          <p:attrName>ppt_x</p:attrName>
                                        </p:attrNameLst>
                                      </p:cBhvr>
                                      <p:tavLst>
                                        <p:tav tm="0">
                                          <p:val>
                                            <p:strVal val="#ppt_x"/>
                                          </p:val>
                                        </p:tav>
                                        <p:tav tm="100000">
                                          <p:val>
                                            <p:strVal val="#ppt_x"/>
                                          </p:val>
                                        </p:tav>
                                      </p:tavLst>
                                    </p:anim>
                                    <p:anim calcmode="lin" valueType="num">
                                      <p:cBhvr additive="base">
                                        <p:cTn id="20"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8" presetClass="entr" presetSubtype="16" fill="hold" grpId="0" nodeType="clickEffect">
                                  <p:stCondLst>
                                    <p:cond delay="0"/>
                                  </p:stCondLst>
                                  <p:childTnLst>
                                    <p:set>
                                      <p:cBhvr>
                                        <p:cTn id="24" dur="1" fill="hold">
                                          <p:stCondLst>
                                            <p:cond delay="0"/>
                                          </p:stCondLst>
                                        </p:cTn>
                                        <p:tgtEl>
                                          <p:spTgt spid="9"/>
                                        </p:tgtEl>
                                        <p:attrNameLst>
                                          <p:attrName>style.visibility</p:attrName>
                                        </p:attrNameLst>
                                      </p:cBhvr>
                                      <p:to>
                                        <p:strVal val="visible"/>
                                      </p:to>
                                    </p:set>
                                    <p:animEffect transition="in" filter="diamond(in)">
                                      <p:cBhvr>
                                        <p:cTn id="25" dur="2000"/>
                                        <p:tgtEl>
                                          <p:spTgt spid="9"/>
                                        </p:tgtEl>
                                      </p:cBhvr>
                                    </p:animEffect>
                                  </p:childTnLst>
                                </p:cTn>
                              </p:par>
                            </p:childTnLst>
                          </p:cTn>
                        </p:par>
                      </p:childTnLst>
                    </p:cTn>
                  </p:par>
                  <p:par>
                    <p:cTn id="26" fill="hold">
                      <p:stCondLst>
                        <p:cond delay="indefinite"/>
                      </p:stCondLst>
                      <p:childTnLst>
                        <p:par>
                          <p:cTn id="27" fill="hold">
                            <p:stCondLst>
                              <p:cond delay="0"/>
                            </p:stCondLst>
                            <p:childTnLst>
                              <p:par>
                                <p:cTn id="28" presetID="52" presetClass="entr" presetSubtype="0" fill="hold" nodeType="clickEffect">
                                  <p:stCondLst>
                                    <p:cond delay="0"/>
                                  </p:stCondLst>
                                  <p:childTnLst>
                                    <p:set>
                                      <p:cBhvr>
                                        <p:cTn id="29" dur="1" fill="hold">
                                          <p:stCondLst>
                                            <p:cond delay="0"/>
                                          </p:stCondLst>
                                        </p:cTn>
                                        <p:tgtEl>
                                          <p:spTgt spid="3">
                                            <p:txEl>
                                              <p:pRg st="0" end="0"/>
                                            </p:txEl>
                                          </p:spTgt>
                                        </p:tgtEl>
                                        <p:attrNameLst>
                                          <p:attrName>style.visibility</p:attrName>
                                        </p:attrNameLst>
                                      </p:cBhvr>
                                      <p:to>
                                        <p:strVal val="visible"/>
                                      </p:to>
                                    </p:set>
                                    <p:animScale>
                                      <p:cBhvr>
                                        <p:cTn id="30" dur="1000" decel="50000" fill="hold">
                                          <p:stCondLst>
                                            <p:cond delay="0"/>
                                          </p:stCondLst>
                                        </p:cTn>
                                        <p:tgtEl>
                                          <p:spTgt spid="3">
                                            <p:txEl>
                                              <p:pRg st="0" end="0"/>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31" dur="1000" decel="50000" fill="hold">
                                          <p:stCondLst>
                                            <p:cond delay="0"/>
                                          </p:stCondLst>
                                        </p:cTn>
                                        <p:tgtEl>
                                          <p:spTgt spid="3">
                                            <p:txEl>
                                              <p:pRg st="0" end="0"/>
                                            </p:txEl>
                                          </p:spTgt>
                                        </p:tgtEl>
                                        <p:attrNameLst>
                                          <p:attrName>ppt_x</p:attrName>
                                          <p:attrName>ppt_y</p:attrName>
                                        </p:attrNameLst>
                                      </p:cBhvr>
                                    </p:animMotion>
                                    <p:animEffect transition="in" filter="fade">
                                      <p:cBhvr>
                                        <p:cTn id="32" dur="1000"/>
                                        <p:tgtEl>
                                          <p:spTgt spid="3">
                                            <p:txEl>
                                              <p:pRg st="0" end="0"/>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8" presetClass="entr" presetSubtype="16" fill="hold" grpId="0" nodeType="clickEffect">
                                  <p:stCondLst>
                                    <p:cond delay="0"/>
                                  </p:stCondLst>
                                  <p:childTnLst>
                                    <p:set>
                                      <p:cBhvr>
                                        <p:cTn id="36" dur="1" fill="hold">
                                          <p:stCondLst>
                                            <p:cond delay="0"/>
                                          </p:stCondLst>
                                        </p:cTn>
                                        <p:tgtEl>
                                          <p:spTgt spid="10"/>
                                        </p:tgtEl>
                                        <p:attrNameLst>
                                          <p:attrName>style.visibility</p:attrName>
                                        </p:attrNameLst>
                                      </p:cBhvr>
                                      <p:to>
                                        <p:strVal val="visible"/>
                                      </p:to>
                                    </p:set>
                                    <p:animEffect transition="in" filter="diamond(in)">
                                      <p:cBhvr>
                                        <p:cTn id="37" dur="2000"/>
                                        <p:tgtEl>
                                          <p:spTgt spid="10"/>
                                        </p:tgtEl>
                                      </p:cBhvr>
                                    </p:animEffect>
                                  </p:childTnLst>
                                </p:cTn>
                              </p:par>
                            </p:childTnLst>
                          </p:cTn>
                        </p:par>
                      </p:childTnLst>
                    </p:cTn>
                  </p:par>
                  <p:par>
                    <p:cTn id="38" fill="hold">
                      <p:stCondLst>
                        <p:cond delay="indefinite"/>
                      </p:stCondLst>
                      <p:childTnLst>
                        <p:par>
                          <p:cTn id="39" fill="hold">
                            <p:stCondLst>
                              <p:cond delay="0"/>
                            </p:stCondLst>
                            <p:childTnLst>
                              <p:par>
                                <p:cTn id="40" presetID="8" presetClass="entr" presetSubtype="16" fill="hold" nodeType="clickEffect">
                                  <p:stCondLst>
                                    <p:cond delay="0"/>
                                  </p:stCondLst>
                                  <p:childTnLst>
                                    <p:set>
                                      <p:cBhvr>
                                        <p:cTn id="41" dur="1" fill="hold">
                                          <p:stCondLst>
                                            <p:cond delay="0"/>
                                          </p:stCondLst>
                                        </p:cTn>
                                        <p:tgtEl>
                                          <p:spTgt spid="3">
                                            <p:txEl>
                                              <p:pRg st="1" end="1"/>
                                            </p:txEl>
                                          </p:spTgt>
                                        </p:tgtEl>
                                        <p:attrNameLst>
                                          <p:attrName>style.visibility</p:attrName>
                                        </p:attrNameLst>
                                      </p:cBhvr>
                                      <p:to>
                                        <p:strVal val="visible"/>
                                      </p:to>
                                    </p:set>
                                    <p:animEffect transition="in" filter="diamond(in)">
                                      <p:cBhvr>
                                        <p:cTn id="42" dur="2000"/>
                                        <p:tgtEl>
                                          <p:spTgt spid="3">
                                            <p:txEl>
                                              <p:pRg st="1" end="1"/>
                                            </p:txEl>
                                          </p:spTgt>
                                        </p:tgtEl>
                                      </p:cBhvr>
                                    </p:animEffect>
                                  </p:childTnLst>
                                </p:cTn>
                              </p:par>
                              <p:par>
                                <p:cTn id="43" presetID="8" presetClass="entr" presetSubtype="16" fill="hold" nodeType="withEffect">
                                  <p:stCondLst>
                                    <p:cond delay="0"/>
                                  </p:stCondLst>
                                  <p:childTnLst>
                                    <p:set>
                                      <p:cBhvr>
                                        <p:cTn id="44" dur="1" fill="hold">
                                          <p:stCondLst>
                                            <p:cond delay="0"/>
                                          </p:stCondLst>
                                        </p:cTn>
                                        <p:tgtEl>
                                          <p:spTgt spid="3">
                                            <p:txEl>
                                              <p:pRg st="2" end="2"/>
                                            </p:txEl>
                                          </p:spTgt>
                                        </p:tgtEl>
                                        <p:attrNameLst>
                                          <p:attrName>style.visibility</p:attrName>
                                        </p:attrNameLst>
                                      </p:cBhvr>
                                      <p:to>
                                        <p:strVal val="visible"/>
                                      </p:to>
                                    </p:set>
                                    <p:animEffect transition="in" filter="diamond(in)">
                                      <p:cBhvr>
                                        <p:cTn id="45" dur="2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8" grpId="0" animBg="1"/>
      <p:bldP spid="9" grpId="0" animBg="1"/>
      <p:bldP spid="10"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1"/>
            <a:ext cx="9296400" cy="1676400"/>
          </a:xfrm>
          <a:solidFill>
            <a:schemeClr val="tx2">
              <a:lumMod val="60000"/>
              <a:lumOff val="40000"/>
            </a:schemeClr>
          </a:solidFill>
        </p:spPr>
        <p:txBody>
          <a:bodyPr>
            <a:normAutofit/>
          </a:bodyPr>
          <a:lstStyle/>
          <a:p>
            <a:r>
              <a:rPr lang="en-US" sz="7200" dirty="0" err="1" smtClean="0">
                <a:latin typeface="Nikosh" pitchFamily="2" charset="0"/>
                <a:cs typeface="Nikosh" pitchFamily="2" charset="0"/>
              </a:rPr>
              <a:t>দলীয়</a:t>
            </a:r>
            <a:r>
              <a:rPr lang="en-US" sz="7200" dirty="0" smtClean="0">
                <a:latin typeface="Nikosh" pitchFamily="2" charset="0"/>
                <a:cs typeface="Nikosh" pitchFamily="2" charset="0"/>
              </a:rPr>
              <a:t> </a:t>
            </a:r>
            <a:r>
              <a:rPr lang="en-US" sz="7200" dirty="0" err="1" smtClean="0">
                <a:latin typeface="Nikosh" pitchFamily="2" charset="0"/>
                <a:cs typeface="Nikosh" pitchFamily="2" charset="0"/>
              </a:rPr>
              <a:t>কাজ</a:t>
            </a:r>
            <a:endParaRPr lang="en-US" sz="7200" dirty="0">
              <a:latin typeface="Nikosh" pitchFamily="2" charset="0"/>
              <a:cs typeface="Nikosh" pitchFamily="2" charset="0"/>
            </a:endParaRPr>
          </a:p>
        </p:txBody>
      </p:sp>
      <p:sp>
        <p:nvSpPr>
          <p:cNvPr id="3" name="Subtitle 2"/>
          <p:cNvSpPr>
            <a:spLocks noGrp="1"/>
          </p:cNvSpPr>
          <p:nvPr>
            <p:ph type="subTitle" idx="1"/>
          </p:nvPr>
        </p:nvSpPr>
        <p:spPr>
          <a:xfrm>
            <a:off x="0" y="1676400"/>
            <a:ext cx="9296400" cy="5181600"/>
          </a:xfrm>
          <a:solidFill>
            <a:schemeClr val="accent2">
              <a:lumMod val="20000"/>
              <a:lumOff val="80000"/>
            </a:schemeClr>
          </a:solidFill>
          <a:ln>
            <a:solidFill>
              <a:schemeClr val="accent3">
                <a:lumMod val="75000"/>
              </a:schemeClr>
            </a:solidFill>
          </a:ln>
        </p:spPr>
        <p:txBody>
          <a:bodyPr/>
          <a:lstStyle/>
          <a:p>
            <a:r>
              <a:rPr lang="en-US" dirty="0" err="1" smtClean="0">
                <a:solidFill>
                  <a:schemeClr val="accent2"/>
                </a:solidFill>
                <a:latin typeface="Nikosh" pitchFamily="2" charset="0"/>
                <a:cs typeface="Nikosh" pitchFamily="2" charset="0"/>
              </a:rPr>
              <a:t>কোষ</a:t>
            </a:r>
            <a:r>
              <a:rPr lang="en-US" dirty="0" smtClean="0">
                <a:solidFill>
                  <a:schemeClr val="accent2"/>
                </a:solidFill>
                <a:latin typeface="Nikosh" pitchFamily="2" charset="0"/>
                <a:cs typeface="Nikosh" pitchFamily="2" charset="0"/>
              </a:rPr>
              <a:t> </a:t>
            </a:r>
            <a:r>
              <a:rPr lang="en-US" dirty="0" err="1" smtClean="0">
                <a:solidFill>
                  <a:schemeClr val="accent2"/>
                </a:solidFill>
                <a:latin typeface="Nikosh" pitchFamily="2" charset="0"/>
                <a:cs typeface="Nikosh" pitchFamily="2" charset="0"/>
              </a:rPr>
              <a:t>কী</a:t>
            </a:r>
            <a:r>
              <a:rPr lang="en-US" dirty="0" smtClean="0">
                <a:solidFill>
                  <a:schemeClr val="accent2"/>
                </a:solidFill>
                <a:latin typeface="Nikosh" pitchFamily="2" charset="0"/>
                <a:cs typeface="Nikosh" pitchFamily="2" charset="0"/>
              </a:rPr>
              <a:t>?</a:t>
            </a:r>
          </a:p>
          <a:p>
            <a:r>
              <a:rPr lang="en-US" dirty="0" err="1" smtClean="0">
                <a:solidFill>
                  <a:srgbClr val="00B050"/>
                </a:solidFill>
                <a:latin typeface="Nikosh" pitchFamily="2" charset="0"/>
                <a:cs typeface="Nikosh" pitchFamily="2" charset="0"/>
              </a:rPr>
              <a:t>উদ্ভিদ</a:t>
            </a:r>
            <a:r>
              <a:rPr lang="en-US" dirty="0" smtClean="0">
                <a:solidFill>
                  <a:srgbClr val="00B050"/>
                </a:solidFill>
                <a:latin typeface="Nikosh" pitchFamily="2" charset="0"/>
                <a:cs typeface="Nikosh" pitchFamily="2" charset="0"/>
              </a:rPr>
              <a:t> </a:t>
            </a:r>
            <a:r>
              <a:rPr lang="en-US" dirty="0" err="1" smtClean="0">
                <a:solidFill>
                  <a:srgbClr val="00B050"/>
                </a:solidFill>
                <a:latin typeface="Nikosh" pitchFamily="2" charset="0"/>
                <a:cs typeface="Nikosh" pitchFamily="2" charset="0"/>
              </a:rPr>
              <a:t>কোষ</a:t>
            </a:r>
            <a:r>
              <a:rPr lang="en-US" dirty="0" smtClean="0">
                <a:solidFill>
                  <a:srgbClr val="00B050"/>
                </a:solidFill>
                <a:latin typeface="Nikosh" pitchFamily="2" charset="0"/>
                <a:cs typeface="Nikosh" pitchFamily="2" charset="0"/>
              </a:rPr>
              <a:t> ও </a:t>
            </a:r>
            <a:r>
              <a:rPr lang="en-US" dirty="0" err="1" smtClean="0">
                <a:solidFill>
                  <a:srgbClr val="00B050"/>
                </a:solidFill>
                <a:latin typeface="Nikosh" pitchFamily="2" charset="0"/>
                <a:cs typeface="Nikosh" pitchFamily="2" charset="0"/>
              </a:rPr>
              <a:t>প্রাণি</a:t>
            </a:r>
            <a:r>
              <a:rPr lang="en-US" dirty="0" smtClean="0">
                <a:solidFill>
                  <a:srgbClr val="00B050"/>
                </a:solidFill>
                <a:latin typeface="Nikosh" pitchFamily="2" charset="0"/>
                <a:cs typeface="Nikosh" pitchFamily="2" charset="0"/>
              </a:rPr>
              <a:t>  </a:t>
            </a:r>
            <a:r>
              <a:rPr lang="en-US" dirty="0" err="1" smtClean="0">
                <a:solidFill>
                  <a:srgbClr val="00B050"/>
                </a:solidFill>
                <a:latin typeface="Nikosh" pitchFamily="2" charset="0"/>
                <a:cs typeface="Nikosh" pitchFamily="2" charset="0"/>
              </a:rPr>
              <a:t>কোষের</a:t>
            </a:r>
            <a:r>
              <a:rPr lang="en-US" dirty="0" smtClean="0">
                <a:solidFill>
                  <a:srgbClr val="00B050"/>
                </a:solidFill>
                <a:latin typeface="Nikosh" pitchFamily="2" charset="0"/>
                <a:cs typeface="Nikosh" pitchFamily="2" charset="0"/>
              </a:rPr>
              <a:t> </a:t>
            </a:r>
            <a:r>
              <a:rPr lang="en-US" dirty="0" err="1" smtClean="0">
                <a:solidFill>
                  <a:srgbClr val="00B050"/>
                </a:solidFill>
                <a:latin typeface="Nikosh" pitchFamily="2" charset="0"/>
                <a:cs typeface="Nikosh" pitchFamily="2" charset="0"/>
              </a:rPr>
              <a:t>মধ্যে</a:t>
            </a:r>
            <a:r>
              <a:rPr lang="en-US" dirty="0" smtClean="0">
                <a:solidFill>
                  <a:srgbClr val="00B050"/>
                </a:solidFill>
                <a:latin typeface="Nikosh" pitchFamily="2" charset="0"/>
                <a:cs typeface="Nikosh" pitchFamily="2" charset="0"/>
              </a:rPr>
              <a:t> </a:t>
            </a:r>
            <a:r>
              <a:rPr lang="en-US" dirty="0" err="1" smtClean="0">
                <a:solidFill>
                  <a:srgbClr val="00B050"/>
                </a:solidFill>
                <a:latin typeface="Nikosh" pitchFamily="2" charset="0"/>
                <a:cs typeface="Nikosh" pitchFamily="2" charset="0"/>
              </a:rPr>
              <a:t>পার্থক্য</a:t>
            </a:r>
            <a:r>
              <a:rPr lang="en-US" dirty="0" smtClean="0">
                <a:solidFill>
                  <a:srgbClr val="00B050"/>
                </a:solidFill>
                <a:latin typeface="Nikosh" pitchFamily="2" charset="0"/>
                <a:cs typeface="Nikosh" pitchFamily="2" charset="0"/>
              </a:rPr>
              <a:t> </a:t>
            </a:r>
            <a:r>
              <a:rPr lang="en-US" dirty="0" err="1" smtClean="0">
                <a:solidFill>
                  <a:srgbClr val="00B050"/>
                </a:solidFill>
                <a:latin typeface="Nikosh" pitchFamily="2" charset="0"/>
                <a:cs typeface="Nikosh" pitchFamily="2" charset="0"/>
              </a:rPr>
              <a:t>লিখ</a:t>
            </a:r>
            <a:r>
              <a:rPr lang="en-US" dirty="0" smtClean="0">
                <a:solidFill>
                  <a:srgbClr val="00B050"/>
                </a:solidFill>
                <a:latin typeface="Nikosh" pitchFamily="2" charset="0"/>
                <a:cs typeface="Nikosh" pitchFamily="2" charset="0"/>
              </a:rPr>
              <a:t>?</a:t>
            </a:r>
          </a:p>
          <a:p>
            <a:r>
              <a:rPr lang="en-US" dirty="0" err="1" smtClean="0">
                <a:solidFill>
                  <a:srgbClr val="FFC000"/>
                </a:solidFill>
                <a:latin typeface="Nikosh" pitchFamily="2" charset="0"/>
                <a:cs typeface="Nikosh" pitchFamily="2" charset="0"/>
              </a:rPr>
              <a:t>কোষীয়</a:t>
            </a:r>
            <a:r>
              <a:rPr lang="en-US" dirty="0" smtClean="0">
                <a:solidFill>
                  <a:srgbClr val="FFC000"/>
                </a:solidFill>
                <a:latin typeface="Nikosh" pitchFamily="2" charset="0"/>
                <a:cs typeface="Nikosh" pitchFamily="2" charset="0"/>
              </a:rPr>
              <a:t> </a:t>
            </a:r>
            <a:r>
              <a:rPr lang="en-US" dirty="0" err="1" smtClean="0">
                <a:solidFill>
                  <a:srgbClr val="FFC000"/>
                </a:solidFill>
                <a:latin typeface="Nikosh" pitchFamily="2" charset="0"/>
                <a:cs typeface="Nikosh" pitchFamily="2" charset="0"/>
              </a:rPr>
              <a:t>অঙ্গানু</a:t>
            </a:r>
            <a:r>
              <a:rPr lang="en-US" dirty="0" smtClean="0">
                <a:solidFill>
                  <a:srgbClr val="FFC000"/>
                </a:solidFill>
                <a:latin typeface="Nikosh" pitchFamily="2" charset="0"/>
                <a:cs typeface="Nikosh" pitchFamily="2" charset="0"/>
              </a:rPr>
              <a:t> </a:t>
            </a:r>
            <a:r>
              <a:rPr lang="en-US" dirty="0" err="1" smtClean="0">
                <a:solidFill>
                  <a:srgbClr val="FFC000"/>
                </a:solidFill>
                <a:latin typeface="Nikosh" pitchFamily="2" charset="0"/>
                <a:cs typeface="Nikosh" pitchFamily="2" charset="0"/>
              </a:rPr>
              <a:t>গুলোর</a:t>
            </a:r>
            <a:r>
              <a:rPr lang="en-US" dirty="0" smtClean="0">
                <a:solidFill>
                  <a:srgbClr val="FFC000"/>
                </a:solidFill>
                <a:latin typeface="Nikosh" pitchFamily="2" charset="0"/>
                <a:cs typeface="Nikosh" pitchFamily="2" charset="0"/>
              </a:rPr>
              <a:t> </a:t>
            </a:r>
            <a:r>
              <a:rPr lang="en-US" dirty="0" err="1" smtClean="0">
                <a:solidFill>
                  <a:srgbClr val="FFC000"/>
                </a:solidFill>
                <a:latin typeface="Nikosh" pitchFamily="2" charset="0"/>
                <a:cs typeface="Nikosh" pitchFamily="2" charset="0"/>
              </a:rPr>
              <a:t>নাম</a:t>
            </a:r>
            <a:r>
              <a:rPr lang="en-US" dirty="0" smtClean="0">
                <a:solidFill>
                  <a:srgbClr val="FFC000"/>
                </a:solidFill>
                <a:latin typeface="Nikosh" pitchFamily="2" charset="0"/>
                <a:cs typeface="Nikosh" pitchFamily="2" charset="0"/>
              </a:rPr>
              <a:t> </a:t>
            </a:r>
            <a:r>
              <a:rPr lang="en-US" dirty="0" err="1" smtClean="0">
                <a:solidFill>
                  <a:srgbClr val="FFC000"/>
                </a:solidFill>
                <a:latin typeface="Nikosh" pitchFamily="2" charset="0"/>
                <a:cs typeface="Nikosh" pitchFamily="2" charset="0"/>
              </a:rPr>
              <a:t>লিখ</a:t>
            </a:r>
            <a:r>
              <a:rPr lang="en-US" dirty="0" smtClean="0">
                <a:solidFill>
                  <a:srgbClr val="FFC000"/>
                </a:solidFill>
                <a:latin typeface="Nikosh" pitchFamily="2" charset="0"/>
                <a:cs typeface="Nikosh" pitchFamily="2" charset="0"/>
              </a:rPr>
              <a:t>?</a:t>
            </a:r>
            <a:endParaRPr lang="en-US" dirty="0">
              <a:solidFill>
                <a:srgbClr val="FFC000"/>
              </a:solidFill>
              <a:latin typeface="Nikosh" pitchFamily="2" charset="0"/>
              <a:cs typeface="Nikosh" pitchFamily="2" charset="0"/>
            </a:endParaRPr>
          </a:p>
        </p:txBody>
      </p:sp>
      <p:sp>
        <p:nvSpPr>
          <p:cNvPr id="4" name="Oval 3"/>
          <p:cNvSpPr/>
          <p:nvPr/>
        </p:nvSpPr>
        <p:spPr>
          <a:xfrm>
            <a:off x="3505200" y="1828800"/>
            <a:ext cx="152400" cy="2286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Oval 4"/>
          <p:cNvSpPr/>
          <p:nvPr/>
        </p:nvSpPr>
        <p:spPr>
          <a:xfrm>
            <a:off x="1981200" y="3048000"/>
            <a:ext cx="152400" cy="2286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Oval 5"/>
          <p:cNvSpPr/>
          <p:nvPr/>
        </p:nvSpPr>
        <p:spPr>
          <a:xfrm>
            <a:off x="914400" y="2438400"/>
            <a:ext cx="152400" cy="2286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8" presetClass="entr" presetSubtype="0" accel="50000" fill="hold" grpId="0" nodeType="clickEffect">
                                  <p:stCondLst>
                                    <p:cond delay="0"/>
                                  </p:stCondLst>
                                  <p:iterate type="lt">
                                    <p:tmPct val="50000"/>
                                  </p:iterate>
                                  <p:childTnLst>
                                    <p:set>
                                      <p:cBhvr>
                                        <p:cTn id="6" dur="1" fill="hold">
                                          <p:stCondLst>
                                            <p:cond delay="0"/>
                                          </p:stCondLst>
                                        </p:cTn>
                                        <p:tgtEl>
                                          <p:spTgt spid="2"/>
                                        </p:tgtEl>
                                        <p:attrNameLst>
                                          <p:attrName>style.visibility</p:attrName>
                                        </p:attrNameLst>
                                      </p:cBhvr>
                                      <p:to>
                                        <p:strVal val="visible"/>
                                      </p:to>
                                    </p:set>
                                    <p:set>
                                      <p:cBhvr>
                                        <p:cTn id="7" dur="455" fill="hold">
                                          <p:stCondLst>
                                            <p:cond delay="0"/>
                                          </p:stCondLst>
                                        </p:cTn>
                                        <p:tgtEl>
                                          <p:spTgt spid="2"/>
                                        </p:tgtEl>
                                        <p:attrNameLst>
                                          <p:attrName>style.rotation</p:attrName>
                                        </p:attrNameLst>
                                      </p:cBhvr>
                                      <p:to>
                                        <p:strVal val="-45.0"/>
                                      </p:to>
                                    </p:set>
                                    <p:anim calcmode="lin" valueType="num">
                                      <p:cBhvr>
                                        <p:cTn id="8" dur="455" fill="hold">
                                          <p:stCondLst>
                                            <p:cond delay="455"/>
                                          </p:stCondLst>
                                        </p:cTn>
                                        <p:tgtEl>
                                          <p:spTgt spid="2"/>
                                        </p:tgtEl>
                                        <p:attrNameLst>
                                          <p:attrName>style.rotation</p:attrName>
                                        </p:attrNameLst>
                                      </p:cBhvr>
                                      <p:tavLst>
                                        <p:tav tm="0">
                                          <p:val>
                                            <p:fltVal val="-45"/>
                                          </p:val>
                                        </p:tav>
                                        <p:tav tm="69900">
                                          <p:val>
                                            <p:fltVal val="45"/>
                                          </p:val>
                                        </p:tav>
                                        <p:tav tm="100000">
                                          <p:val>
                                            <p:fltVal val="0"/>
                                          </p:val>
                                        </p:tav>
                                      </p:tavLst>
                                    </p:anim>
                                    <p:anim calcmode="lin" valueType="num">
                                      <p:cBhvr>
                                        <p:cTn id="9" dur="455" fill="hold">
                                          <p:stCondLst>
                                            <p:cond delay="0"/>
                                          </p:stCondLst>
                                        </p:cTn>
                                        <p:tgtEl>
                                          <p:spTgt spid="2"/>
                                        </p:tgtEl>
                                        <p:attrNameLst>
                                          <p:attrName>ppt_y</p:attrName>
                                        </p:attrNameLst>
                                      </p:cBhvr>
                                      <p:tavLst>
                                        <p:tav tm="0">
                                          <p:val>
                                            <p:strVal val="#ppt_y-1"/>
                                          </p:val>
                                        </p:tav>
                                        <p:tav tm="100000">
                                          <p:val>
                                            <p:strVal val="#ppt_y-(0.354*#ppt_w-0.172*#ppt_h)"/>
                                          </p:val>
                                        </p:tav>
                                      </p:tavLst>
                                    </p:anim>
                                    <p:anim calcmode="lin" valueType="num">
                                      <p:cBhvr>
                                        <p:cTn id="10" dur="156" decel="50000" autoRev="1" fill="hold">
                                          <p:stCondLst>
                                            <p:cond delay="455"/>
                                          </p:stCondLst>
                                        </p:cTn>
                                        <p:tgtEl>
                                          <p:spTgt spid="2"/>
                                        </p:tgtEl>
                                        <p:attrNameLst>
                                          <p:attrName>ppt_y</p:attrName>
                                        </p:attrNameLst>
                                      </p:cBhvr>
                                      <p:tavLst>
                                        <p:tav tm="0">
                                          <p:val>
                                            <p:strVal val="#ppt_y-(0.354*#ppt_w-0.172*#ppt_h)"/>
                                          </p:val>
                                        </p:tav>
                                        <p:tav tm="100000">
                                          <p:val>
                                            <p:strVal val="#ppt_y-(0.354*#ppt_w-0.172*#ppt_h)-#ppt_h/2"/>
                                          </p:val>
                                        </p:tav>
                                      </p:tavLst>
                                    </p:anim>
                                    <p:anim calcmode="lin" valueType="num">
                                      <p:cBhvr>
                                        <p:cTn id="11" dur="136" fill="hold">
                                          <p:stCondLst>
                                            <p:cond delay="864"/>
                                          </p:stCondLst>
                                        </p:cTn>
                                        <p:tgtEl>
                                          <p:spTgt spid="2"/>
                                        </p:tgtEl>
                                        <p:attrNameLst>
                                          <p:attrName>ppt_y</p:attrName>
                                        </p:attrNameLst>
                                      </p:cBhvr>
                                      <p:tavLst>
                                        <p:tav tm="0">
                                          <p:val>
                                            <p:strVal val="#ppt_y-(0.354*#ppt_w-0.172*#ppt_h)"/>
                                          </p:val>
                                        </p:tav>
                                        <p:tav tm="100000">
                                          <p:val>
                                            <p:strVal val="#ppt_y"/>
                                          </p:val>
                                        </p:tav>
                                      </p:tavLst>
                                    </p:anim>
                                  </p:childTnLst>
                                </p:cTn>
                              </p:par>
                            </p:childTnLst>
                          </p:cTn>
                        </p:par>
                      </p:childTnLst>
                    </p:cTn>
                  </p:par>
                  <p:par>
                    <p:cTn id="12" fill="hold">
                      <p:stCondLst>
                        <p:cond delay="indefinite"/>
                      </p:stCondLst>
                      <p:childTnLst>
                        <p:par>
                          <p:cTn id="13" fill="hold">
                            <p:stCondLst>
                              <p:cond delay="0"/>
                            </p:stCondLst>
                            <p:childTnLst>
                              <p:par>
                                <p:cTn id="14" presetID="8" presetClass="entr" presetSubtype="16" fill="hold" grpId="0" nodeType="clickEffect">
                                  <p:stCondLst>
                                    <p:cond delay="0"/>
                                  </p:stCondLst>
                                  <p:childTnLst>
                                    <p:set>
                                      <p:cBhvr>
                                        <p:cTn id="15" dur="1" fill="hold">
                                          <p:stCondLst>
                                            <p:cond delay="0"/>
                                          </p:stCondLst>
                                        </p:cTn>
                                        <p:tgtEl>
                                          <p:spTgt spid="4"/>
                                        </p:tgtEl>
                                        <p:attrNameLst>
                                          <p:attrName>style.visibility</p:attrName>
                                        </p:attrNameLst>
                                      </p:cBhvr>
                                      <p:to>
                                        <p:strVal val="visible"/>
                                      </p:to>
                                    </p:set>
                                    <p:animEffect transition="in" filter="diamond(in)">
                                      <p:cBhvr>
                                        <p:cTn id="16" dur="2000"/>
                                        <p:tgtEl>
                                          <p:spTgt spid="4"/>
                                        </p:tgtEl>
                                      </p:cBhvr>
                                    </p:animEffect>
                                  </p:childTnLst>
                                </p:cTn>
                              </p:par>
                            </p:childTnLst>
                          </p:cTn>
                        </p:par>
                      </p:childTnLst>
                    </p:cTn>
                  </p:par>
                  <p:par>
                    <p:cTn id="17" fill="hold">
                      <p:stCondLst>
                        <p:cond delay="indefinite"/>
                      </p:stCondLst>
                      <p:childTnLst>
                        <p:par>
                          <p:cTn id="18" fill="hold">
                            <p:stCondLst>
                              <p:cond delay="0"/>
                            </p:stCondLst>
                            <p:childTnLst>
                              <p:par>
                                <p:cTn id="19" presetID="2" presetClass="entr" presetSubtype="4" fill="hold" nodeType="clickEffect">
                                  <p:stCondLst>
                                    <p:cond delay="0"/>
                                  </p:stCondLst>
                                  <p:childTnLst>
                                    <p:set>
                                      <p:cBhvr>
                                        <p:cTn id="20" dur="1" fill="hold">
                                          <p:stCondLst>
                                            <p:cond delay="0"/>
                                          </p:stCondLst>
                                        </p:cTn>
                                        <p:tgtEl>
                                          <p:spTgt spid="3">
                                            <p:txEl>
                                              <p:pRg st="0" end="0"/>
                                            </p:txEl>
                                          </p:spTgt>
                                        </p:tgtEl>
                                        <p:attrNameLst>
                                          <p:attrName>style.visibility</p:attrName>
                                        </p:attrNameLst>
                                      </p:cBhvr>
                                      <p:to>
                                        <p:strVal val="visible"/>
                                      </p:to>
                                    </p:set>
                                    <p:anim calcmode="lin" valueType="num">
                                      <p:cBhvr additive="base">
                                        <p:cTn id="21"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8" presetClass="entr" presetSubtype="16" fill="hold" grpId="0" nodeType="clickEffect">
                                  <p:stCondLst>
                                    <p:cond delay="0"/>
                                  </p:stCondLst>
                                  <p:childTnLst>
                                    <p:set>
                                      <p:cBhvr>
                                        <p:cTn id="26" dur="1" fill="hold">
                                          <p:stCondLst>
                                            <p:cond delay="0"/>
                                          </p:stCondLst>
                                        </p:cTn>
                                        <p:tgtEl>
                                          <p:spTgt spid="6"/>
                                        </p:tgtEl>
                                        <p:attrNameLst>
                                          <p:attrName>style.visibility</p:attrName>
                                        </p:attrNameLst>
                                      </p:cBhvr>
                                      <p:to>
                                        <p:strVal val="visible"/>
                                      </p:to>
                                    </p:set>
                                    <p:animEffect transition="in" filter="diamond(in)">
                                      <p:cBhvr>
                                        <p:cTn id="27" dur="2000"/>
                                        <p:tgtEl>
                                          <p:spTgt spid="6"/>
                                        </p:tgtEl>
                                      </p:cBhvr>
                                    </p:animEffect>
                                  </p:childTnLst>
                                </p:cTn>
                              </p:par>
                            </p:childTnLst>
                          </p:cTn>
                        </p:par>
                      </p:childTnLst>
                    </p:cTn>
                  </p:par>
                  <p:par>
                    <p:cTn id="28" fill="hold">
                      <p:stCondLst>
                        <p:cond delay="indefinite"/>
                      </p:stCondLst>
                      <p:childTnLst>
                        <p:par>
                          <p:cTn id="29" fill="hold">
                            <p:stCondLst>
                              <p:cond delay="0"/>
                            </p:stCondLst>
                            <p:childTnLst>
                              <p:par>
                                <p:cTn id="30" presetID="37" presetClass="entr" presetSubtype="0" fill="hold" nodeType="clickEffect">
                                  <p:stCondLst>
                                    <p:cond delay="0"/>
                                  </p:stCondLst>
                                  <p:childTnLst>
                                    <p:set>
                                      <p:cBhvr>
                                        <p:cTn id="31" dur="1" fill="hold">
                                          <p:stCondLst>
                                            <p:cond delay="0"/>
                                          </p:stCondLst>
                                        </p:cTn>
                                        <p:tgtEl>
                                          <p:spTgt spid="3">
                                            <p:txEl>
                                              <p:pRg st="1" end="1"/>
                                            </p:txEl>
                                          </p:spTgt>
                                        </p:tgtEl>
                                        <p:attrNameLst>
                                          <p:attrName>style.visibility</p:attrName>
                                        </p:attrNameLst>
                                      </p:cBhvr>
                                      <p:to>
                                        <p:strVal val="visible"/>
                                      </p:to>
                                    </p:set>
                                    <p:animEffect transition="in" filter="fade">
                                      <p:cBhvr>
                                        <p:cTn id="32" dur="1000"/>
                                        <p:tgtEl>
                                          <p:spTgt spid="3">
                                            <p:txEl>
                                              <p:pRg st="1" end="1"/>
                                            </p:txEl>
                                          </p:spTgt>
                                        </p:tgtEl>
                                      </p:cBhvr>
                                    </p:animEffect>
                                    <p:anim calcmode="lin" valueType="num">
                                      <p:cBhvr>
                                        <p:cTn id="33"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34" dur="900" decel="100000" fill="hold"/>
                                        <p:tgtEl>
                                          <p:spTgt spid="3">
                                            <p:txEl>
                                              <p:pRg st="1" end="1"/>
                                            </p:txEl>
                                          </p:spTgt>
                                        </p:tgtEl>
                                        <p:attrNameLst>
                                          <p:attrName>ppt_y</p:attrName>
                                        </p:attrNameLst>
                                      </p:cBhvr>
                                      <p:tavLst>
                                        <p:tav tm="0">
                                          <p:val>
                                            <p:strVal val="#ppt_y+1"/>
                                          </p:val>
                                        </p:tav>
                                        <p:tav tm="100000">
                                          <p:val>
                                            <p:strVal val="#ppt_y-.03"/>
                                          </p:val>
                                        </p:tav>
                                      </p:tavLst>
                                    </p:anim>
                                    <p:anim calcmode="lin" valueType="num">
                                      <p:cBhvr>
                                        <p:cTn id="35" dur="100" accel="100000" fill="hold">
                                          <p:stCondLst>
                                            <p:cond delay="900"/>
                                          </p:stCondLst>
                                        </p:cTn>
                                        <p:tgtEl>
                                          <p:spTgt spid="3">
                                            <p:txEl>
                                              <p:pRg st="1" end="1"/>
                                            </p:txEl>
                                          </p:spTgt>
                                        </p:tgtEl>
                                        <p:attrNameLst>
                                          <p:attrName>ppt_y</p:attrName>
                                        </p:attrNameLst>
                                      </p:cBhvr>
                                      <p:tavLst>
                                        <p:tav tm="0">
                                          <p:val>
                                            <p:strVal val="#ppt_y-.03"/>
                                          </p:val>
                                        </p:tav>
                                        <p:tav tm="100000">
                                          <p:val>
                                            <p:strVal val="#ppt_y"/>
                                          </p:val>
                                        </p:tav>
                                      </p:tavLst>
                                    </p:anim>
                                  </p:childTnLst>
                                </p:cTn>
                              </p:par>
                            </p:childTnLst>
                          </p:cTn>
                        </p:par>
                      </p:childTnLst>
                    </p:cTn>
                  </p:par>
                  <p:par>
                    <p:cTn id="36" fill="hold">
                      <p:stCondLst>
                        <p:cond delay="indefinite"/>
                      </p:stCondLst>
                      <p:childTnLst>
                        <p:par>
                          <p:cTn id="37" fill="hold">
                            <p:stCondLst>
                              <p:cond delay="0"/>
                            </p:stCondLst>
                            <p:childTnLst>
                              <p:par>
                                <p:cTn id="38" presetID="8" presetClass="entr" presetSubtype="16" fill="hold" grpId="0" nodeType="clickEffect">
                                  <p:stCondLst>
                                    <p:cond delay="0"/>
                                  </p:stCondLst>
                                  <p:childTnLst>
                                    <p:set>
                                      <p:cBhvr>
                                        <p:cTn id="39" dur="1" fill="hold">
                                          <p:stCondLst>
                                            <p:cond delay="0"/>
                                          </p:stCondLst>
                                        </p:cTn>
                                        <p:tgtEl>
                                          <p:spTgt spid="5"/>
                                        </p:tgtEl>
                                        <p:attrNameLst>
                                          <p:attrName>style.visibility</p:attrName>
                                        </p:attrNameLst>
                                      </p:cBhvr>
                                      <p:to>
                                        <p:strVal val="visible"/>
                                      </p:to>
                                    </p:set>
                                    <p:animEffect transition="in" filter="diamond(in)">
                                      <p:cBhvr>
                                        <p:cTn id="40" dur="2000"/>
                                        <p:tgtEl>
                                          <p:spTgt spid="5"/>
                                        </p:tgtEl>
                                      </p:cBhvr>
                                    </p:animEffect>
                                  </p:childTnLst>
                                </p:cTn>
                              </p:par>
                            </p:childTnLst>
                          </p:cTn>
                        </p:par>
                      </p:childTnLst>
                    </p:cTn>
                  </p:par>
                  <p:par>
                    <p:cTn id="41" fill="hold">
                      <p:stCondLst>
                        <p:cond delay="indefinite"/>
                      </p:stCondLst>
                      <p:childTnLst>
                        <p:par>
                          <p:cTn id="42" fill="hold">
                            <p:stCondLst>
                              <p:cond delay="0"/>
                            </p:stCondLst>
                            <p:childTnLst>
                              <p:par>
                                <p:cTn id="43" presetID="15" presetClass="entr" presetSubtype="0" fill="hold" nodeType="clickEffect">
                                  <p:stCondLst>
                                    <p:cond delay="0"/>
                                  </p:stCondLst>
                                  <p:childTnLst>
                                    <p:set>
                                      <p:cBhvr>
                                        <p:cTn id="44" dur="1" fill="hold">
                                          <p:stCondLst>
                                            <p:cond delay="0"/>
                                          </p:stCondLst>
                                        </p:cTn>
                                        <p:tgtEl>
                                          <p:spTgt spid="3">
                                            <p:txEl>
                                              <p:pRg st="2" end="2"/>
                                            </p:txEl>
                                          </p:spTgt>
                                        </p:tgtEl>
                                        <p:attrNameLst>
                                          <p:attrName>style.visibility</p:attrName>
                                        </p:attrNameLst>
                                      </p:cBhvr>
                                      <p:to>
                                        <p:strVal val="visible"/>
                                      </p:to>
                                    </p:set>
                                    <p:anim calcmode="lin" valueType="num">
                                      <p:cBhvr>
                                        <p:cTn id="45"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46"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47" dur="1000" fill="hold"/>
                                        <p:tgtEl>
                                          <p:spTgt spid="3">
                                            <p:txEl>
                                              <p:pRg st="2" end="2"/>
                                            </p:txEl>
                                          </p:spTgt>
                                        </p:tgtEl>
                                        <p:attrNameLst>
                                          <p:attrName>ppt_x</p:attrName>
                                        </p:attrNameLst>
                                      </p:cBhvr>
                                      <p:tavLst>
                                        <p:tav tm="0" fmla="#ppt_x+(cos(-2*pi*(1-$))*-#ppt_x-sin(-2*pi*(1-$))*(1-#ppt_y))*(1-$)">
                                          <p:val>
                                            <p:fltVal val="0"/>
                                          </p:val>
                                        </p:tav>
                                        <p:tav tm="100000">
                                          <p:val>
                                            <p:fltVal val="1"/>
                                          </p:val>
                                        </p:tav>
                                      </p:tavLst>
                                    </p:anim>
                                    <p:anim calcmode="lin" valueType="num">
                                      <p:cBhvr>
                                        <p:cTn id="48" dur="1000" fill="hold"/>
                                        <p:tgtEl>
                                          <p:spTgt spid="3">
                                            <p:txEl>
                                              <p:pRg st="2" end="2"/>
                                            </p:txEl>
                                          </p:spTgt>
                                        </p:tgtEl>
                                        <p:attrNameLst>
                                          <p:attrName>ppt_y</p:attrName>
                                        </p:attrNameLst>
                                      </p:cBhvr>
                                      <p:tavLst>
                                        <p:tav tm="0" fmla="#ppt_y+(sin(-2*pi*(1-$))*-#ppt_x+cos(-2*pi*(1-$))*(1-#ppt_y))*(1-$)">
                                          <p:val>
                                            <p:fltVal val="0"/>
                                          </p:val>
                                        </p:tav>
                                        <p:tav tm="100000">
                                          <p:val>
                                            <p:fltVal val="1"/>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4" grpId="0" animBg="1"/>
      <p:bldP spid="5" grpId="0" animBg="1"/>
      <p:bldP spid="6"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1"/>
            <a:ext cx="9144000" cy="1981199"/>
          </a:xfrm>
          <a:solidFill>
            <a:schemeClr val="accent3">
              <a:lumMod val="60000"/>
              <a:lumOff val="40000"/>
            </a:schemeClr>
          </a:solidFill>
          <a:ln>
            <a:solidFill>
              <a:schemeClr val="accent4"/>
            </a:solidFill>
          </a:ln>
        </p:spPr>
        <p:txBody>
          <a:bodyPr>
            <a:normAutofit/>
          </a:bodyPr>
          <a:lstStyle/>
          <a:p>
            <a:r>
              <a:rPr lang="en-US" sz="8000" dirty="0" err="1" smtClean="0">
                <a:latin typeface="Nikosh" pitchFamily="2" charset="0"/>
                <a:cs typeface="Nikosh" pitchFamily="2" charset="0"/>
              </a:rPr>
              <a:t>মূল্যায়ন</a:t>
            </a:r>
            <a:endParaRPr lang="en-US" sz="8000" dirty="0">
              <a:latin typeface="Nikosh" pitchFamily="2" charset="0"/>
              <a:cs typeface="Nikosh" pitchFamily="2" charset="0"/>
            </a:endParaRPr>
          </a:p>
        </p:txBody>
      </p:sp>
      <p:sp>
        <p:nvSpPr>
          <p:cNvPr id="3" name="Subtitle 2"/>
          <p:cNvSpPr>
            <a:spLocks noGrp="1"/>
          </p:cNvSpPr>
          <p:nvPr>
            <p:ph type="subTitle" idx="1"/>
          </p:nvPr>
        </p:nvSpPr>
        <p:spPr>
          <a:xfrm>
            <a:off x="0" y="1981200"/>
            <a:ext cx="9144000" cy="4876800"/>
          </a:xfrm>
          <a:solidFill>
            <a:schemeClr val="accent2">
              <a:lumMod val="60000"/>
              <a:lumOff val="40000"/>
            </a:schemeClr>
          </a:solidFill>
        </p:spPr>
        <p:txBody>
          <a:bodyPr/>
          <a:lstStyle/>
          <a:p>
            <a:r>
              <a:rPr lang="en-US" dirty="0" err="1" smtClean="0">
                <a:solidFill>
                  <a:schemeClr val="accent4">
                    <a:lumMod val="20000"/>
                    <a:lumOff val="80000"/>
                  </a:schemeClr>
                </a:solidFill>
                <a:latin typeface="Nikosh" pitchFamily="2" charset="0"/>
                <a:cs typeface="Nikosh" pitchFamily="2" charset="0"/>
              </a:rPr>
              <a:t>কোষ</a:t>
            </a:r>
            <a:r>
              <a:rPr lang="en-US" dirty="0" smtClean="0">
                <a:solidFill>
                  <a:schemeClr val="accent4">
                    <a:lumMod val="20000"/>
                    <a:lumOff val="80000"/>
                  </a:schemeClr>
                </a:solidFill>
                <a:latin typeface="Nikosh" pitchFamily="2" charset="0"/>
                <a:cs typeface="Nikosh" pitchFamily="2" charset="0"/>
              </a:rPr>
              <a:t>   </a:t>
            </a:r>
            <a:r>
              <a:rPr lang="en-US" dirty="0" err="1" smtClean="0">
                <a:solidFill>
                  <a:schemeClr val="accent4">
                    <a:lumMod val="20000"/>
                    <a:lumOff val="80000"/>
                  </a:schemeClr>
                </a:solidFill>
                <a:latin typeface="Nikosh" pitchFamily="2" charset="0"/>
                <a:cs typeface="Nikosh" pitchFamily="2" charset="0"/>
              </a:rPr>
              <a:t>কী</a:t>
            </a:r>
            <a:r>
              <a:rPr lang="en-US" dirty="0" smtClean="0">
                <a:solidFill>
                  <a:schemeClr val="accent4">
                    <a:lumMod val="20000"/>
                    <a:lumOff val="80000"/>
                  </a:schemeClr>
                </a:solidFill>
                <a:latin typeface="Nikosh" pitchFamily="2" charset="0"/>
                <a:cs typeface="Nikosh" pitchFamily="2" charset="0"/>
              </a:rPr>
              <a:t>?</a:t>
            </a:r>
          </a:p>
          <a:p>
            <a:r>
              <a:rPr lang="en-US" dirty="0" err="1" smtClean="0">
                <a:solidFill>
                  <a:srgbClr val="FFFF00"/>
                </a:solidFill>
                <a:latin typeface="Nikosh" pitchFamily="2" charset="0"/>
                <a:cs typeface="Nikosh" pitchFamily="2" charset="0"/>
              </a:rPr>
              <a:t>দেহ</a:t>
            </a:r>
            <a:r>
              <a:rPr lang="en-US" dirty="0" smtClean="0">
                <a:solidFill>
                  <a:srgbClr val="FFFF00"/>
                </a:solidFill>
                <a:latin typeface="Nikosh" pitchFamily="2" charset="0"/>
                <a:cs typeface="Nikosh" pitchFamily="2" charset="0"/>
              </a:rPr>
              <a:t> </a:t>
            </a:r>
            <a:r>
              <a:rPr lang="en-US" dirty="0" err="1" smtClean="0">
                <a:solidFill>
                  <a:srgbClr val="FFFF00"/>
                </a:solidFill>
                <a:latin typeface="Nikosh" pitchFamily="2" charset="0"/>
                <a:cs typeface="Nikosh" pitchFamily="2" charset="0"/>
              </a:rPr>
              <a:t>কোষ</a:t>
            </a:r>
            <a:r>
              <a:rPr lang="en-US" dirty="0" smtClean="0">
                <a:solidFill>
                  <a:srgbClr val="FFFF00"/>
                </a:solidFill>
                <a:latin typeface="Nikosh" pitchFamily="2" charset="0"/>
                <a:cs typeface="Nikosh" pitchFamily="2" charset="0"/>
              </a:rPr>
              <a:t> </a:t>
            </a:r>
            <a:r>
              <a:rPr lang="en-US" dirty="0" err="1" smtClean="0">
                <a:solidFill>
                  <a:srgbClr val="FFFF00"/>
                </a:solidFill>
                <a:latin typeface="Nikosh" pitchFamily="2" charset="0"/>
                <a:cs typeface="Nikosh" pitchFamily="2" charset="0"/>
              </a:rPr>
              <a:t>ওজনন</a:t>
            </a:r>
            <a:r>
              <a:rPr lang="en-US" dirty="0" smtClean="0">
                <a:solidFill>
                  <a:srgbClr val="FFFF00"/>
                </a:solidFill>
                <a:latin typeface="Nikosh" pitchFamily="2" charset="0"/>
                <a:cs typeface="Nikosh" pitchFamily="2" charset="0"/>
              </a:rPr>
              <a:t> </a:t>
            </a:r>
            <a:r>
              <a:rPr lang="en-US" dirty="0" err="1" smtClean="0">
                <a:solidFill>
                  <a:srgbClr val="FFFF00"/>
                </a:solidFill>
                <a:latin typeface="Nikosh" pitchFamily="2" charset="0"/>
                <a:cs typeface="Nikosh" pitchFamily="2" charset="0"/>
              </a:rPr>
              <a:t>কোষ</a:t>
            </a:r>
            <a:r>
              <a:rPr lang="en-US" dirty="0" smtClean="0">
                <a:solidFill>
                  <a:srgbClr val="FFFF00"/>
                </a:solidFill>
                <a:latin typeface="Nikosh" pitchFamily="2" charset="0"/>
                <a:cs typeface="Nikosh" pitchFamily="2" charset="0"/>
              </a:rPr>
              <a:t> </a:t>
            </a:r>
            <a:r>
              <a:rPr lang="en-US" dirty="0" err="1" smtClean="0">
                <a:solidFill>
                  <a:srgbClr val="FFFF00"/>
                </a:solidFill>
                <a:latin typeface="Nikosh" pitchFamily="2" charset="0"/>
                <a:cs typeface="Nikosh" pitchFamily="2" charset="0"/>
              </a:rPr>
              <a:t>বলতে</a:t>
            </a:r>
            <a:r>
              <a:rPr lang="en-US" dirty="0" smtClean="0">
                <a:solidFill>
                  <a:srgbClr val="FFFF00"/>
                </a:solidFill>
                <a:latin typeface="Nikosh" pitchFamily="2" charset="0"/>
                <a:cs typeface="Nikosh" pitchFamily="2" charset="0"/>
              </a:rPr>
              <a:t> </a:t>
            </a:r>
            <a:r>
              <a:rPr lang="en-US" dirty="0" err="1" smtClean="0">
                <a:solidFill>
                  <a:srgbClr val="FFFF00"/>
                </a:solidFill>
                <a:latin typeface="Nikosh" pitchFamily="2" charset="0"/>
                <a:cs typeface="Nikosh" pitchFamily="2" charset="0"/>
              </a:rPr>
              <a:t>কী</a:t>
            </a:r>
            <a:r>
              <a:rPr lang="en-US" dirty="0" smtClean="0">
                <a:solidFill>
                  <a:srgbClr val="FFFF00"/>
                </a:solidFill>
                <a:latin typeface="Nikosh" pitchFamily="2" charset="0"/>
                <a:cs typeface="Nikosh" pitchFamily="2" charset="0"/>
              </a:rPr>
              <a:t> </a:t>
            </a:r>
            <a:r>
              <a:rPr lang="en-US" dirty="0" err="1" smtClean="0">
                <a:solidFill>
                  <a:srgbClr val="FFFF00"/>
                </a:solidFill>
                <a:latin typeface="Nikosh" pitchFamily="2" charset="0"/>
                <a:cs typeface="Nikosh" pitchFamily="2" charset="0"/>
              </a:rPr>
              <a:t>বোঝ</a:t>
            </a:r>
            <a:r>
              <a:rPr lang="en-US" dirty="0" smtClean="0">
                <a:solidFill>
                  <a:srgbClr val="FFFF00"/>
                </a:solidFill>
                <a:latin typeface="Nikosh" pitchFamily="2" charset="0"/>
                <a:cs typeface="Nikosh" pitchFamily="2" charset="0"/>
              </a:rPr>
              <a:t>?</a:t>
            </a:r>
            <a:endParaRPr lang="en-US" dirty="0">
              <a:solidFill>
                <a:srgbClr val="FFFF00"/>
              </a:solidFill>
              <a:latin typeface="Nikosh" pitchFamily="2" charset="0"/>
              <a:cs typeface="Nikosh" pitchFamily="2" charset="0"/>
            </a:endParaRPr>
          </a:p>
        </p:txBody>
      </p:sp>
      <p:sp>
        <p:nvSpPr>
          <p:cNvPr id="4" name="5-Point Star 3"/>
          <p:cNvSpPr/>
          <p:nvPr/>
        </p:nvSpPr>
        <p:spPr>
          <a:xfrm flipH="1">
            <a:off x="609600" y="2667000"/>
            <a:ext cx="228600" cy="304800"/>
          </a:xfrm>
          <a:prstGeom prst="star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5-Point Star 4"/>
          <p:cNvSpPr/>
          <p:nvPr/>
        </p:nvSpPr>
        <p:spPr>
          <a:xfrm>
            <a:off x="3352800" y="2133600"/>
            <a:ext cx="381000" cy="152400"/>
          </a:xfrm>
          <a:prstGeom prst="star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8" presetClass="entr" presetSubtype="16"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Effect transition="in" filter="diamond(in)">
                                      <p:cBhvr>
                                        <p:cTn id="13" dur="2000"/>
                                        <p:tgtEl>
                                          <p:spTgt spid="5"/>
                                        </p:tgtEl>
                                      </p:cBhvr>
                                    </p:animEffect>
                                  </p:childTnLst>
                                </p:cTn>
                              </p:par>
                            </p:childTnLst>
                          </p:cTn>
                        </p:par>
                      </p:childTnLst>
                    </p:cTn>
                  </p:par>
                  <p:par>
                    <p:cTn id="14" fill="hold">
                      <p:stCondLst>
                        <p:cond delay="indefinite"/>
                      </p:stCondLst>
                      <p:childTnLst>
                        <p:par>
                          <p:cTn id="15" fill="hold">
                            <p:stCondLst>
                              <p:cond delay="0"/>
                            </p:stCondLst>
                            <p:childTnLst>
                              <p:par>
                                <p:cTn id="16" presetID="52" presetClass="entr" presetSubtype="0" fill="hold" nodeType="clickEffect">
                                  <p:stCondLst>
                                    <p:cond delay="0"/>
                                  </p:stCondLst>
                                  <p:childTnLst>
                                    <p:set>
                                      <p:cBhvr>
                                        <p:cTn id="17" dur="1" fill="hold">
                                          <p:stCondLst>
                                            <p:cond delay="0"/>
                                          </p:stCondLst>
                                        </p:cTn>
                                        <p:tgtEl>
                                          <p:spTgt spid="3">
                                            <p:txEl>
                                              <p:pRg st="0" end="0"/>
                                            </p:txEl>
                                          </p:spTgt>
                                        </p:tgtEl>
                                        <p:attrNameLst>
                                          <p:attrName>style.visibility</p:attrName>
                                        </p:attrNameLst>
                                      </p:cBhvr>
                                      <p:to>
                                        <p:strVal val="visible"/>
                                      </p:to>
                                    </p:set>
                                    <p:animScale>
                                      <p:cBhvr>
                                        <p:cTn id="18" dur="1000" decel="50000" fill="hold">
                                          <p:stCondLst>
                                            <p:cond delay="0"/>
                                          </p:stCondLst>
                                        </p:cTn>
                                        <p:tgtEl>
                                          <p:spTgt spid="3">
                                            <p:txEl>
                                              <p:pRg st="0" end="0"/>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19" dur="1000" decel="50000" fill="hold">
                                          <p:stCondLst>
                                            <p:cond delay="0"/>
                                          </p:stCondLst>
                                        </p:cTn>
                                        <p:tgtEl>
                                          <p:spTgt spid="3">
                                            <p:txEl>
                                              <p:pRg st="0" end="0"/>
                                            </p:txEl>
                                          </p:spTgt>
                                        </p:tgtEl>
                                        <p:attrNameLst>
                                          <p:attrName>ppt_x</p:attrName>
                                          <p:attrName>ppt_y</p:attrName>
                                        </p:attrNameLst>
                                      </p:cBhvr>
                                    </p:animMotion>
                                    <p:animEffect transition="in" filter="fade">
                                      <p:cBhvr>
                                        <p:cTn id="20" dur="1000"/>
                                        <p:tgtEl>
                                          <p:spTgt spid="3">
                                            <p:txEl>
                                              <p:pRg st="0" end="0"/>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8" presetClass="entr" presetSubtype="16" fill="hold" grpId="0" nodeType="clickEffect">
                                  <p:stCondLst>
                                    <p:cond delay="0"/>
                                  </p:stCondLst>
                                  <p:childTnLst>
                                    <p:set>
                                      <p:cBhvr>
                                        <p:cTn id="24" dur="1" fill="hold">
                                          <p:stCondLst>
                                            <p:cond delay="0"/>
                                          </p:stCondLst>
                                        </p:cTn>
                                        <p:tgtEl>
                                          <p:spTgt spid="4"/>
                                        </p:tgtEl>
                                        <p:attrNameLst>
                                          <p:attrName>style.visibility</p:attrName>
                                        </p:attrNameLst>
                                      </p:cBhvr>
                                      <p:to>
                                        <p:strVal val="visible"/>
                                      </p:to>
                                    </p:set>
                                    <p:animEffect transition="in" filter="diamond(in)">
                                      <p:cBhvr>
                                        <p:cTn id="25" dur="2000"/>
                                        <p:tgtEl>
                                          <p:spTgt spid="4"/>
                                        </p:tgtEl>
                                      </p:cBhvr>
                                    </p:animEffect>
                                  </p:childTnLst>
                                </p:cTn>
                              </p:par>
                            </p:childTnLst>
                          </p:cTn>
                        </p:par>
                      </p:childTnLst>
                    </p:cTn>
                  </p:par>
                  <p:par>
                    <p:cTn id="26" fill="hold">
                      <p:stCondLst>
                        <p:cond delay="indefinite"/>
                      </p:stCondLst>
                      <p:childTnLst>
                        <p:par>
                          <p:cTn id="27" fill="hold">
                            <p:stCondLst>
                              <p:cond delay="0"/>
                            </p:stCondLst>
                            <p:childTnLst>
                              <p:par>
                                <p:cTn id="28" presetID="2" presetClass="entr" presetSubtype="4" fill="hold" nodeType="clickEffect">
                                  <p:stCondLst>
                                    <p:cond delay="0"/>
                                  </p:stCondLst>
                                  <p:childTnLst>
                                    <p:set>
                                      <p:cBhvr>
                                        <p:cTn id="29" dur="1" fill="hold">
                                          <p:stCondLst>
                                            <p:cond delay="0"/>
                                          </p:stCondLst>
                                        </p:cTn>
                                        <p:tgtEl>
                                          <p:spTgt spid="3">
                                            <p:txEl>
                                              <p:pRg st="1" end="1"/>
                                            </p:txEl>
                                          </p:spTgt>
                                        </p:tgtEl>
                                        <p:attrNameLst>
                                          <p:attrName>style.visibility</p:attrName>
                                        </p:attrNameLst>
                                      </p:cBhvr>
                                      <p:to>
                                        <p:strVal val="visible"/>
                                      </p:to>
                                    </p:set>
                                    <p:anim calcmode="lin" valueType="num">
                                      <p:cBhvr additive="base">
                                        <p:cTn id="30"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31"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4" grpId="0" animBg="1"/>
      <p:bldP spid="5"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1"/>
            <a:ext cx="9144000" cy="2362200"/>
          </a:xfrm>
          <a:solidFill>
            <a:schemeClr val="accent6">
              <a:lumMod val="20000"/>
              <a:lumOff val="80000"/>
            </a:schemeClr>
          </a:solidFill>
          <a:ln>
            <a:solidFill>
              <a:schemeClr val="accent3"/>
            </a:solidFill>
          </a:ln>
        </p:spPr>
        <p:txBody>
          <a:bodyPr>
            <a:normAutofit/>
          </a:bodyPr>
          <a:lstStyle/>
          <a:p>
            <a:r>
              <a:rPr lang="en-US" sz="7200" dirty="0" err="1" smtClean="0">
                <a:latin typeface="Nikosh" pitchFamily="2" charset="0"/>
                <a:cs typeface="Nikosh" pitchFamily="2" charset="0"/>
              </a:rPr>
              <a:t>বাড়ীর</a:t>
            </a:r>
            <a:r>
              <a:rPr lang="en-US" sz="7200" dirty="0" smtClean="0">
                <a:latin typeface="Nikosh" pitchFamily="2" charset="0"/>
                <a:cs typeface="Nikosh" pitchFamily="2" charset="0"/>
              </a:rPr>
              <a:t> </a:t>
            </a:r>
            <a:r>
              <a:rPr lang="en-US" sz="7200" dirty="0" err="1" smtClean="0">
                <a:latin typeface="Nikosh" pitchFamily="2" charset="0"/>
                <a:cs typeface="Nikosh" pitchFamily="2" charset="0"/>
              </a:rPr>
              <a:t>কাজ</a:t>
            </a:r>
            <a:endParaRPr lang="en-US" sz="7200" dirty="0">
              <a:latin typeface="Nikosh" pitchFamily="2" charset="0"/>
              <a:cs typeface="Nikosh" pitchFamily="2" charset="0"/>
            </a:endParaRPr>
          </a:p>
        </p:txBody>
      </p:sp>
      <p:sp>
        <p:nvSpPr>
          <p:cNvPr id="3" name="Subtitle 2"/>
          <p:cNvSpPr>
            <a:spLocks noGrp="1"/>
          </p:cNvSpPr>
          <p:nvPr>
            <p:ph type="subTitle" idx="1"/>
          </p:nvPr>
        </p:nvSpPr>
        <p:spPr>
          <a:xfrm>
            <a:off x="0" y="2362200"/>
            <a:ext cx="9144000" cy="4495800"/>
          </a:xfrm>
          <a:solidFill>
            <a:schemeClr val="accent5">
              <a:lumMod val="60000"/>
              <a:lumOff val="40000"/>
            </a:schemeClr>
          </a:solidFill>
        </p:spPr>
        <p:txBody>
          <a:bodyPr/>
          <a:lstStyle/>
          <a:p>
            <a:r>
              <a:rPr lang="en-US" dirty="0" err="1" smtClean="0">
                <a:latin typeface="Nikosh" pitchFamily="2" charset="0"/>
                <a:cs typeface="Nikosh" pitchFamily="2" charset="0"/>
              </a:rPr>
              <a:t>উদ্ভিদ</a:t>
            </a:r>
            <a:r>
              <a:rPr lang="en-US" dirty="0" smtClean="0">
                <a:latin typeface="Nikosh" pitchFamily="2" charset="0"/>
                <a:cs typeface="Nikosh" pitchFamily="2" charset="0"/>
              </a:rPr>
              <a:t> ও </a:t>
            </a:r>
            <a:r>
              <a:rPr lang="en-US" dirty="0" err="1" smtClean="0">
                <a:latin typeface="Nikosh" pitchFamily="2" charset="0"/>
                <a:cs typeface="Nikosh" pitchFamily="2" charset="0"/>
              </a:rPr>
              <a:t>প্রাণি</a:t>
            </a:r>
            <a:r>
              <a:rPr lang="en-US" dirty="0" smtClean="0">
                <a:latin typeface="Nikosh" pitchFamily="2" charset="0"/>
                <a:cs typeface="Nikosh" pitchFamily="2" charset="0"/>
              </a:rPr>
              <a:t> </a:t>
            </a:r>
            <a:r>
              <a:rPr lang="en-US" dirty="0" err="1" smtClean="0">
                <a:latin typeface="Nikosh" pitchFamily="2" charset="0"/>
                <a:cs typeface="Nikosh" pitchFamily="2" charset="0"/>
              </a:rPr>
              <a:t>কোষের</a:t>
            </a:r>
            <a:r>
              <a:rPr lang="en-US" dirty="0" smtClean="0">
                <a:latin typeface="Nikosh" pitchFamily="2" charset="0"/>
                <a:cs typeface="Nikosh" pitchFamily="2" charset="0"/>
              </a:rPr>
              <a:t> </a:t>
            </a:r>
            <a:r>
              <a:rPr lang="en-US" dirty="0" err="1" smtClean="0">
                <a:latin typeface="Nikosh" pitchFamily="2" charset="0"/>
                <a:cs typeface="Nikosh" pitchFamily="2" charset="0"/>
              </a:rPr>
              <a:t>চিত্র</a:t>
            </a:r>
            <a:r>
              <a:rPr lang="en-US" dirty="0" smtClean="0">
                <a:latin typeface="Nikosh" pitchFamily="2" charset="0"/>
                <a:cs typeface="Nikosh" pitchFamily="2" charset="0"/>
              </a:rPr>
              <a:t> </a:t>
            </a:r>
            <a:r>
              <a:rPr lang="en-US" dirty="0" err="1" smtClean="0">
                <a:latin typeface="Nikosh" pitchFamily="2" charset="0"/>
                <a:cs typeface="Nikosh" pitchFamily="2" charset="0"/>
              </a:rPr>
              <a:t>অংকন</a:t>
            </a:r>
            <a:r>
              <a:rPr lang="en-US" dirty="0" smtClean="0">
                <a:latin typeface="Nikosh" pitchFamily="2" charset="0"/>
                <a:cs typeface="Nikosh" pitchFamily="2" charset="0"/>
              </a:rPr>
              <a:t> </a:t>
            </a:r>
            <a:r>
              <a:rPr lang="en-US" dirty="0" err="1" smtClean="0">
                <a:latin typeface="Nikosh" pitchFamily="2" charset="0"/>
                <a:cs typeface="Nikosh" pitchFamily="2" charset="0"/>
              </a:rPr>
              <a:t>করে</a:t>
            </a:r>
            <a:r>
              <a:rPr lang="en-US" dirty="0" smtClean="0">
                <a:latin typeface="Nikosh" pitchFamily="2" charset="0"/>
                <a:cs typeface="Nikosh" pitchFamily="2" charset="0"/>
              </a:rPr>
              <a:t> </a:t>
            </a:r>
            <a:r>
              <a:rPr lang="en-US" dirty="0" err="1" smtClean="0">
                <a:latin typeface="Nikosh" pitchFamily="2" charset="0"/>
                <a:cs typeface="Nikosh" pitchFamily="2" charset="0"/>
              </a:rPr>
              <a:t>বর্ণনা</a:t>
            </a:r>
            <a:r>
              <a:rPr lang="en-US" dirty="0" smtClean="0">
                <a:latin typeface="Nikosh" pitchFamily="2" charset="0"/>
                <a:cs typeface="Nikosh" pitchFamily="2" charset="0"/>
              </a:rPr>
              <a:t> </a:t>
            </a:r>
            <a:r>
              <a:rPr lang="en-US" dirty="0" err="1" smtClean="0">
                <a:latin typeface="Nikosh" pitchFamily="2" charset="0"/>
                <a:cs typeface="Nikosh" pitchFamily="2" charset="0"/>
              </a:rPr>
              <a:t>দাও</a:t>
            </a:r>
            <a:r>
              <a:rPr lang="en-US" dirty="0" smtClean="0">
                <a:latin typeface="Nikosh" pitchFamily="2" charset="0"/>
                <a:cs typeface="Nikosh" pitchFamily="2" charset="0"/>
              </a:rPr>
              <a:t>?</a:t>
            </a:r>
            <a:endParaRPr lang="en-US" dirty="0">
              <a:latin typeface="Nikosh" pitchFamily="2" charset="0"/>
              <a:cs typeface="Nikosh" pitchFamily="2" charset="0"/>
            </a:endParaRPr>
          </a:p>
        </p:txBody>
      </p:sp>
      <p:sp>
        <p:nvSpPr>
          <p:cNvPr id="4" name="Oval 3"/>
          <p:cNvSpPr/>
          <p:nvPr/>
        </p:nvSpPr>
        <p:spPr>
          <a:xfrm>
            <a:off x="381000" y="2514600"/>
            <a:ext cx="381000" cy="3048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9"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0" fill="hold"/>
                                        <p:tgtEl>
                                          <p:spTgt spid="2"/>
                                        </p:tgtEl>
                                        <p:attrNameLst>
                                          <p:attrName>ppt_w</p:attrName>
                                        </p:attrNameLst>
                                      </p:cBhvr>
                                      <p:tavLst>
                                        <p:tav tm="0" fmla="#ppt_w*sin(2.5*pi*$)">
                                          <p:val>
                                            <p:fltVal val="0"/>
                                          </p:val>
                                        </p:tav>
                                        <p:tav tm="100000">
                                          <p:val>
                                            <p:fltVal val="1"/>
                                          </p:val>
                                        </p:tav>
                                      </p:tavLst>
                                    </p:anim>
                                    <p:anim calcmode="lin" valueType="num">
                                      <p:cBhvr>
                                        <p:cTn id="8" dur="5000" fill="hold"/>
                                        <p:tgtEl>
                                          <p:spTgt spid="2"/>
                                        </p:tgtEl>
                                        <p:attrNameLst>
                                          <p:attrName>ppt_h</p:attrName>
                                        </p:attrNameLst>
                                      </p:cBhvr>
                                      <p:tavLst>
                                        <p:tav tm="0">
                                          <p:val>
                                            <p:strVal val="#ppt_h"/>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8" presetClass="entr" presetSubtype="16" fill="hold" grpId="0" nodeType="clickEffect">
                                  <p:stCondLst>
                                    <p:cond delay="0"/>
                                  </p:stCondLst>
                                  <p:childTnLst>
                                    <p:set>
                                      <p:cBhvr>
                                        <p:cTn id="12" dur="1" fill="hold">
                                          <p:stCondLst>
                                            <p:cond delay="0"/>
                                          </p:stCondLst>
                                        </p:cTn>
                                        <p:tgtEl>
                                          <p:spTgt spid="4"/>
                                        </p:tgtEl>
                                        <p:attrNameLst>
                                          <p:attrName>style.visibility</p:attrName>
                                        </p:attrNameLst>
                                      </p:cBhvr>
                                      <p:to>
                                        <p:strVal val="visible"/>
                                      </p:to>
                                    </p:set>
                                    <p:animEffect transition="in" filter="diamond(in)">
                                      <p:cBhvr>
                                        <p:cTn id="13" dur="2000"/>
                                        <p:tgtEl>
                                          <p:spTgt spid="4"/>
                                        </p:tgtEl>
                                      </p:cBhvr>
                                    </p:animEffect>
                                  </p:childTnLst>
                                </p:cTn>
                              </p:par>
                            </p:childTnLst>
                          </p:cTn>
                        </p:par>
                      </p:childTnLst>
                    </p:cTn>
                  </p:par>
                  <p:par>
                    <p:cTn id="14" fill="hold">
                      <p:stCondLst>
                        <p:cond delay="indefinite"/>
                      </p:stCondLst>
                      <p:childTnLst>
                        <p:par>
                          <p:cTn id="15" fill="hold">
                            <p:stCondLst>
                              <p:cond delay="0"/>
                            </p:stCondLst>
                            <p:childTnLst>
                              <p:par>
                                <p:cTn id="16" presetID="38" presetClass="entr" presetSubtype="0" accel="50000" fill="hold" nodeType="clickEffect">
                                  <p:stCondLst>
                                    <p:cond delay="0"/>
                                  </p:stCondLst>
                                  <p:iterate type="lt">
                                    <p:tmPct val="50000"/>
                                  </p:iterate>
                                  <p:childTnLst>
                                    <p:set>
                                      <p:cBhvr>
                                        <p:cTn id="17" dur="1" fill="hold">
                                          <p:stCondLst>
                                            <p:cond delay="0"/>
                                          </p:stCondLst>
                                        </p:cTn>
                                        <p:tgtEl>
                                          <p:spTgt spid="3">
                                            <p:txEl>
                                              <p:pRg st="0" end="0"/>
                                            </p:txEl>
                                          </p:spTgt>
                                        </p:tgtEl>
                                        <p:attrNameLst>
                                          <p:attrName>style.visibility</p:attrName>
                                        </p:attrNameLst>
                                      </p:cBhvr>
                                      <p:to>
                                        <p:strVal val="visible"/>
                                      </p:to>
                                    </p:set>
                                    <p:set>
                                      <p:cBhvr>
                                        <p:cTn id="18" dur="455" fill="hold">
                                          <p:stCondLst>
                                            <p:cond delay="0"/>
                                          </p:stCondLst>
                                        </p:cTn>
                                        <p:tgtEl>
                                          <p:spTgt spid="3">
                                            <p:txEl>
                                              <p:pRg st="0" end="0"/>
                                            </p:txEl>
                                          </p:spTgt>
                                        </p:tgtEl>
                                        <p:attrNameLst>
                                          <p:attrName>style.rotation</p:attrName>
                                        </p:attrNameLst>
                                      </p:cBhvr>
                                      <p:to>
                                        <p:strVal val="-45.0"/>
                                      </p:to>
                                    </p:set>
                                    <p:anim calcmode="lin" valueType="num">
                                      <p:cBhvr>
                                        <p:cTn id="19" dur="455" fill="hold">
                                          <p:stCondLst>
                                            <p:cond delay="455"/>
                                          </p:stCondLst>
                                        </p:cTn>
                                        <p:tgtEl>
                                          <p:spTgt spid="3">
                                            <p:txEl>
                                              <p:pRg st="0" end="0"/>
                                            </p:txEl>
                                          </p:spTgt>
                                        </p:tgtEl>
                                        <p:attrNameLst>
                                          <p:attrName>style.rotation</p:attrName>
                                        </p:attrNameLst>
                                      </p:cBhvr>
                                      <p:tavLst>
                                        <p:tav tm="0">
                                          <p:val>
                                            <p:fltVal val="-45"/>
                                          </p:val>
                                        </p:tav>
                                        <p:tav tm="69900">
                                          <p:val>
                                            <p:fltVal val="45"/>
                                          </p:val>
                                        </p:tav>
                                        <p:tav tm="100000">
                                          <p:val>
                                            <p:fltVal val="0"/>
                                          </p:val>
                                        </p:tav>
                                      </p:tavLst>
                                    </p:anim>
                                    <p:anim calcmode="lin" valueType="num">
                                      <p:cBhvr>
                                        <p:cTn id="20" dur="455" fill="hold">
                                          <p:stCondLst>
                                            <p:cond delay="0"/>
                                          </p:stCondLst>
                                        </p:cTn>
                                        <p:tgtEl>
                                          <p:spTgt spid="3">
                                            <p:txEl>
                                              <p:pRg st="0" end="0"/>
                                            </p:txEl>
                                          </p:spTgt>
                                        </p:tgtEl>
                                        <p:attrNameLst>
                                          <p:attrName>ppt_y</p:attrName>
                                        </p:attrNameLst>
                                      </p:cBhvr>
                                      <p:tavLst>
                                        <p:tav tm="0">
                                          <p:val>
                                            <p:strVal val="#ppt_y-1"/>
                                          </p:val>
                                        </p:tav>
                                        <p:tav tm="100000">
                                          <p:val>
                                            <p:strVal val="#ppt_y-(0.354*#ppt_w-0.172*#ppt_h)"/>
                                          </p:val>
                                        </p:tav>
                                      </p:tavLst>
                                    </p:anim>
                                    <p:anim calcmode="lin" valueType="num">
                                      <p:cBhvr>
                                        <p:cTn id="21" dur="156" decel="50000" autoRev="1" fill="hold">
                                          <p:stCondLst>
                                            <p:cond delay="455"/>
                                          </p:stCondLst>
                                        </p:cTn>
                                        <p:tgtEl>
                                          <p:spTgt spid="3">
                                            <p:txEl>
                                              <p:pRg st="0" end="0"/>
                                            </p:txEl>
                                          </p:spTgt>
                                        </p:tgtEl>
                                        <p:attrNameLst>
                                          <p:attrName>ppt_y</p:attrName>
                                        </p:attrNameLst>
                                      </p:cBhvr>
                                      <p:tavLst>
                                        <p:tav tm="0">
                                          <p:val>
                                            <p:strVal val="#ppt_y-(0.354*#ppt_w-0.172*#ppt_h)"/>
                                          </p:val>
                                        </p:tav>
                                        <p:tav tm="100000">
                                          <p:val>
                                            <p:strVal val="#ppt_y-(0.354*#ppt_w-0.172*#ppt_h)-#ppt_h/2"/>
                                          </p:val>
                                        </p:tav>
                                      </p:tavLst>
                                    </p:anim>
                                    <p:anim calcmode="lin" valueType="num">
                                      <p:cBhvr>
                                        <p:cTn id="22" dur="136" fill="hold">
                                          <p:stCondLst>
                                            <p:cond delay="864"/>
                                          </p:stCondLst>
                                        </p:cTn>
                                        <p:tgtEl>
                                          <p:spTgt spid="3">
                                            <p:txEl>
                                              <p:pRg st="0" end="0"/>
                                            </p:txEl>
                                          </p:spTgt>
                                        </p:tgtEl>
                                        <p:attrNameLst>
                                          <p:attrName>ppt_y</p:attrName>
                                        </p:attrNameLst>
                                      </p:cBhvr>
                                      <p:tavLst>
                                        <p:tav tm="0">
                                          <p:val>
                                            <p:strVal val="#ppt_y-(0.354*#ppt_w-0.172*#ppt_h)"/>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4"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1"/>
            <a:ext cx="9144000" cy="1295400"/>
          </a:xfrm>
          <a:solidFill>
            <a:schemeClr val="accent2"/>
          </a:solidFill>
          <a:ln>
            <a:solidFill>
              <a:srgbClr val="00B050"/>
            </a:solidFill>
          </a:ln>
        </p:spPr>
        <p:txBody>
          <a:bodyPr>
            <a:normAutofit fontScale="90000"/>
          </a:bodyPr>
          <a:lstStyle/>
          <a:p>
            <a:r>
              <a:rPr lang="en-US" sz="8000" dirty="0" err="1" smtClean="0">
                <a:latin typeface="Nikosh" pitchFamily="2" charset="0"/>
                <a:cs typeface="Nikosh" pitchFamily="2" charset="0"/>
              </a:rPr>
              <a:t>আল্লাহ</a:t>
            </a:r>
            <a:r>
              <a:rPr lang="en-US" sz="8000" dirty="0" smtClean="0">
                <a:latin typeface="Nikosh" pitchFamily="2" charset="0"/>
                <a:cs typeface="Nikosh" pitchFamily="2" charset="0"/>
              </a:rPr>
              <a:t> </a:t>
            </a:r>
            <a:r>
              <a:rPr lang="en-US" sz="8000" dirty="0" err="1" smtClean="0">
                <a:latin typeface="Nikosh" pitchFamily="2" charset="0"/>
                <a:cs typeface="Nikosh" pitchFamily="2" charset="0"/>
              </a:rPr>
              <a:t>হাফেজ</a:t>
            </a:r>
            <a:endParaRPr lang="en-US" dirty="0">
              <a:latin typeface="Nikosh" pitchFamily="2" charset="0"/>
              <a:cs typeface="Nikosh" pitchFamily="2" charset="0"/>
            </a:endParaRPr>
          </a:p>
        </p:txBody>
      </p:sp>
      <p:sp>
        <p:nvSpPr>
          <p:cNvPr id="3" name="Subtitle 2"/>
          <p:cNvSpPr>
            <a:spLocks noGrp="1"/>
          </p:cNvSpPr>
          <p:nvPr>
            <p:ph type="subTitle" idx="1"/>
          </p:nvPr>
        </p:nvSpPr>
        <p:spPr>
          <a:xfrm>
            <a:off x="0" y="1295400"/>
            <a:ext cx="9144000" cy="5791200"/>
          </a:xfrm>
        </p:spPr>
        <p:txBody>
          <a:bodyPr/>
          <a:lstStyle/>
          <a:p>
            <a:endParaRPr lang="en-US" dirty="0"/>
          </a:p>
        </p:txBody>
      </p:sp>
      <p:pic>
        <p:nvPicPr>
          <p:cNvPr id="6" name="Picture 5" descr="Desert.jpg"/>
          <p:cNvPicPr>
            <a:picLocks noChangeAspect="1"/>
          </p:cNvPicPr>
          <p:nvPr/>
        </p:nvPicPr>
        <p:blipFill>
          <a:blip r:embed="rId2"/>
          <a:stretch>
            <a:fillRect/>
          </a:stretch>
        </p:blipFill>
        <p:spPr>
          <a:xfrm>
            <a:off x="0" y="1295400"/>
            <a:ext cx="9144000" cy="5562600"/>
          </a:xfrm>
          <a:prstGeom prst="rect">
            <a:avLst/>
          </a:prstGeom>
        </p:spPr>
      </p:pic>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grpId="1" nodeType="clickEffect">
                                  <p:stCondLst>
                                    <p:cond delay="0"/>
                                  </p:stCondLst>
                                  <p:iterate type="lt">
                                    <p:tmPct val="0"/>
                                  </p:iterate>
                                  <p:childTnLst>
                                    <p:set>
                                      <p:cBhvr>
                                        <p:cTn id="6" dur="1" fill="hold">
                                          <p:stCondLst>
                                            <p:cond delay="0"/>
                                          </p:stCondLst>
                                        </p:cTn>
                                        <p:tgtEl>
                                          <p:spTgt spid="2"/>
                                        </p:tgtEl>
                                        <p:attrNameLst>
                                          <p:attrName>style.visibility</p:attrName>
                                        </p:attrNameLst>
                                      </p:cBhvr>
                                      <p:to>
                                        <p:strVal val="visible"/>
                                      </p:to>
                                    </p:set>
                                    <p:animEffect transition="in" filter="diamond(in)">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52" presetClass="entr" presetSubtype="0" fill="hold" nodeType="clickEffect">
                                  <p:stCondLst>
                                    <p:cond delay="0"/>
                                  </p:stCondLst>
                                  <p:childTnLst>
                                    <p:set>
                                      <p:cBhvr>
                                        <p:cTn id="11" dur="1" fill="hold">
                                          <p:stCondLst>
                                            <p:cond delay="0"/>
                                          </p:stCondLst>
                                        </p:cTn>
                                        <p:tgtEl>
                                          <p:spTgt spid="6"/>
                                        </p:tgtEl>
                                        <p:attrNameLst>
                                          <p:attrName>style.visibility</p:attrName>
                                        </p:attrNameLst>
                                      </p:cBhvr>
                                      <p:to>
                                        <p:strVal val="visible"/>
                                      </p:to>
                                    </p:set>
                                    <p:animScale>
                                      <p:cBhvr>
                                        <p:cTn id="12" dur="1000" decel="50000" fill="hold">
                                          <p:stCondLst>
                                            <p:cond delay="0"/>
                                          </p:stCondLst>
                                        </p:cTn>
                                        <p:tgtEl>
                                          <p:spTgt spid="6"/>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13" dur="1000" decel="50000" fill="hold">
                                          <p:stCondLst>
                                            <p:cond delay="0"/>
                                          </p:stCondLst>
                                        </p:cTn>
                                        <p:tgtEl>
                                          <p:spTgt spid="6"/>
                                        </p:tgtEl>
                                        <p:attrNameLst>
                                          <p:attrName>ppt_x</p:attrName>
                                          <p:attrName>ppt_y</p:attrName>
                                        </p:attrNameLst>
                                      </p:cBhvr>
                                    </p:animMotion>
                                    <p:animEffect transition="in" filter="fade">
                                      <p:cBhvr>
                                        <p:cTn id="14" dur="1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1"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0"/>
            <a:ext cx="9144000" cy="1371600"/>
          </a:xfrm>
          <a:solidFill>
            <a:schemeClr val="accent3">
              <a:lumMod val="60000"/>
              <a:lumOff val="40000"/>
            </a:schemeClr>
          </a:solidFill>
        </p:spPr>
        <p:txBody>
          <a:bodyPr>
            <a:normAutofit/>
          </a:bodyPr>
          <a:lstStyle/>
          <a:p>
            <a:r>
              <a:rPr lang="en-US" sz="7200" dirty="0" err="1" smtClean="0">
                <a:solidFill>
                  <a:schemeClr val="accent6">
                    <a:lumMod val="75000"/>
                  </a:schemeClr>
                </a:solidFill>
                <a:latin typeface="Nikosh" pitchFamily="2" charset="0"/>
                <a:cs typeface="Nikosh" pitchFamily="2" charset="0"/>
              </a:rPr>
              <a:t>পরিচিতি</a:t>
            </a:r>
            <a:endParaRPr lang="en-US" sz="7200" dirty="0">
              <a:solidFill>
                <a:schemeClr val="accent6">
                  <a:lumMod val="75000"/>
                </a:schemeClr>
              </a:solidFill>
              <a:latin typeface="Nikosh" pitchFamily="2" charset="0"/>
              <a:cs typeface="Nikosh" pitchFamily="2" charset="0"/>
            </a:endParaRPr>
          </a:p>
        </p:txBody>
      </p:sp>
      <p:sp>
        <p:nvSpPr>
          <p:cNvPr id="3" name="Subtitle 2"/>
          <p:cNvSpPr>
            <a:spLocks noGrp="1"/>
          </p:cNvSpPr>
          <p:nvPr>
            <p:ph type="subTitle" idx="1"/>
          </p:nvPr>
        </p:nvSpPr>
        <p:spPr>
          <a:xfrm>
            <a:off x="0" y="1371600"/>
            <a:ext cx="9144000" cy="5486400"/>
          </a:xfrm>
          <a:solidFill>
            <a:schemeClr val="accent3"/>
          </a:solidFill>
        </p:spPr>
        <p:txBody>
          <a:bodyPr/>
          <a:lstStyle/>
          <a:p>
            <a:r>
              <a:rPr lang="en-US" dirty="0" err="1" smtClean="0">
                <a:solidFill>
                  <a:srgbClr val="FF0000"/>
                </a:solidFill>
                <a:latin typeface="Nikosh" pitchFamily="2" charset="0"/>
                <a:cs typeface="Nikosh" pitchFamily="2" charset="0"/>
              </a:rPr>
              <a:t>মোঃ</a:t>
            </a:r>
            <a:r>
              <a:rPr lang="en-US" dirty="0" smtClean="0">
                <a:solidFill>
                  <a:srgbClr val="FF0000"/>
                </a:solidFill>
                <a:latin typeface="Nikosh" pitchFamily="2" charset="0"/>
                <a:cs typeface="Nikosh" pitchFamily="2" charset="0"/>
              </a:rPr>
              <a:t> </a:t>
            </a:r>
            <a:r>
              <a:rPr lang="en-US" dirty="0" err="1" smtClean="0">
                <a:solidFill>
                  <a:srgbClr val="FF0000"/>
                </a:solidFill>
                <a:latin typeface="Nikosh" pitchFamily="2" charset="0"/>
                <a:cs typeface="Nikosh" pitchFamily="2" charset="0"/>
              </a:rPr>
              <a:t>মশিউর</a:t>
            </a:r>
            <a:r>
              <a:rPr lang="en-US" dirty="0" smtClean="0">
                <a:solidFill>
                  <a:srgbClr val="FF0000"/>
                </a:solidFill>
                <a:latin typeface="Nikosh" pitchFamily="2" charset="0"/>
                <a:cs typeface="Nikosh" pitchFamily="2" charset="0"/>
              </a:rPr>
              <a:t>  </a:t>
            </a:r>
            <a:r>
              <a:rPr lang="en-US" dirty="0" err="1" smtClean="0">
                <a:solidFill>
                  <a:srgbClr val="FF0000"/>
                </a:solidFill>
                <a:latin typeface="Nikosh" pitchFamily="2" charset="0"/>
                <a:cs typeface="Nikosh" pitchFamily="2" charset="0"/>
              </a:rPr>
              <a:t>রহমান</a:t>
            </a:r>
            <a:endParaRPr lang="en-US" dirty="0" smtClean="0">
              <a:solidFill>
                <a:srgbClr val="FF0000"/>
              </a:solidFill>
              <a:latin typeface="Nikosh" pitchFamily="2" charset="0"/>
              <a:cs typeface="Nikosh" pitchFamily="2" charset="0"/>
            </a:endParaRPr>
          </a:p>
          <a:p>
            <a:r>
              <a:rPr lang="en-US" dirty="0" err="1" smtClean="0">
                <a:solidFill>
                  <a:srgbClr val="FFFF00"/>
                </a:solidFill>
                <a:latin typeface="Nikosh" pitchFamily="2" charset="0"/>
                <a:cs typeface="Nikosh" pitchFamily="2" charset="0"/>
              </a:rPr>
              <a:t>বি</a:t>
            </a:r>
            <a:r>
              <a:rPr lang="en-US" dirty="0" smtClean="0">
                <a:solidFill>
                  <a:srgbClr val="FFFF00"/>
                </a:solidFill>
                <a:latin typeface="Nikosh" pitchFamily="2" charset="0"/>
                <a:cs typeface="Nikosh" pitchFamily="2" charset="0"/>
              </a:rPr>
              <a:t> </a:t>
            </a:r>
            <a:r>
              <a:rPr lang="en-US" dirty="0" err="1" smtClean="0">
                <a:solidFill>
                  <a:srgbClr val="FFFF00"/>
                </a:solidFill>
                <a:latin typeface="Nikosh" pitchFamily="2" charset="0"/>
                <a:cs typeface="Nikosh" pitchFamily="2" charset="0"/>
              </a:rPr>
              <a:t>এস</a:t>
            </a:r>
            <a:r>
              <a:rPr lang="en-US" dirty="0" smtClean="0">
                <a:solidFill>
                  <a:srgbClr val="FFFF00"/>
                </a:solidFill>
                <a:latin typeface="Nikosh" pitchFamily="2" charset="0"/>
                <a:cs typeface="Nikosh" pitchFamily="2" charset="0"/>
              </a:rPr>
              <a:t>- </a:t>
            </a:r>
            <a:r>
              <a:rPr lang="en-US" dirty="0" err="1" smtClean="0">
                <a:solidFill>
                  <a:srgbClr val="FFFF00"/>
                </a:solidFill>
                <a:latin typeface="Nikosh" pitchFamily="2" charset="0"/>
                <a:cs typeface="Nikosh" pitchFamily="2" charset="0"/>
              </a:rPr>
              <a:t>সি</a:t>
            </a:r>
            <a:r>
              <a:rPr lang="en-US" dirty="0" smtClean="0">
                <a:solidFill>
                  <a:srgbClr val="FFFF00"/>
                </a:solidFill>
                <a:latin typeface="Nikosh" pitchFamily="2" charset="0"/>
                <a:cs typeface="Nikosh" pitchFamily="2" charset="0"/>
              </a:rPr>
              <a:t>- (</a:t>
            </a:r>
            <a:r>
              <a:rPr lang="en-US" dirty="0" err="1" smtClean="0">
                <a:solidFill>
                  <a:srgbClr val="FFFF00"/>
                </a:solidFill>
                <a:latin typeface="Nikosh" pitchFamily="2" charset="0"/>
                <a:cs typeface="Nikosh" pitchFamily="2" charset="0"/>
              </a:rPr>
              <a:t>অনার্স</a:t>
            </a:r>
            <a:r>
              <a:rPr lang="en-US" dirty="0" smtClean="0">
                <a:solidFill>
                  <a:srgbClr val="FFFF00"/>
                </a:solidFill>
                <a:latin typeface="Nikosh" pitchFamily="2" charset="0"/>
                <a:cs typeface="Nikosh" pitchFamily="2" charset="0"/>
              </a:rPr>
              <a:t> ) </a:t>
            </a:r>
            <a:r>
              <a:rPr lang="en-US" dirty="0" err="1" smtClean="0">
                <a:solidFill>
                  <a:srgbClr val="FFFF00"/>
                </a:solidFill>
                <a:latin typeface="Nikosh" pitchFamily="2" charset="0"/>
                <a:cs typeface="Nikosh" pitchFamily="2" charset="0"/>
              </a:rPr>
              <a:t>এম</a:t>
            </a:r>
            <a:r>
              <a:rPr lang="en-US" dirty="0" smtClean="0">
                <a:solidFill>
                  <a:srgbClr val="FFFF00"/>
                </a:solidFill>
                <a:latin typeface="Nikosh" pitchFamily="2" charset="0"/>
                <a:cs typeface="Nikosh" pitchFamily="2" charset="0"/>
              </a:rPr>
              <a:t> </a:t>
            </a:r>
            <a:r>
              <a:rPr lang="en-US" dirty="0" err="1" smtClean="0">
                <a:solidFill>
                  <a:srgbClr val="FFFF00"/>
                </a:solidFill>
                <a:latin typeface="Nikosh" pitchFamily="2" charset="0"/>
                <a:cs typeface="Nikosh" pitchFamily="2" charset="0"/>
              </a:rPr>
              <a:t>এস</a:t>
            </a:r>
            <a:r>
              <a:rPr lang="en-US" dirty="0" smtClean="0">
                <a:solidFill>
                  <a:srgbClr val="FFFF00"/>
                </a:solidFill>
                <a:latin typeface="Nikosh" pitchFamily="2" charset="0"/>
                <a:cs typeface="Nikosh" pitchFamily="2" charset="0"/>
              </a:rPr>
              <a:t>- </a:t>
            </a:r>
            <a:r>
              <a:rPr lang="en-US" dirty="0" err="1" smtClean="0">
                <a:solidFill>
                  <a:srgbClr val="FFFF00"/>
                </a:solidFill>
                <a:latin typeface="Nikosh" pitchFamily="2" charset="0"/>
                <a:cs typeface="Nikosh" pitchFamily="2" charset="0"/>
              </a:rPr>
              <a:t>সি</a:t>
            </a:r>
            <a:r>
              <a:rPr lang="en-US" dirty="0" smtClean="0">
                <a:solidFill>
                  <a:srgbClr val="FFFF00"/>
                </a:solidFill>
                <a:latin typeface="Nikosh" pitchFamily="2" charset="0"/>
                <a:cs typeface="Nikosh" pitchFamily="2" charset="0"/>
              </a:rPr>
              <a:t>(</a:t>
            </a:r>
            <a:r>
              <a:rPr lang="en-US" dirty="0" err="1" smtClean="0">
                <a:solidFill>
                  <a:srgbClr val="FFFF00"/>
                </a:solidFill>
                <a:latin typeface="Nikosh" pitchFamily="2" charset="0"/>
                <a:cs typeface="Nikosh" pitchFamily="2" charset="0"/>
              </a:rPr>
              <a:t>মাইক্রোবায়োলজী</a:t>
            </a:r>
            <a:r>
              <a:rPr lang="en-US" dirty="0" smtClean="0">
                <a:solidFill>
                  <a:srgbClr val="FFFF00"/>
                </a:solidFill>
                <a:latin typeface="Nikosh" pitchFamily="2" charset="0"/>
                <a:cs typeface="Nikosh" pitchFamily="2" charset="0"/>
              </a:rPr>
              <a:t>)</a:t>
            </a:r>
          </a:p>
          <a:p>
            <a:r>
              <a:rPr lang="en-US" dirty="0" err="1" smtClean="0">
                <a:solidFill>
                  <a:schemeClr val="accent2">
                    <a:lumMod val="40000"/>
                    <a:lumOff val="60000"/>
                  </a:schemeClr>
                </a:solidFill>
                <a:latin typeface="Nikosh" pitchFamily="2" charset="0"/>
                <a:cs typeface="Nikosh" pitchFamily="2" charset="0"/>
              </a:rPr>
              <a:t>সহকারী</a:t>
            </a:r>
            <a:r>
              <a:rPr lang="en-US" dirty="0" smtClean="0">
                <a:solidFill>
                  <a:schemeClr val="accent2">
                    <a:lumMod val="40000"/>
                    <a:lumOff val="60000"/>
                  </a:schemeClr>
                </a:solidFill>
                <a:latin typeface="Nikosh" pitchFamily="2" charset="0"/>
                <a:cs typeface="Nikosh" pitchFamily="2" charset="0"/>
              </a:rPr>
              <a:t> </a:t>
            </a:r>
            <a:r>
              <a:rPr lang="en-US" dirty="0" err="1" smtClean="0">
                <a:solidFill>
                  <a:schemeClr val="accent2">
                    <a:lumMod val="40000"/>
                    <a:lumOff val="60000"/>
                  </a:schemeClr>
                </a:solidFill>
                <a:latin typeface="Nikosh" pitchFamily="2" charset="0"/>
                <a:cs typeface="Nikosh" pitchFamily="2" charset="0"/>
              </a:rPr>
              <a:t>শিক্ষক</a:t>
            </a:r>
            <a:r>
              <a:rPr lang="en-US" dirty="0" smtClean="0">
                <a:solidFill>
                  <a:schemeClr val="accent2">
                    <a:lumMod val="40000"/>
                    <a:lumOff val="60000"/>
                  </a:schemeClr>
                </a:solidFill>
                <a:latin typeface="Nikosh" pitchFamily="2" charset="0"/>
                <a:cs typeface="Nikosh" pitchFamily="2" charset="0"/>
              </a:rPr>
              <a:t> </a:t>
            </a:r>
          </a:p>
          <a:p>
            <a:r>
              <a:rPr lang="en-US" dirty="0" err="1" smtClean="0">
                <a:solidFill>
                  <a:schemeClr val="accent2"/>
                </a:solidFill>
                <a:latin typeface="Nikosh" pitchFamily="2" charset="0"/>
                <a:cs typeface="Nikosh" pitchFamily="2" charset="0"/>
              </a:rPr>
              <a:t>হুয়া্কুয়া</a:t>
            </a:r>
            <a:r>
              <a:rPr lang="en-US" dirty="0" smtClean="0">
                <a:solidFill>
                  <a:schemeClr val="accent2"/>
                </a:solidFill>
                <a:latin typeface="Nikosh" pitchFamily="2" charset="0"/>
                <a:cs typeface="Nikosh" pitchFamily="2" charset="0"/>
              </a:rPr>
              <a:t> </a:t>
            </a:r>
            <a:r>
              <a:rPr lang="en-US" dirty="0" err="1" smtClean="0">
                <a:solidFill>
                  <a:schemeClr val="accent2"/>
                </a:solidFill>
                <a:latin typeface="Nikosh" pitchFamily="2" charset="0"/>
                <a:cs typeface="Nikosh" pitchFamily="2" charset="0"/>
              </a:rPr>
              <a:t>দ্বিমুখী</a:t>
            </a:r>
            <a:r>
              <a:rPr lang="en-US" dirty="0" smtClean="0">
                <a:solidFill>
                  <a:schemeClr val="accent2"/>
                </a:solidFill>
                <a:latin typeface="Nikosh" pitchFamily="2" charset="0"/>
                <a:cs typeface="Nikosh" pitchFamily="2" charset="0"/>
              </a:rPr>
              <a:t> </a:t>
            </a:r>
            <a:r>
              <a:rPr lang="en-US" dirty="0" err="1" smtClean="0">
                <a:solidFill>
                  <a:schemeClr val="accent2"/>
                </a:solidFill>
                <a:latin typeface="Nikosh" pitchFamily="2" charset="0"/>
                <a:cs typeface="Nikosh" pitchFamily="2" charset="0"/>
              </a:rPr>
              <a:t>উচ্চ</a:t>
            </a:r>
            <a:r>
              <a:rPr lang="en-US" dirty="0" smtClean="0">
                <a:solidFill>
                  <a:schemeClr val="accent2"/>
                </a:solidFill>
                <a:latin typeface="Nikosh" pitchFamily="2" charset="0"/>
                <a:cs typeface="Nikosh" pitchFamily="2" charset="0"/>
              </a:rPr>
              <a:t> </a:t>
            </a:r>
            <a:r>
              <a:rPr lang="en-US" dirty="0" err="1" smtClean="0">
                <a:solidFill>
                  <a:schemeClr val="accent2"/>
                </a:solidFill>
                <a:latin typeface="Nikosh" pitchFamily="2" charset="0"/>
                <a:cs typeface="Nikosh" pitchFamily="2" charset="0"/>
              </a:rPr>
              <a:t>বিদ্যালয়,সোনাতলা,বগুড়া</a:t>
            </a:r>
            <a:r>
              <a:rPr lang="en-US" dirty="0" smtClean="0">
                <a:solidFill>
                  <a:schemeClr val="accent2"/>
                </a:solidFill>
                <a:latin typeface="Nikosh" pitchFamily="2" charset="0"/>
                <a:cs typeface="Nikosh" pitchFamily="2" charset="0"/>
              </a:rPr>
              <a:t> ।</a:t>
            </a:r>
          </a:p>
          <a:p>
            <a:r>
              <a:rPr lang="en-US" dirty="0" err="1" smtClean="0">
                <a:solidFill>
                  <a:schemeClr val="accent2"/>
                </a:solidFill>
                <a:latin typeface="Nikosh" pitchFamily="2" charset="0"/>
                <a:cs typeface="Nikosh" pitchFamily="2" charset="0"/>
              </a:rPr>
              <a:t>সেল</a:t>
            </a:r>
            <a:r>
              <a:rPr lang="en-US" dirty="0" smtClean="0">
                <a:solidFill>
                  <a:schemeClr val="accent2"/>
                </a:solidFill>
                <a:latin typeface="Nikosh" pitchFamily="2" charset="0"/>
                <a:cs typeface="Nikosh" pitchFamily="2" charset="0"/>
              </a:rPr>
              <a:t> নম্বরঃ০১৭২৮-০০৪৪৫৯</a:t>
            </a:r>
            <a:endParaRPr lang="en-US" dirty="0">
              <a:solidFill>
                <a:schemeClr val="accent2"/>
              </a:solidFill>
              <a:latin typeface="Nikosh" pitchFamily="2" charset="0"/>
              <a:cs typeface="Nikosh" pitchFamily="2" charset="0"/>
            </a:endParaRPr>
          </a:p>
        </p:txBody>
      </p:sp>
      <p:pic>
        <p:nvPicPr>
          <p:cNvPr id="1026" name="Picture 2" descr="I:\Snapshot_20130729_6.jpg"/>
          <p:cNvPicPr>
            <a:picLocks noChangeAspect="1" noChangeArrowheads="1"/>
          </p:cNvPicPr>
          <p:nvPr/>
        </p:nvPicPr>
        <p:blipFill>
          <a:blip r:embed="rId2"/>
          <a:srcRect/>
          <a:stretch>
            <a:fillRect/>
          </a:stretch>
        </p:blipFill>
        <p:spPr bwMode="auto">
          <a:xfrm>
            <a:off x="3581400" y="4495800"/>
            <a:ext cx="2362200" cy="1676400"/>
          </a:xfrm>
          <a:prstGeom prst="rect">
            <a:avLst/>
          </a:prstGeom>
          <a:noFill/>
        </p:spPr>
      </p:pic>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7"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900" decel="100000" fill="hold"/>
                                        <p:tgtEl>
                                          <p:spTgt spid="2"/>
                                        </p:tgtEl>
                                        <p:attrNameLst>
                                          <p:attrName>ppt_y</p:attrName>
                                        </p:attrNameLst>
                                      </p:cBhvr>
                                      <p:tavLst>
                                        <p:tav tm="0">
                                          <p:val>
                                            <p:strVal val="#ppt_y+1"/>
                                          </p:val>
                                        </p:tav>
                                        <p:tav tm="100000">
                                          <p:val>
                                            <p:strVal val="#ppt_y-.03"/>
                                          </p:val>
                                        </p:tav>
                                      </p:tavLst>
                                    </p:anim>
                                    <p:anim calcmode="lin" valueType="num">
                                      <p:cBhvr>
                                        <p:cTn id="10" dur="100" accel="100000" fill="hold">
                                          <p:stCondLst>
                                            <p:cond delay="900"/>
                                          </p:stCondLst>
                                        </p:cTn>
                                        <p:tgtEl>
                                          <p:spTgt spid="2"/>
                                        </p:tgtEl>
                                        <p:attrNameLst>
                                          <p:attrName>ppt_y</p:attrName>
                                        </p:attrNameLst>
                                      </p:cBhvr>
                                      <p:tavLst>
                                        <p:tav tm="0">
                                          <p:val>
                                            <p:strVal val="#ppt_y-.03"/>
                                          </p:val>
                                        </p:tav>
                                        <p:tav tm="100000">
                                          <p:val>
                                            <p:strVal val="#ppt_y"/>
                                          </p:val>
                                        </p:tav>
                                      </p:tavLst>
                                    </p:anim>
                                  </p:childTnLst>
                                </p:cTn>
                              </p:par>
                            </p:childTnLst>
                          </p:cTn>
                        </p:par>
                      </p:childTnLst>
                    </p:cTn>
                  </p:par>
                  <p:par>
                    <p:cTn id="11" fill="hold">
                      <p:stCondLst>
                        <p:cond delay="indefinite"/>
                      </p:stCondLst>
                      <p:childTnLst>
                        <p:par>
                          <p:cTn id="12" fill="hold">
                            <p:stCondLst>
                              <p:cond delay="0"/>
                            </p:stCondLst>
                            <p:childTnLst>
                              <p:par>
                                <p:cTn id="13" presetID="52" presetClass="entr" presetSubtype="0" fill="hold" nodeType="clickEffect">
                                  <p:stCondLst>
                                    <p:cond delay="0"/>
                                  </p:stCondLst>
                                  <p:childTnLst>
                                    <p:set>
                                      <p:cBhvr>
                                        <p:cTn id="14" dur="1" fill="hold">
                                          <p:stCondLst>
                                            <p:cond delay="0"/>
                                          </p:stCondLst>
                                        </p:cTn>
                                        <p:tgtEl>
                                          <p:spTgt spid="3">
                                            <p:txEl>
                                              <p:pRg st="0" end="0"/>
                                            </p:txEl>
                                          </p:spTgt>
                                        </p:tgtEl>
                                        <p:attrNameLst>
                                          <p:attrName>style.visibility</p:attrName>
                                        </p:attrNameLst>
                                      </p:cBhvr>
                                      <p:to>
                                        <p:strVal val="visible"/>
                                      </p:to>
                                    </p:set>
                                    <p:animScale>
                                      <p:cBhvr>
                                        <p:cTn id="15" dur="1000" decel="50000" fill="hold">
                                          <p:stCondLst>
                                            <p:cond delay="0"/>
                                          </p:stCondLst>
                                        </p:cTn>
                                        <p:tgtEl>
                                          <p:spTgt spid="3">
                                            <p:txEl>
                                              <p:pRg st="0" end="0"/>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16" dur="1000" decel="50000" fill="hold">
                                          <p:stCondLst>
                                            <p:cond delay="0"/>
                                          </p:stCondLst>
                                        </p:cTn>
                                        <p:tgtEl>
                                          <p:spTgt spid="3">
                                            <p:txEl>
                                              <p:pRg st="0" end="0"/>
                                            </p:txEl>
                                          </p:spTgt>
                                        </p:tgtEl>
                                        <p:attrNameLst>
                                          <p:attrName>ppt_x</p:attrName>
                                          <p:attrName>ppt_y</p:attrName>
                                        </p:attrNameLst>
                                      </p:cBhvr>
                                    </p:animMotion>
                                    <p:animEffect transition="in" filter="fade">
                                      <p:cBhvr>
                                        <p:cTn id="17" dur="1000"/>
                                        <p:tgtEl>
                                          <p:spTgt spid="3">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8" presetClass="entr" presetSubtype="16" fill="hold" nodeType="clickEffect">
                                  <p:stCondLst>
                                    <p:cond delay="0"/>
                                  </p:stCondLst>
                                  <p:childTnLst>
                                    <p:set>
                                      <p:cBhvr>
                                        <p:cTn id="21" dur="1" fill="hold">
                                          <p:stCondLst>
                                            <p:cond delay="0"/>
                                          </p:stCondLst>
                                        </p:cTn>
                                        <p:tgtEl>
                                          <p:spTgt spid="3">
                                            <p:txEl>
                                              <p:pRg st="1" end="1"/>
                                            </p:txEl>
                                          </p:spTgt>
                                        </p:tgtEl>
                                        <p:attrNameLst>
                                          <p:attrName>style.visibility</p:attrName>
                                        </p:attrNameLst>
                                      </p:cBhvr>
                                      <p:to>
                                        <p:strVal val="visible"/>
                                      </p:to>
                                    </p:set>
                                    <p:animEffect transition="in" filter="diamond(in)">
                                      <p:cBhvr>
                                        <p:cTn id="22" dur="2000"/>
                                        <p:tgtEl>
                                          <p:spTgt spid="3">
                                            <p:txEl>
                                              <p:pRg st="1" end="1"/>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nodeType="clickEffect">
                                  <p:stCondLst>
                                    <p:cond delay="0"/>
                                  </p:stCondLst>
                                  <p:childTnLst>
                                    <p:set>
                                      <p:cBhvr>
                                        <p:cTn id="26" dur="1" fill="hold">
                                          <p:stCondLst>
                                            <p:cond delay="0"/>
                                          </p:stCondLst>
                                        </p:cTn>
                                        <p:tgtEl>
                                          <p:spTgt spid="3">
                                            <p:txEl>
                                              <p:pRg st="2" end="2"/>
                                            </p:txEl>
                                          </p:spTgt>
                                        </p:tgtEl>
                                        <p:attrNameLst>
                                          <p:attrName>style.visibility</p:attrName>
                                        </p:attrNameLst>
                                      </p:cBhvr>
                                      <p:to>
                                        <p:strVal val="visible"/>
                                      </p:to>
                                    </p:set>
                                    <p:anim calcmode="lin" valueType="num">
                                      <p:cBhvr additive="base">
                                        <p:cTn id="2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31" presetClass="entr" presetSubtype="0" fill="hold" nodeType="clickEffect">
                                  <p:stCondLst>
                                    <p:cond delay="0"/>
                                  </p:stCondLst>
                                  <p:iterate type="lt">
                                    <p:tmPct val="5000"/>
                                  </p:iterate>
                                  <p:childTnLst>
                                    <p:set>
                                      <p:cBhvr>
                                        <p:cTn id="32" dur="1" fill="hold">
                                          <p:stCondLst>
                                            <p:cond delay="0"/>
                                          </p:stCondLst>
                                        </p:cTn>
                                        <p:tgtEl>
                                          <p:spTgt spid="3">
                                            <p:txEl>
                                              <p:pRg st="3" end="3"/>
                                            </p:txEl>
                                          </p:spTgt>
                                        </p:tgtEl>
                                        <p:attrNameLst>
                                          <p:attrName>style.visibility</p:attrName>
                                        </p:attrNameLst>
                                      </p:cBhvr>
                                      <p:to>
                                        <p:strVal val="visible"/>
                                      </p:to>
                                    </p:set>
                                    <p:anim calcmode="lin" valueType="num">
                                      <p:cBhvr>
                                        <p:cTn id="33" dur="1000" fill="hold"/>
                                        <p:tgtEl>
                                          <p:spTgt spid="3">
                                            <p:txEl>
                                              <p:pRg st="3" end="3"/>
                                            </p:txEl>
                                          </p:spTgt>
                                        </p:tgtEl>
                                        <p:attrNameLst>
                                          <p:attrName>ppt_w</p:attrName>
                                        </p:attrNameLst>
                                      </p:cBhvr>
                                      <p:tavLst>
                                        <p:tav tm="0">
                                          <p:val>
                                            <p:fltVal val="0"/>
                                          </p:val>
                                        </p:tav>
                                        <p:tav tm="100000">
                                          <p:val>
                                            <p:strVal val="#ppt_w"/>
                                          </p:val>
                                        </p:tav>
                                      </p:tavLst>
                                    </p:anim>
                                    <p:anim calcmode="lin" valueType="num">
                                      <p:cBhvr>
                                        <p:cTn id="34" dur="1000" fill="hold"/>
                                        <p:tgtEl>
                                          <p:spTgt spid="3">
                                            <p:txEl>
                                              <p:pRg st="3" end="3"/>
                                            </p:txEl>
                                          </p:spTgt>
                                        </p:tgtEl>
                                        <p:attrNameLst>
                                          <p:attrName>ppt_h</p:attrName>
                                        </p:attrNameLst>
                                      </p:cBhvr>
                                      <p:tavLst>
                                        <p:tav tm="0">
                                          <p:val>
                                            <p:fltVal val="0"/>
                                          </p:val>
                                        </p:tav>
                                        <p:tav tm="100000">
                                          <p:val>
                                            <p:strVal val="#ppt_h"/>
                                          </p:val>
                                        </p:tav>
                                      </p:tavLst>
                                    </p:anim>
                                    <p:anim calcmode="lin" valueType="num">
                                      <p:cBhvr>
                                        <p:cTn id="35" dur="1000" fill="hold"/>
                                        <p:tgtEl>
                                          <p:spTgt spid="3">
                                            <p:txEl>
                                              <p:pRg st="3" end="3"/>
                                            </p:txEl>
                                          </p:spTgt>
                                        </p:tgtEl>
                                        <p:attrNameLst>
                                          <p:attrName>style.rotation</p:attrName>
                                        </p:attrNameLst>
                                      </p:cBhvr>
                                      <p:tavLst>
                                        <p:tav tm="0">
                                          <p:val>
                                            <p:fltVal val="90"/>
                                          </p:val>
                                        </p:tav>
                                        <p:tav tm="100000">
                                          <p:val>
                                            <p:fltVal val="0"/>
                                          </p:val>
                                        </p:tav>
                                      </p:tavLst>
                                    </p:anim>
                                    <p:animEffect transition="in" filter="fade">
                                      <p:cBhvr>
                                        <p:cTn id="36" dur="1000"/>
                                        <p:tgtEl>
                                          <p:spTgt spid="3">
                                            <p:txEl>
                                              <p:pRg st="3" end="3"/>
                                            </p:txEl>
                                          </p:spTgt>
                                        </p:tgtEl>
                                      </p:cBhvr>
                                    </p:animEffect>
                                  </p:childTnLst>
                                </p:cTn>
                              </p:par>
                            </p:childTnLst>
                          </p:cTn>
                        </p:par>
                      </p:childTnLst>
                    </p:cTn>
                  </p:par>
                  <p:par>
                    <p:cTn id="37" fill="hold">
                      <p:stCondLst>
                        <p:cond delay="indefinite"/>
                      </p:stCondLst>
                      <p:childTnLst>
                        <p:par>
                          <p:cTn id="38" fill="hold">
                            <p:stCondLst>
                              <p:cond delay="0"/>
                            </p:stCondLst>
                            <p:childTnLst>
                              <p:par>
                                <p:cTn id="39" presetID="31" presetClass="entr" presetSubtype="0" fill="hold" nodeType="clickEffect">
                                  <p:stCondLst>
                                    <p:cond delay="0"/>
                                  </p:stCondLst>
                                  <p:iterate type="lt">
                                    <p:tmPct val="5000"/>
                                  </p:iterate>
                                  <p:childTnLst>
                                    <p:set>
                                      <p:cBhvr>
                                        <p:cTn id="40" dur="1" fill="hold">
                                          <p:stCondLst>
                                            <p:cond delay="0"/>
                                          </p:stCondLst>
                                        </p:cTn>
                                        <p:tgtEl>
                                          <p:spTgt spid="3">
                                            <p:txEl>
                                              <p:pRg st="4" end="4"/>
                                            </p:txEl>
                                          </p:spTgt>
                                        </p:tgtEl>
                                        <p:attrNameLst>
                                          <p:attrName>style.visibility</p:attrName>
                                        </p:attrNameLst>
                                      </p:cBhvr>
                                      <p:to>
                                        <p:strVal val="visible"/>
                                      </p:to>
                                    </p:set>
                                    <p:anim calcmode="lin" valueType="num">
                                      <p:cBhvr>
                                        <p:cTn id="41" dur="1000" fill="hold"/>
                                        <p:tgtEl>
                                          <p:spTgt spid="3">
                                            <p:txEl>
                                              <p:pRg st="4" end="4"/>
                                            </p:txEl>
                                          </p:spTgt>
                                        </p:tgtEl>
                                        <p:attrNameLst>
                                          <p:attrName>ppt_w</p:attrName>
                                        </p:attrNameLst>
                                      </p:cBhvr>
                                      <p:tavLst>
                                        <p:tav tm="0">
                                          <p:val>
                                            <p:fltVal val="0"/>
                                          </p:val>
                                        </p:tav>
                                        <p:tav tm="100000">
                                          <p:val>
                                            <p:strVal val="#ppt_w"/>
                                          </p:val>
                                        </p:tav>
                                      </p:tavLst>
                                    </p:anim>
                                    <p:anim calcmode="lin" valueType="num">
                                      <p:cBhvr>
                                        <p:cTn id="42" dur="1000" fill="hold"/>
                                        <p:tgtEl>
                                          <p:spTgt spid="3">
                                            <p:txEl>
                                              <p:pRg st="4" end="4"/>
                                            </p:txEl>
                                          </p:spTgt>
                                        </p:tgtEl>
                                        <p:attrNameLst>
                                          <p:attrName>ppt_h</p:attrName>
                                        </p:attrNameLst>
                                      </p:cBhvr>
                                      <p:tavLst>
                                        <p:tav tm="0">
                                          <p:val>
                                            <p:fltVal val="0"/>
                                          </p:val>
                                        </p:tav>
                                        <p:tav tm="100000">
                                          <p:val>
                                            <p:strVal val="#ppt_h"/>
                                          </p:val>
                                        </p:tav>
                                      </p:tavLst>
                                    </p:anim>
                                    <p:anim calcmode="lin" valueType="num">
                                      <p:cBhvr>
                                        <p:cTn id="43" dur="1000" fill="hold"/>
                                        <p:tgtEl>
                                          <p:spTgt spid="3">
                                            <p:txEl>
                                              <p:pRg st="4" end="4"/>
                                            </p:txEl>
                                          </p:spTgt>
                                        </p:tgtEl>
                                        <p:attrNameLst>
                                          <p:attrName>style.rotation</p:attrName>
                                        </p:attrNameLst>
                                      </p:cBhvr>
                                      <p:tavLst>
                                        <p:tav tm="0">
                                          <p:val>
                                            <p:fltVal val="90"/>
                                          </p:val>
                                        </p:tav>
                                        <p:tav tm="100000">
                                          <p:val>
                                            <p:fltVal val="0"/>
                                          </p:val>
                                        </p:tav>
                                      </p:tavLst>
                                    </p:anim>
                                    <p:animEffect transition="in" filter="fade">
                                      <p:cBhvr>
                                        <p:cTn id="44" dur="1000"/>
                                        <p:tgtEl>
                                          <p:spTgt spid="3">
                                            <p:txEl>
                                              <p:pRg st="4" end="4"/>
                                            </p:txEl>
                                          </p:spTgt>
                                        </p:tgtEl>
                                      </p:cBhvr>
                                    </p:animEffect>
                                  </p:childTnLst>
                                </p:cTn>
                              </p:par>
                            </p:childTnLst>
                          </p:cTn>
                        </p:par>
                      </p:childTnLst>
                    </p:cTn>
                  </p:par>
                  <p:par>
                    <p:cTn id="45" fill="hold">
                      <p:stCondLst>
                        <p:cond delay="indefinite"/>
                      </p:stCondLst>
                      <p:childTnLst>
                        <p:par>
                          <p:cTn id="46" fill="hold">
                            <p:stCondLst>
                              <p:cond delay="0"/>
                            </p:stCondLst>
                            <p:childTnLst>
                              <p:par>
                                <p:cTn id="47" presetID="15" presetClass="entr" presetSubtype="0" fill="hold" nodeType="clickEffect">
                                  <p:stCondLst>
                                    <p:cond delay="0"/>
                                  </p:stCondLst>
                                  <p:childTnLst>
                                    <p:set>
                                      <p:cBhvr>
                                        <p:cTn id="48" dur="1" fill="hold">
                                          <p:stCondLst>
                                            <p:cond delay="0"/>
                                          </p:stCondLst>
                                        </p:cTn>
                                        <p:tgtEl>
                                          <p:spTgt spid="1026"/>
                                        </p:tgtEl>
                                        <p:attrNameLst>
                                          <p:attrName>style.visibility</p:attrName>
                                        </p:attrNameLst>
                                      </p:cBhvr>
                                      <p:to>
                                        <p:strVal val="visible"/>
                                      </p:to>
                                    </p:set>
                                    <p:anim calcmode="lin" valueType="num">
                                      <p:cBhvr>
                                        <p:cTn id="49" dur="1000" fill="hold"/>
                                        <p:tgtEl>
                                          <p:spTgt spid="1026"/>
                                        </p:tgtEl>
                                        <p:attrNameLst>
                                          <p:attrName>ppt_w</p:attrName>
                                        </p:attrNameLst>
                                      </p:cBhvr>
                                      <p:tavLst>
                                        <p:tav tm="0">
                                          <p:val>
                                            <p:fltVal val="0"/>
                                          </p:val>
                                        </p:tav>
                                        <p:tav tm="100000">
                                          <p:val>
                                            <p:strVal val="#ppt_w"/>
                                          </p:val>
                                        </p:tav>
                                      </p:tavLst>
                                    </p:anim>
                                    <p:anim calcmode="lin" valueType="num">
                                      <p:cBhvr>
                                        <p:cTn id="50" dur="1000" fill="hold"/>
                                        <p:tgtEl>
                                          <p:spTgt spid="1026"/>
                                        </p:tgtEl>
                                        <p:attrNameLst>
                                          <p:attrName>ppt_h</p:attrName>
                                        </p:attrNameLst>
                                      </p:cBhvr>
                                      <p:tavLst>
                                        <p:tav tm="0">
                                          <p:val>
                                            <p:fltVal val="0"/>
                                          </p:val>
                                        </p:tav>
                                        <p:tav tm="100000">
                                          <p:val>
                                            <p:strVal val="#ppt_h"/>
                                          </p:val>
                                        </p:tav>
                                      </p:tavLst>
                                    </p:anim>
                                    <p:anim calcmode="lin" valueType="num">
                                      <p:cBhvr>
                                        <p:cTn id="51" dur="1000" fill="hold"/>
                                        <p:tgtEl>
                                          <p:spTgt spid="1026"/>
                                        </p:tgtEl>
                                        <p:attrNameLst>
                                          <p:attrName>ppt_x</p:attrName>
                                        </p:attrNameLst>
                                      </p:cBhvr>
                                      <p:tavLst>
                                        <p:tav tm="0" fmla="#ppt_x+(cos(-2*pi*(1-$))*-#ppt_x-sin(-2*pi*(1-$))*(1-#ppt_y))*(1-$)">
                                          <p:val>
                                            <p:fltVal val="0"/>
                                          </p:val>
                                        </p:tav>
                                        <p:tav tm="100000">
                                          <p:val>
                                            <p:fltVal val="1"/>
                                          </p:val>
                                        </p:tav>
                                      </p:tavLst>
                                    </p:anim>
                                    <p:anim calcmode="lin" valueType="num">
                                      <p:cBhvr>
                                        <p:cTn id="52" dur="1000" fill="hold"/>
                                        <p:tgtEl>
                                          <p:spTgt spid="1026"/>
                                        </p:tgtEl>
                                        <p:attrNameLst>
                                          <p:attrName>ppt_y</p:attrName>
                                        </p:attrNameLst>
                                      </p:cBhvr>
                                      <p:tavLst>
                                        <p:tav tm="0" fmla="#ppt_y+(sin(-2*pi*(1-$))*-#ppt_x+cos(-2*pi*(1-$))*(1-#ppt_y))*(1-$)">
                                          <p:val>
                                            <p:fltVal val="0"/>
                                          </p:val>
                                        </p:tav>
                                        <p:tav tm="100000">
                                          <p:val>
                                            <p:fltVal val="1"/>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0"/>
            <a:ext cx="9144000" cy="6858000"/>
          </a:xfrm>
          <a:solidFill>
            <a:srgbClr val="0070C0"/>
          </a:solidFill>
        </p:spPr>
        <p:txBody>
          <a:bodyPr/>
          <a:lstStyle/>
          <a:p>
            <a:r>
              <a:rPr lang="en-US" sz="6600" dirty="0" err="1" smtClean="0">
                <a:solidFill>
                  <a:schemeClr val="accent2">
                    <a:lumMod val="75000"/>
                  </a:schemeClr>
                </a:solidFill>
                <a:latin typeface="Nikosh" pitchFamily="2" charset="0"/>
                <a:cs typeface="Nikosh" pitchFamily="2" charset="0"/>
              </a:rPr>
              <a:t>নবম</a:t>
            </a:r>
            <a:r>
              <a:rPr lang="en-US" sz="6600" dirty="0" smtClean="0">
                <a:solidFill>
                  <a:schemeClr val="accent2">
                    <a:lumMod val="75000"/>
                  </a:schemeClr>
                </a:solidFill>
                <a:latin typeface="Nikosh" pitchFamily="2" charset="0"/>
                <a:cs typeface="Nikosh" pitchFamily="2" charset="0"/>
              </a:rPr>
              <a:t> </a:t>
            </a:r>
            <a:r>
              <a:rPr lang="en-US" sz="6600" dirty="0" err="1" smtClean="0">
                <a:solidFill>
                  <a:schemeClr val="accent2">
                    <a:lumMod val="75000"/>
                  </a:schemeClr>
                </a:solidFill>
                <a:latin typeface="Nikosh" pitchFamily="2" charset="0"/>
                <a:cs typeface="Nikosh" pitchFamily="2" charset="0"/>
              </a:rPr>
              <a:t>শ্রেণি</a:t>
            </a:r>
            <a:endParaRPr lang="en-US" sz="6600" dirty="0" smtClean="0">
              <a:solidFill>
                <a:schemeClr val="accent2">
                  <a:lumMod val="75000"/>
                </a:schemeClr>
              </a:solidFill>
              <a:latin typeface="Nikosh" pitchFamily="2" charset="0"/>
              <a:cs typeface="Nikosh" pitchFamily="2" charset="0"/>
            </a:endParaRPr>
          </a:p>
          <a:p>
            <a:r>
              <a:rPr lang="en-US" sz="6000" dirty="0" err="1" smtClean="0">
                <a:solidFill>
                  <a:schemeClr val="accent6">
                    <a:lumMod val="75000"/>
                  </a:schemeClr>
                </a:solidFill>
                <a:latin typeface="Nikosh" pitchFamily="2" charset="0"/>
                <a:cs typeface="Nikosh" pitchFamily="2" charset="0"/>
              </a:rPr>
              <a:t>বিষয়ঃজীব</a:t>
            </a:r>
            <a:r>
              <a:rPr lang="en-US" sz="6000" dirty="0" smtClean="0">
                <a:solidFill>
                  <a:schemeClr val="accent6">
                    <a:lumMod val="75000"/>
                  </a:schemeClr>
                </a:solidFill>
                <a:latin typeface="Nikosh" pitchFamily="2" charset="0"/>
                <a:cs typeface="Nikosh" pitchFamily="2" charset="0"/>
              </a:rPr>
              <a:t> </a:t>
            </a:r>
            <a:r>
              <a:rPr lang="en-US" sz="6000" dirty="0" err="1" smtClean="0">
                <a:solidFill>
                  <a:schemeClr val="accent6">
                    <a:lumMod val="75000"/>
                  </a:schemeClr>
                </a:solidFill>
                <a:latin typeface="Nikosh" pitchFamily="2" charset="0"/>
                <a:cs typeface="Nikosh" pitchFamily="2" charset="0"/>
              </a:rPr>
              <a:t>বিজ্ঞান</a:t>
            </a:r>
            <a:endParaRPr lang="en-US" sz="6000" dirty="0" smtClean="0">
              <a:solidFill>
                <a:schemeClr val="accent6">
                  <a:lumMod val="75000"/>
                </a:schemeClr>
              </a:solidFill>
              <a:latin typeface="Nikosh" pitchFamily="2" charset="0"/>
              <a:cs typeface="Nikosh" pitchFamily="2" charset="0"/>
            </a:endParaRPr>
          </a:p>
          <a:p>
            <a:r>
              <a:rPr lang="en-US" sz="5400" dirty="0" err="1" smtClean="0">
                <a:solidFill>
                  <a:schemeClr val="accent6">
                    <a:lumMod val="75000"/>
                  </a:schemeClr>
                </a:solidFill>
                <a:latin typeface="Nikosh" pitchFamily="2" charset="0"/>
                <a:cs typeface="Nikosh" pitchFamily="2" charset="0"/>
              </a:rPr>
              <a:t>দ্বিতীয়</a:t>
            </a:r>
            <a:r>
              <a:rPr lang="en-US" sz="5400" dirty="0" smtClean="0">
                <a:solidFill>
                  <a:schemeClr val="accent6">
                    <a:lumMod val="75000"/>
                  </a:schemeClr>
                </a:solidFill>
                <a:latin typeface="Nikosh" pitchFamily="2" charset="0"/>
                <a:cs typeface="Nikosh" pitchFamily="2" charset="0"/>
              </a:rPr>
              <a:t> </a:t>
            </a:r>
            <a:r>
              <a:rPr lang="en-US" sz="5400" dirty="0" err="1" smtClean="0">
                <a:solidFill>
                  <a:schemeClr val="accent6">
                    <a:lumMod val="75000"/>
                  </a:schemeClr>
                </a:solidFill>
                <a:latin typeface="Nikosh" pitchFamily="2" charset="0"/>
                <a:cs typeface="Nikosh" pitchFamily="2" charset="0"/>
              </a:rPr>
              <a:t>অধ্যায়ঃজীব</a:t>
            </a:r>
            <a:r>
              <a:rPr lang="en-US" sz="5400" dirty="0" smtClean="0">
                <a:solidFill>
                  <a:schemeClr val="accent6">
                    <a:lumMod val="75000"/>
                  </a:schemeClr>
                </a:solidFill>
                <a:latin typeface="Nikosh" pitchFamily="2" charset="0"/>
                <a:cs typeface="Nikosh" pitchFamily="2" charset="0"/>
              </a:rPr>
              <a:t> </a:t>
            </a:r>
            <a:r>
              <a:rPr lang="en-US" sz="5400" dirty="0" err="1" smtClean="0">
                <a:solidFill>
                  <a:schemeClr val="accent6">
                    <a:lumMod val="75000"/>
                  </a:schemeClr>
                </a:solidFill>
                <a:latin typeface="Nikosh" pitchFamily="2" charset="0"/>
                <a:cs typeface="Nikosh" pitchFamily="2" charset="0"/>
              </a:rPr>
              <a:t>কোষ</a:t>
            </a:r>
            <a:r>
              <a:rPr lang="en-US" sz="5400" dirty="0" smtClean="0">
                <a:solidFill>
                  <a:schemeClr val="accent6">
                    <a:lumMod val="75000"/>
                  </a:schemeClr>
                </a:solidFill>
                <a:latin typeface="Nikosh" pitchFamily="2" charset="0"/>
                <a:cs typeface="Nikosh" pitchFamily="2" charset="0"/>
              </a:rPr>
              <a:t> ও </a:t>
            </a:r>
            <a:r>
              <a:rPr lang="en-US" sz="5400" dirty="0" err="1" smtClean="0">
                <a:solidFill>
                  <a:schemeClr val="accent6">
                    <a:lumMod val="75000"/>
                  </a:schemeClr>
                </a:solidFill>
                <a:latin typeface="Nikosh" pitchFamily="2" charset="0"/>
                <a:cs typeface="Nikosh" pitchFamily="2" charset="0"/>
              </a:rPr>
              <a:t>টিস্যু</a:t>
            </a:r>
            <a:endParaRPr lang="en-US" sz="5400" dirty="0" smtClean="0">
              <a:solidFill>
                <a:schemeClr val="accent6">
                  <a:lumMod val="75000"/>
                </a:schemeClr>
              </a:solidFill>
              <a:latin typeface="Nikosh" pitchFamily="2" charset="0"/>
              <a:cs typeface="Nikosh" pitchFamily="2"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 calcmode="lin" valueType="num">
                                      <p:cBhvr additive="base">
                                        <p:cTn id="1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417638"/>
          </a:xfrm>
          <a:solidFill>
            <a:schemeClr val="accent3">
              <a:lumMod val="60000"/>
              <a:lumOff val="40000"/>
            </a:schemeClr>
          </a:solidFill>
        </p:spPr>
        <p:txBody>
          <a:bodyPr/>
          <a:lstStyle/>
          <a:p>
            <a:r>
              <a:rPr lang="en-US" dirty="0" err="1" smtClean="0">
                <a:latin typeface="Nikosh" pitchFamily="2" charset="0"/>
                <a:cs typeface="Nikosh" pitchFamily="2" charset="0"/>
              </a:rPr>
              <a:t>নিচের</a:t>
            </a:r>
            <a:r>
              <a:rPr lang="en-US" dirty="0" smtClean="0">
                <a:latin typeface="Nikosh" pitchFamily="2" charset="0"/>
                <a:cs typeface="Nikosh" pitchFamily="2" charset="0"/>
              </a:rPr>
              <a:t> </a:t>
            </a:r>
            <a:r>
              <a:rPr lang="en-US" dirty="0" err="1" smtClean="0">
                <a:latin typeface="Nikosh" pitchFamily="2" charset="0"/>
                <a:cs typeface="Nikosh" pitchFamily="2" charset="0"/>
              </a:rPr>
              <a:t>চিত্র</a:t>
            </a:r>
            <a:r>
              <a:rPr lang="en-US" dirty="0" smtClean="0">
                <a:latin typeface="Nikosh" pitchFamily="2" charset="0"/>
                <a:cs typeface="Nikosh" pitchFamily="2" charset="0"/>
              </a:rPr>
              <a:t> </a:t>
            </a:r>
            <a:r>
              <a:rPr lang="en-US" dirty="0" err="1" smtClean="0">
                <a:latin typeface="Nikosh" pitchFamily="2" charset="0"/>
                <a:cs typeface="Nikosh" pitchFamily="2" charset="0"/>
              </a:rPr>
              <a:t>গুলি</a:t>
            </a:r>
            <a:r>
              <a:rPr lang="en-US" dirty="0" smtClean="0">
                <a:latin typeface="Nikosh" pitchFamily="2" charset="0"/>
                <a:cs typeface="Nikosh" pitchFamily="2" charset="0"/>
              </a:rPr>
              <a:t> </a:t>
            </a:r>
            <a:r>
              <a:rPr lang="en-US" dirty="0" err="1" smtClean="0">
                <a:latin typeface="Nikosh" pitchFamily="2" charset="0"/>
                <a:cs typeface="Nikosh" pitchFamily="2" charset="0"/>
              </a:rPr>
              <a:t>লক্ষ্য</a:t>
            </a:r>
            <a:r>
              <a:rPr lang="en-US" dirty="0" smtClean="0">
                <a:latin typeface="Nikosh" pitchFamily="2" charset="0"/>
                <a:cs typeface="Nikosh" pitchFamily="2" charset="0"/>
              </a:rPr>
              <a:t> </a:t>
            </a:r>
            <a:r>
              <a:rPr lang="en-US" dirty="0" err="1" smtClean="0">
                <a:latin typeface="Nikosh" pitchFamily="2" charset="0"/>
                <a:cs typeface="Nikosh" pitchFamily="2" charset="0"/>
              </a:rPr>
              <a:t>কর</a:t>
            </a:r>
            <a:endParaRPr lang="en-US" dirty="0">
              <a:latin typeface="Nikosh" pitchFamily="2" charset="0"/>
              <a:cs typeface="Nikosh" pitchFamily="2" charset="0"/>
            </a:endParaRPr>
          </a:p>
        </p:txBody>
      </p:sp>
      <p:pic>
        <p:nvPicPr>
          <p:cNvPr id="1026" name="Picture 2" descr="F:\moshewour\Cell-2.jpg"/>
          <p:cNvPicPr>
            <a:picLocks noGrp="1" noChangeAspect="1" noChangeArrowheads="1"/>
          </p:cNvPicPr>
          <p:nvPr>
            <p:ph sz="half" idx="1"/>
          </p:nvPr>
        </p:nvPicPr>
        <p:blipFill>
          <a:blip r:embed="rId2"/>
          <a:srcRect/>
          <a:stretch>
            <a:fillRect/>
          </a:stretch>
        </p:blipFill>
        <p:spPr bwMode="auto">
          <a:xfrm>
            <a:off x="1" y="1447800"/>
            <a:ext cx="4648200" cy="5410200"/>
          </a:xfrm>
          <a:prstGeom prst="rect">
            <a:avLst/>
          </a:prstGeom>
          <a:noFill/>
        </p:spPr>
      </p:pic>
      <p:pic>
        <p:nvPicPr>
          <p:cNvPr id="1027" name="Picture 3" descr="F:\moshewour\Cell-1.jpg"/>
          <p:cNvPicPr>
            <a:picLocks noGrp="1" noChangeAspect="1" noChangeArrowheads="1"/>
          </p:cNvPicPr>
          <p:nvPr>
            <p:ph sz="half" idx="2"/>
          </p:nvPr>
        </p:nvPicPr>
        <p:blipFill>
          <a:blip r:embed="rId3"/>
          <a:srcRect/>
          <a:stretch>
            <a:fillRect/>
          </a:stretch>
        </p:blipFill>
        <p:spPr bwMode="auto">
          <a:xfrm>
            <a:off x="4572000" y="1371600"/>
            <a:ext cx="4572000" cy="5486400"/>
          </a:xfrm>
          <a:prstGeom prst="rect">
            <a:avLst/>
          </a:prstGeom>
          <a:noFill/>
        </p:spPr>
      </p:pic>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8" presetClass="entr" presetSubtype="0" accel="50000" fill="hold" grpId="0" nodeType="clickEffect">
                                  <p:stCondLst>
                                    <p:cond delay="0"/>
                                  </p:stCondLst>
                                  <p:iterate type="lt">
                                    <p:tmPct val="50000"/>
                                  </p:iterate>
                                  <p:childTnLst>
                                    <p:set>
                                      <p:cBhvr>
                                        <p:cTn id="6" dur="1" fill="hold">
                                          <p:stCondLst>
                                            <p:cond delay="0"/>
                                          </p:stCondLst>
                                        </p:cTn>
                                        <p:tgtEl>
                                          <p:spTgt spid="2"/>
                                        </p:tgtEl>
                                        <p:attrNameLst>
                                          <p:attrName>style.visibility</p:attrName>
                                        </p:attrNameLst>
                                      </p:cBhvr>
                                      <p:to>
                                        <p:strVal val="visible"/>
                                      </p:to>
                                    </p:set>
                                    <p:set>
                                      <p:cBhvr>
                                        <p:cTn id="7" dur="455" fill="hold">
                                          <p:stCondLst>
                                            <p:cond delay="0"/>
                                          </p:stCondLst>
                                        </p:cTn>
                                        <p:tgtEl>
                                          <p:spTgt spid="2"/>
                                        </p:tgtEl>
                                        <p:attrNameLst>
                                          <p:attrName>style.rotation</p:attrName>
                                        </p:attrNameLst>
                                      </p:cBhvr>
                                      <p:to>
                                        <p:strVal val="-45.0"/>
                                      </p:to>
                                    </p:set>
                                    <p:anim calcmode="lin" valueType="num">
                                      <p:cBhvr>
                                        <p:cTn id="8" dur="455" fill="hold">
                                          <p:stCondLst>
                                            <p:cond delay="455"/>
                                          </p:stCondLst>
                                        </p:cTn>
                                        <p:tgtEl>
                                          <p:spTgt spid="2"/>
                                        </p:tgtEl>
                                        <p:attrNameLst>
                                          <p:attrName>style.rotation</p:attrName>
                                        </p:attrNameLst>
                                      </p:cBhvr>
                                      <p:tavLst>
                                        <p:tav tm="0">
                                          <p:val>
                                            <p:fltVal val="-45"/>
                                          </p:val>
                                        </p:tav>
                                        <p:tav tm="69900">
                                          <p:val>
                                            <p:fltVal val="45"/>
                                          </p:val>
                                        </p:tav>
                                        <p:tav tm="100000">
                                          <p:val>
                                            <p:fltVal val="0"/>
                                          </p:val>
                                        </p:tav>
                                      </p:tavLst>
                                    </p:anim>
                                    <p:anim calcmode="lin" valueType="num">
                                      <p:cBhvr>
                                        <p:cTn id="9" dur="455" fill="hold">
                                          <p:stCondLst>
                                            <p:cond delay="0"/>
                                          </p:stCondLst>
                                        </p:cTn>
                                        <p:tgtEl>
                                          <p:spTgt spid="2"/>
                                        </p:tgtEl>
                                        <p:attrNameLst>
                                          <p:attrName>ppt_y</p:attrName>
                                        </p:attrNameLst>
                                      </p:cBhvr>
                                      <p:tavLst>
                                        <p:tav tm="0">
                                          <p:val>
                                            <p:strVal val="#ppt_y-1"/>
                                          </p:val>
                                        </p:tav>
                                        <p:tav tm="100000">
                                          <p:val>
                                            <p:strVal val="#ppt_y-(0.354*#ppt_w-0.172*#ppt_h)"/>
                                          </p:val>
                                        </p:tav>
                                      </p:tavLst>
                                    </p:anim>
                                    <p:anim calcmode="lin" valueType="num">
                                      <p:cBhvr>
                                        <p:cTn id="10" dur="156" decel="50000" autoRev="1" fill="hold">
                                          <p:stCondLst>
                                            <p:cond delay="455"/>
                                          </p:stCondLst>
                                        </p:cTn>
                                        <p:tgtEl>
                                          <p:spTgt spid="2"/>
                                        </p:tgtEl>
                                        <p:attrNameLst>
                                          <p:attrName>ppt_y</p:attrName>
                                        </p:attrNameLst>
                                      </p:cBhvr>
                                      <p:tavLst>
                                        <p:tav tm="0">
                                          <p:val>
                                            <p:strVal val="#ppt_y-(0.354*#ppt_w-0.172*#ppt_h)"/>
                                          </p:val>
                                        </p:tav>
                                        <p:tav tm="100000">
                                          <p:val>
                                            <p:strVal val="#ppt_y-(0.354*#ppt_w-0.172*#ppt_h)-#ppt_h/2"/>
                                          </p:val>
                                        </p:tav>
                                      </p:tavLst>
                                    </p:anim>
                                    <p:anim calcmode="lin" valueType="num">
                                      <p:cBhvr>
                                        <p:cTn id="11" dur="136" fill="hold">
                                          <p:stCondLst>
                                            <p:cond delay="864"/>
                                          </p:stCondLst>
                                        </p:cTn>
                                        <p:tgtEl>
                                          <p:spTgt spid="2"/>
                                        </p:tgtEl>
                                        <p:attrNameLst>
                                          <p:attrName>ppt_y</p:attrName>
                                        </p:attrNameLst>
                                      </p:cBhvr>
                                      <p:tavLst>
                                        <p:tav tm="0">
                                          <p:val>
                                            <p:strVal val="#ppt_y-(0.354*#ppt_w-0.172*#ppt_h)"/>
                                          </p:val>
                                        </p:tav>
                                        <p:tav tm="100000">
                                          <p:val>
                                            <p:strVal val="#ppt_y"/>
                                          </p:val>
                                        </p:tav>
                                      </p:tavLst>
                                    </p:anim>
                                  </p:childTnLst>
                                </p:cTn>
                              </p:par>
                            </p:childTnLst>
                          </p:cTn>
                        </p:par>
                      </p:childTnLst>
                    </p:cTn>
                  </p:par>
                  <p:par>
                    <p:cTn id="12" fill="hold">
                      <p:stCondLst>
                        <p:cond delay="indefinite"/>
                      </p:stCondLst>
                      <p:childTnLst>
                        <p:par>
                          <p:cTn id="13" fill="hold">
                            <p:stCondLst>
                              <p:cond delay="0"/>
                            </p:stCondLst>
                            <p:childTnLst>
                              <p:par>
                                <p:cTn id="14" presetID="8" presetClass="entr" presetSubtype="16" fill="hold" nodeType="clickEffect">
                                  <p:stCondLst>
                                    <p:cond delay="0"/>
                                  </p:stCondLst>
                                  <p:childTnLst>
                                    <p:set>
                                      <p:cBhvr>
                                        <p:cTn id="15" dur="1" fill="hold">
                                          <p:stCondLst>
                                            <p:cond delay="0"/>
                                          </p:stCondLst>
                                        </p:cTn>
                                        <p:tgtEl>
                                          <p:spTgt spid="1026"/>
                                        </p:tgtEl>
                                        <p:attrNameLst>
                                          <p:attrName>style.visibility</p:attrName>
                                        </p:attrNameLst>
                                      </p:cBhvr>
                                      <p:to>
                                        <p:strVal val="visible"/>
                                      </p:to>
                                    </p:set>
                                    <p:animEffect transition="in" filter="diamond(in)">
                                      <p:cBhvr>
                                        <p:cTn id="16" dur="2000"/>
                                        <p:tgtEl>
                                          <p:spTgt spid="1026"/>
                                        </p:tgtEl>
                                      </p:cBhvr>
                                    </p:animEffect>
                                  </p:childTnLst>
                                </p:cTn>
                              </p:par>
                            </p:childTnLst>
                          </p:cTn>
                        </p:par>
                      </p:childTnLst>
                    </p:cTn>
                  </p:par>
                  <p:par>
                    <p:cTn id="17" fill="hold">
                      <p:stCondLst>
                        <p:cond delay="indefinite"/>
                      </p:stCondLst>
                      <p:childTnLst>
                        <p:par>
                          <p:cTn id="18" fill="hold">
                            <p:stCondLst>
                              <p:cond delay="0"/>
                            </p:stCondLst>
                            <p:childTnLst>
                              <p:par>
                                <p:cTn id="19" presetID="52" presetClass="entr" presetSubtype="0" fill="hold" nodeType="clickEffect">
                                  <p:stCondLst>
                                    <p:cond delay="0"/>
                                  </p:stCondLst>
                                  <p:childTnLst>
                                    <p:set>
                                      <p:cBhvr>
                                        <p:cTn id="20" dur="1" fill="hold">
                                          <p:stCondLst>
                                            <p:cond delay="0"/>
                                          </p:stCondLst>
                                        </p:cTn>
                                        <p:tgtEl>
                                          <p:spTgt spid="1027"/>
                                        </p:tgtEl>
                                        <p:attrNameLst>
                                          <p:attrName>style.visibility</p:attrName>
                                        </p:attrNameLst>
                                      </p:cBhvr>
                                      <p:to>
                                        <p:strVal val="visible"/>
                                      </p:to>
                                    </p:set>
                                    <p:animScale>
                                      <p:cBhvr>
                                        <p:cTn id="21" dur="1000" decel="50000" fill="hold">
                                          <p:stCondLst>
                                            <p:cond delay="0"/>
                                          </p:stCondLst>
                                        </p:cTn>
                                        <p:tgtEl>
                                          <p:spTgt spid="1027"/>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22" dur="1000" decel="50000" fill="hold">
                                          <p:stCondLst>
                                            <p:cond delay="0"/>
                                          </p:stCondLst>
                                        </p:cTn>
                                        <p:tgtEl>
                                          <p:spTgt spid="1027"/>
                                        </p:tgtEl>
                                        <p:attrNameLst>
                                          <p:attrName>ppt_x</p:attrName>
                                          <p:attrName>ppt_y</p:attrName>
                                        </p:attrNameLst>
                                      </p:cBhvr>
                                    </p:animMotion>
                                    <p:animEffect transition="in" filter="fade">
                                      <p:cBhvr>
                                        <p:cTn id="23" dur="1000"/>
                                        <p:tgtEl>
                                          <p:spTgt spid="102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6858000"/>
          </a:xfrm>
          <a:solidFill>
            <a:schemeClr val="accent4"/>
          </a:solidFill>
        </p:spPr>
        <p:txBody>
          <a:bodyPr>
            <a:normAutofit/>
          </a:bodyPr>
          <a:lstStyle/>
          <a:p>
            <a:r>
              <a:rPr lang="en-US" sz="8000" dirty="0" err="1" smtClean="0">
                <a:solidFill>
                  <a:schemeClr val="accent6">
                    <a:lumMod val="75000"/>
                  </a:schemeClr>
                </a:solidFill>
                <a:latin typeface="Nikosh" pitchFamily="2" charset="0"/>
                <a:cs typeface="Nikosh" pitchFamily="2" charset="0"/>
              </a:rPr>
              <a:t>পাঠ</a:t>
            </a:r>
            <a:r>
              <a:rPr lang="en-US" sz="8000" dirty="0" smtClean="0">
                <a:solidFill>
                  <a:schemeClr val="accent6">
                    <a:lumMod val="75000"/>
                  </a:schemeClr>
                </a:solidFill>
                <a:latin typeface="Nikosh" pitchFamily="2" charset="0"/>
                <a:cs typeface="Nikosh" pitchFamily="2" charset="0"/>
              </a:rPr>
              <a:t>  </a:t>
            </a:r>
            <a:r>
              <a:rPr lang="en-US" sz="8000" dirty="0" err="1" smtClean="0">
                <a:solidFill>
                  <a:schemeClr val="accent6">
                    <a:lumMod val="75000"/>
                  </a:schemeClr>
                </a:solidFill>
                <a:latin typeface="Nikosh" pitchFamily="2" charset="0"/>
                <a:cs typeface="Nikosh" pitchFamily="2" charset="0"/>
              </a:rPr>
              <a:t>ঘোষনা</a:t>
            </a:r>
            <a:r>
              <a:rPr lang="en-US" sz="8000" dirty="0" smtClean="0">
                <a:solidFill>
                  <a:schemeClr val="accent6">
                    <a:lumMod val="75000"/>
                  </a:schemeClr>
                </a:solidFill>
                <a:latin typeface="Nikosh" pitchFamily="2" charset="0"/>
                <a:cs typeface="Nikosh" pitchFamily="2" charset="0"/>
              </a:rPr>
              <a:t/>
            </a:r>
            <a:br>
              <a:rPr lang="en-US" sz="8000" dirty="0" smtClean="0">
                <a:solidFill>
                  <a:schemeClr val="accent6">
                    <a:lumMod val="75000"/>
                  </a:schemeClr>
                </a:solidFill>
                <a:latin typeface="Nikosh" pitchFamily="2" charset="0"/>
                <a:cs typeface="Nikosh" pitchFamily="2" charset="0"/>
              </a:rPr>
            </a:br>
            <a:r>
              <a:rPr lang="en-US" sz="8000" dirty="0" err="1" smtClean="0">
                <a:solidFill>
                  <a:schemeClr val="accent6">
                    <a:lumMod val="75000"/>
                  </a:schemeClr>
                </a:solidFill>
                <a:latin typeface="Nikosh" pitchFamily="2" charset="0"/>
                <a:cs typeface="Nikosh" pitchFamily="2" charset="0"/>
              </a:rPr>
              <a:t>আজকের</a:t>
            </a:r>
            <a:r>
              <a:rPr lang="en-US" sz="8000" dirty="0" smtClean="0">
                <a:solidFill>
                  <a:schemeClr val="accent6">
                    <a:lumMod val="75000"/>
                  </a:schemeClr>
                </a:solidFill>
                <a:latin typeface="Nikosh" pitchFamily="2" charset="0"/>
                <a:cs typeface="Nikosh" pitchFamily="2" charset="0"/>
              </a:rPr>
              <a:t> </a:t>
            </a:r>
            <a:r>
              <a:rPr lang="en-US" sz="8000" dirty="0" err="1" smtClean="0">
                <a:solidFill>
                  <a:schemeClr val="accent6">
                    <a:lumMod val="75000"/>
                  </a:schemeClr>
                </a:solidFill>
                <a:latin typeface="Nikosh" pitchFamily="2" charset="0"/>
                <a:cs typeface="Nikosh" pitchFamily="2" charset="0"/>
              </a:rPr>
              <a:t>আলোচ্য</a:t>
            </a:r>
            <a:r>
              <a:rPr lang="en-US" sz="8000" dirty="0" smtClean="0">
                <a:solidFill>
                  <a:schemeClr val="accent6">
                    <a:lumMod val="75000"/>
                  </a:schemeClr>
                </a:solidFill>
                <a:latin typeface="Nikosh" pitchFamily="2" charset="0"/>
                <a:cs typeface="Nikosh" pitchFamily="2" charset="0"/>
              </a:rPr>
              <a:t> </a:t>
            </a:r>
            <a:r>
              <a:rPr lang="en-US" sz="8000" dirty="0" err="1" smtClean="0">
                <a:solidFill>
                  <a:schemeClr val="accent6">
                    <a:lumMod val="75000"/>
                  </a:schemeClr>
                </a:solidFill>
                <a:latin typeface="Nikosh" pitchFamily="2" charset="0"/>
                <a:cs typeface="Nikosh" pitchFamily="2" charset="0"/>
              </a:rPr>
              <a:t>বিষয়ঃ</a:t>
            </a:r>
            <a:r>
              <a:rPr lang="en-US" sz="8000" dirty="0" smtClean="0">
                <a:solidFill>
                  <a:schemeClr val="accent6">
                    <a:lumMod val="75000"/>
                  </a:schemeClr>
                </a:solidFill>
                <a:latin typeface="Nikosh" pitchFamily="2" charset="0"/>
                <a:cs typeface="Nikosh" pitchFamily="2" charset="0"/>
              </a:rPr>
              <a:t/>
            </a:r>
            <a:br>
              <a:rPr lang="en-US" sz="8000" dirty="0" smtClean="0">
                <a:solidFill>
                  <a:schemeClr val="accent6">
                    <a:lumMod val="75000"/>
                  </a:schemeClr>
                </a:solidFill>
                <a:latin typeface="Nikosh" pitchFamily="2" charset="0"/>
                <a:cs typeface="Nikosh" pitchFamily="2" charset="0"/>
              </a:rPr>
            </a:br>
            <a:r>
              <a:rPr lang="en-US" sz="8000" dirty="0" err="1" smtClean="0">
                <a:solidFill>
                  <a:schemeClr val="accent6">
                    <a:lumMod val="75000"/>
                  </a:schemeClr>
                </a:solidFill>
                <a:latin typeface="Nikosh" pitchFamily="2" charset="0"/>
                <a:cs typeface="Nikosh" pitchFamily="2" charset="0"/>
              </a:rPr>
              <a:t>জীব</a:t>
            </a:r>
            <a:r>
              <a:rPr lang="en-US" sz="8000" dirty="0" smtClean="0">
                <a:solidFill>
                  <a:schemeClr val="accent6">
                    <a:lumMod val="75000"/>
                  </a:schemeClr>
                </a:solidFill>
                <a:latin typeface="Nikosh" pitchFamily="2" charset="0"/>
                <a:cs typeface="Nikosh" pitchFamily="2" charset="0"/>
              </a:rPr>
              <a:t> </a:t>
            </a:r>
            <a:r>
              <a:rPr lang="en-US" sz="8000" dirty="0" err="1" smtClean="0">
                <a:solidFill>
                  <a:schemeClr val="accent6">
                    <a:lumMod val="75000"/>
                  </a:schemeClr>
                </a:solidFill>
                <a:latin typeface="Nikosh" pitchFamily="2" charset="0"/>
                <a:cs typeface="Nikosh" pitchFamily="2" charset="0"/>
              </a:rPr>
              <a:t>কোষ</a:t>
            </a:r>
            <a:endParaRPr lang="en-US" sz="8000" dirty="0">
              <a:solidFill>
                <a:schemeClr val="accent6">
                  <a:lumMod val="75000"/>
                </a:schemeClr>
              </a:solidFill>
              <a:latin typeface="Nikosh" pitchFamily="2" charset="0"/>
              <a:cs typeface="Nikosh" pitchFamily="2"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Scale>
                                      <p:cBhvr>
                                        <p:cTn id="7" dur="1000" decel="50000" fill="hold">
                                          <p:stCondLst>
                                            <p:cond delay="0"/>
                                          </p:stCondLst>
                                        </p:cTn>
                                        <p:tgtEl>
                                          <p:spTgt spid="2"/>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8" dur="1000" decel="50000" fill="hold">
                                          <p:stCondLst>
                                            <p:cond delay="0"/>
                                          </p:stCondLst>
                                        </p:cTn>
                                        <p:tgtEl>
                                          <p:spTgt spid="2"/>
                                        </p:tgtEl>
                                        <p:attrNameLst>
                                          <p:attrName>ppt_x</p:attrName>
                                          <p:attrName>ppt_y</p:attrName>
                                        </p:attrNameLst>
                                      </p:cBhvr>
                                    </p:animMotion>
                                    <p:animEffect transition="in" filter="fade">
                                      <p:cBhvr>
                                        <p:cTn id="9"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1"/>
            <a:ext cx="9144000" cy="1828799"/>
          </a:xfrm>
          <a:solidFill>
            <a:srgbClr val="00B0F0"/>
          </a:solidFill>
        </p:spPr>
        <p:txBody>
          <a:bodyPr>
            <a:normAutofit/>
          </a:bodyPr>
          <a:lstStyle/>
          <a:p>
            <a:r>
              <a:rPr lang="en-US" sz="6000" dirty="0" err="1" smtClean="0"/>
              <a:t>শিখন</a:t>
            </a:r>
            <a:r>
              <a:rPr lang="en-US" sz="6000" dirty="0" smtClean="0"/>
              <a:t> </a:t>
            </a:r>
            <a:r>
              <a:rPr lang="en-US" sz="6000" dirty="0" err="1" smtClean="0"/>
              <a:t>ফল</a:t>
            </a:r>
            <a:endParaRPr lang="en-US" sz="6000" dirty="0"/>
          </a:p>
        </p:txBody>
      </p:sp>
      <p:sp>
        <p:nvSpPr>
          <p:cNvPr id="3" name="Subtitle 2"/>
          <p:cNvSpPr>
            <a:spLocks noGrp="1"/>
          </p:cNvSpPr>
          <p:nvPr>
            <p:ph type="subTitle" idx="1"/>
          </p:nvPr>
        </p:nvSpPr>
        <p:spPr>
          <a:xfrm>
            <a:off x="0" y="1828800"/>
            <a:ext cx="9144000" cy="5029200"/>
          </a:xfrm>
          <a:solidFill>
            <a:schemeClr val="accent2">
              <a:lumMod val="40000"/>
              <a:lumOff val="60000"/>
            </a:schemeClr>
          </a:solidFill>
        </p:spPr>
        <p:txBody>
          <a:bodyPr/>
          <a:lstStyle/>
          <a:p>
            <a:pPr algn="l"/>
            <a:r>
              <a:rPr lang="en-US" dirty="0" smtClean="0"/>
              <a:t>       </a:t>
            </a:r>
            <a:r>
              <a:rPr lang="en-US" dirty="0" err="1" smtClean="0">
                <a:solidFill>
                  <a:schemeClr val="accent6">
                    <a:lumMod val="75000"/>
                  </a:schemeClr>
                </a:solidFill>
                <a:latin typeface="Nikosh" pitchFamily="2" charset="0"/>
                <a:cs typeface="Nikosh" pitchFamily="2" charset="0"/>
              </a:rPr>
              <a:t>কোষ</a:t>
            </a:r>
            <a:r>
              <a:rPr lang="en-US" dirty="0" smtClean="0">
                <a:solidFill>
                  <a:schemeClr val="accent6">
                    <a:lumMod val="75000"/>
                  </a:schemeClr>
                </a:solidFill>
                <a:latin typeface="Nikosh" pitchFamily="2" charset="0"/>
                <a:cs typeface="Nikosh" pitchFamily="2" charset="0"/>
              </a:rPr>
              <a:t> </a:t>
            </a:r>
            <a:r>
              <a:rPr lang="en-US" dirty="0" err="1" smtClean="0">
                <a:solidFill>
                  <a:schemeClr val="accent6">
                    <a:lumMod val="75000"/>
                  </a:schemeClr>
                </a:solidFill>
                <a:latin typeface="Nikosh" pitchFamily="2" charset="0"/>
                <a:cs typeface="Nikosh" pitchFamily="2" charset="0"/>
              </a:rPr>
              <a:t>কী</a:t>
            </a:r>
            <a:r>
              <a:rPr lang="en-US" dirty="0" smtClean="0">
                <a:solidFill>
                  <a:schemeClr val="accent6">
                    <a:lumMod val="75000"/>
                  </a:schemeClr>
                </a:solidFill>
                <a:latin typeface="Nikosh" pitchFamily="2" charset="0"/>
                <a:cs typeface="Nikosh" pitchFamily="2" charset="0"/>
              </a:rPr>
              <a:t> </a:t>
            </a:r>
            <a:r>
              <a:rPr lang="en-US" dirty="0" err="1" smtClean="0">
                <a:solidFill>
                  <a:schemeClr val="accent6">
                    <a:lumMod val="75000"/>
                  </a:schemeClr>
                </a:solidFill>
                <a:latin typeface="Nikosh" pitchFamily="2" charset="0"/>
                <a:cs typeface="Nikosh" pitchFamily="2" charset="0"/>
              </a:rPr>
              <a:t>তা</a:t>
            </a:r>
            <a:r>
              <a:rPr lang="en-US" dirty="0" smtClean="0">
                <a:solidFill>
                  <a:schemeClr val="accent6">
                    <a:lumMod val="75000"/>
                  </a:schemeClr>
                </a:solidFill>
                <a:latin typeface="Nikosh" pitchFamily="2" charset="0"/>
                <a:cs typeface="Nikosh" pitchFamily="2" charset="0"/>
              </a:rPr>
              <a:t> </a:t>
            </a:r>
            <a:r>
              <a:rPr lang="en-US" dirty="0" err="1" smtClean="0">
                <a:solidFill>
                  <a:schemeClr val="accent6">
                    <a:lumMod val="75000"/>
                  </a:schemeClr>
                </a:solidFill>
                <a:latin typeface="Nikosh" pitchFamily="2" charset="0"/>
                <a:cs typeface="Nikosh" pitchFamily="2" charset="0"/>
              </a:rPr>
              <a:t>বলতে</a:t>
            </a:r>
            <a:r>
              <a:rPr lang="en-US" dirty="0" smtClean="0">
                <a:solidFill>
                  <a:schemeClr val="accent6">
                    <a:lumMod val="75000"/>
                  </a:schemeClr>
                </a:solidFill>
                <a:latin typeface="Nikosh" pitchFamily="2" charset="0"/>
                <a:cs typeface="Nikosh" pitchFamily="2" charset="0"/>
              </a:rPr>
              <a:t>  </a:t>
            </a:r>
            <a:r>
              <a:rPr lang="en-US" dirty="0" err="1" smtClean="0">
                <a:solidFill>
                  <a:schemeClr val="accent6">
                    <a:lumMod val="75000"/>
                  </a:schemeClr>
                </a:solidFill>
                <a:latin typeface="Nikosh" pitchFamily="2" charset="0"/>
                <a:cs typeface="Nikosh" pitchFamily="2" charset="0"/>
              </a:rPr>
              <a:t>পারবে</a:t>
            </a:r>
            <a:endParaRPr lang="en-US" dirty="0" smtClean="0">
              <a:solidFill>
                <a:schemeClr val="accent6">
                  <a:lumMod val="75000"/>
                </a:schemeClr>
              </a:solidFill>
              <a:latin typeface="Nikosh" pitchFamily="2" charset="0"/>
              <a:cs typeface="Nikosh" pitchFamily="2" charset="0"/>
            </a:endParaRPr>
          </a:p>
          <a:p>
            <a:pPr algn="l"/>
            <a:r>
              <a:rPr lang="en-US" dirty="0" smtClean="0">
                <a:latin typeface="Nikosh" pitchFamily="2" charset="0"/>
                <a:cs typeface="Nikosh" pitchFamily="2" charset="0"/>
              </a:rPr>
              <a:t>      </a:t>
            </a:r>
            <a:r>
              <a:rPr lang="en-US" dirty="0" err="1" smtClean="0">
                <a:solidFill>
                  <a:srgbClr val="00B050"/>
                </a:solidFill>
                <a:latin typeface="Nikosh" pitchFamily="2" charset="0"/>
                <a:cs typeface="Nikosh" pitchFamily="2" charset="0"/>
              </a:rPr>
              <a:t>কোষের</a:t>
            </a:r>
            <a:r>
              <a:rPr lang="en-US" dirty="0" smtClean="0">
                <a:solidFill>
                  <a:srgbClr val="00B050"/>
                </a:solidFill>
                <a:latin typeface="Nikosh" pitchFamily="2" charset="0"/>
                <a:cs typeface="Nikosh" pitchFamily="2" charset="0"/>
              </a:rPr>
              <a:t> </a:t>
            </a:r>
            <a:r>
              <a:rPr lang="en-US" dirty="0" err="1" smtClean="0">
                <a:solidFill>
                  <a:srgbClr val="00B050"/>
                </a:solidFill>
                <a:latin typeface="Nikosh" pitchFamily="2" charset="0"/>
                <a:cs typeface="Nikosh" pitchFamily="2" charset="0"/>
              </a:rPr>
              <a:t>প্রকারভেদ</a:t>
            </a:r>
            <a:r>
              <a:rPr lang="en-US" dirty="0" smtClean="0">
                <a:solidFill>
                  <a:srgbClr val="00B050"/>
                </a:solidFill>
                <a:latin typeface="Nikosh" pitchFamily="2" charset="0"/>
                <a:cs typeface="Nikosh" pitchFamily="2" charset="0"/>
              </a:rPr>
              <a:t> </a:t>
            </a:r>
            <a:r>
              <a:rPr lang="en-US" dirty="0" err="1" smtClean="0">
                <a:solidFill>
                  <a:srgbClr val="00B050"/>
                </a:solidFill>
                <a:latin typeface="Nikosh" pitchFamily="2" charset="0"/>
                <a:cs typeface="Nikosh" pitchFamily="2" charset="0"/>
              </a:rPr>
              <a:t>সম্পর্কে</a:t>
            </a:r>
            <a:r>
              <a:rPr lang="en-US" dirty="0" smtClean="0">
                <a:solidFill>
                  <a:srgbClr val="00B050"/>
                </a:solidFill>
                <a:latin typeface="Nikosh" pitchFamily="2" charset="0"/>
                <a:cs typeface="Nikosh" pitchFamily="2" charset="0"/>
              </a:rPr>
              <a:t> </a:t>
            </a:r>
            <a:r>
              <a:rPr lang="en-US" dirty="0" err="1" smtClean="0">
                <a:solidFill>
                  <a:srgbClr val="00B050"/>
                </a:solidFill>
                <a:latin typeface="Nikosh" pitchFamily="2" charset="0"/>
                <a:cs typeface="Nikosh" pitchFamily="2" charset="0"/>
              </a:rPr>
              <a:t>বলতে</a:t>
            </a:r>
            <a:r>
              <a:rPr lang="en-US" dirty="0" smtClean="0">
                <a:solidFill>
                  <a:srgbClr val="00B050"/>
                </a:solidFill>
                <a:latin typeface="Nikosh" pitchFamily="2" charset="0"/>
                <a:cs typeface="Nikosh" pitchFamily="2" charset="0"/>
              </a:rPr>
              <a:t> </a:t>
            </a:r>
            <a:r>
              <a:rPr lang="en-US" dirty="0" err="1" smtClean="0">
                <a:solidFill>
                  <a:srgbClr val="00B050"/>
                </a:solidFill>
                <a:latin typeface="Nikosh" pitchFamily="2" charset="0"/>
                <a:cs typeface="Nikosh" pitchFamily="2" charset="0"/>
              </a:rPr>
              <a:t>পারবে</a:t>
            </a:r>
            <a:endParaRPr lang="en-US" dirty="0" smtClean="0">
              <a:solidFill>
                <a:srgbClr val="00B050"/>
              </a:solidFill>
              <a:latin typeface="Nikosh" pitchFamily="2" charset="0"/>
              <a:cs typeface="Nikosh" pitchFamily="2" charset="0"/>
            </a:endParaRPr>
          </a:p>
          <a:p>
            <a:pPr algn="l"/>
            <a:r>
              <a:rPr lang="en-US" dirty="0" smtClean="0">
                <a:latin typeface="Nikosh" pitchFamily="2" charset="0"/>
                <a:cs typeface="Nikosh" pitchFamily="2" charset="0"/>
              </a:rPr>
              <a:t>      </a:t>
            </a:r>
            <a:r>
              <a:rPr lang="en-US" dirty="0" err="1" smtClean="0">
                <a:solidFill>
                  <a:schemeClr val="accent2"/>
                </a:solidFill>
                <a:latin typeface="Nikosh" pitchFamily="2" charset="0"/>
                <a:cs typeface="Nikosh" pitchFamily="2" charset="0"/>
              </a:rPr>
              <a:t>কোষের</a:t>
            </a:r>
            <a:r>
              <a:rPr lang="en-US" dirty="0" smtClean="0">
                <a:solidFill>
                  <a:schemeClr val="accent2"/>
                </a:solidFill>
                <a:latin typeface="Nikosh" pitchFamily="2" charset="0"/>
                <a:cs typeface="Nikosh" pitchFamily="2" charset="0"/>
              </a:rPr>
              <a:t> </a:t>
            </a:r>
            <a:r>
              <a:rPr lang="en-US" dirty="0" err="1" smtClean="0">
                <a:solidFill>
                  <a:schemeClr val="accent2"/>
                </a:solidFill>
                <a:latin typeface="Nikosh" pitchFamily="2" charset="0"/>
                <a:cs typeface="Nikosh" pitchFamily="2" charset="0"/>
              </a:rPr>
              <a:t>অঙ্গানু</a:t>
            </a:r>
            <a:r>
              <a:rPr lang="en-US" dirty="0" smtClean="0">
                <a:solidFill>
                  <a:schemeClr val="accent2"/>
                </a:solidFill>
                <a:latin typeface="Nikosh" pitchFamily="2" charset="0"/>
                <a:cs typeface="Nikosh" pitchFamily="2" charset="0"/>
              </a:rPr>
              <a:t> </a:t>
            </a:r>
            <a:r>
              <a:rPr lang="en-US" dirty="0" err="1" smtClean="0">
                <a:solidFill>
                  <a:schemeClr val="accent2"/>
                </a:solidFill>
                <a:latin typeface="Nikosh" pitchFamily="2" charset="0"/>
                <a:cs typeface="Nikosh" pitchFamily="2" charset="0"/>
              </a:rPr>
              <a:t>গুলোর</a:t>
            </a:r>
            <a:r>
              <a:rPr lang="en-US" dirty="0" smtClean="0">
                <a:solidFill>
                  <a:schemeClr val="accent2"/>
                </a:solidFill>
                <a:latin typeface="Nikosh" pitchFamily="2" charset="0"/>
                <a:cs typeface="Nikosh" pitchFamily="2" charset="0"/>
              </a:rPr>
              <a:t> </a:t>
            </a:r>
            <a:r>
              <a:rPr lang="en-US" dirty="0" err="1" smtClean="0">
                <a:solidFill>
                  <a:schemeClr val="accent2"/>
                </a:solidFill>
                <a:latin typeface="Nikosh" pitchFamily="2" charset="0"/>
                <a:cs typeface="Nikosh" pitchFamily="2" charset="0"/>
              </a:rPr>
              <a:t>নাম</a:t>
            </a:r>
            <a:r>
              <a:rPr lang="en-US" dirty="0" smtClean="0">
                <a:solidFill>
                  <a:schemeClr val="accent2"/>
                </a:solidFill>
                <a:latin typeface="Nikosh" pitchFamily="2" charset="0"/>
                <a:cs typeface="Nikosh" pitchFamily="2" charset="0"/>
              </a:rPr>
              <a:t> </a:t>
            </a:r>
            <a:r>
              <a:rPr lang="en-US" dirty="0" err="1" smtClean="0">
                <a:solidFill>
                  <a:schemeClr val="accent2"/>
                </a:solidFill>
                <a:latin typeface="Nikosh" pitchFamily="2" charset="0"/>
                <a:cs typeface="Nikosh" pitchFamily="2" charset="0"/>
              </a:rPr>
              <a:t>বলতে</a:t>
            </a:r>
            <a:r>
              <a:rPr lang="en-US" dirty="0" smtClean="0">
                <a:solidFill>
                  <a:schemeClr val="accent2"/>
                </a:solidFill>
                <a:latin typeface="Nikosh" pitchFamily="2" charset="0"/>
                <a:cs typeface="Nikosh" pitchFamily="2" charset="0"/>
              </a:rPr>
              <a:t> </a:t>
            </a:r>
            <a:r>
              <a:rPr lang="en-US" dirty="0" err="1" smtClean="0">
                <a:solidFill>
                  <a:schemeClr val="accent2"/>
                </a:solidFill>
                <a:latin typeface="Nikosh" pitchFamily="2" charset="0"/>
                <a:cs typeface="Nikosh" pitchFamily="2" charset="0"/>
              </a:rPr>
              <a:t>পারবে</a:t>
            </a:r>
            <a:endParaRPr lang="en-US" dirty="0" smtClean="0">
              <a:solidFill>
                <a:schemeClr val="accent2"/>
              </a:solidFill>
              <a:latin typeface="Nikosh" pitchFamily="2" charset="0"/>
              <a:cs typeface="Nikosh" pitchFamily="2" charset="0"/>
            </a:endParaRPr>
          </a:p>
          <a:p>
            <a:pPr algn="l"/>
            <a:r>
              <a:rPr lang="en-US" dirty="0" smtClean="0">
                <a:solidFill>
                  <a:schemeClr val="accent2"/>
                </a:solidFill>
                <a:latin typeface="Nikosh" pitchFamily="2" charset="0"/>
                <a:cs typeface="Nikosh" pitchFamily="2" charset="0"/>
              </a:rPr>
              <a:t>       </a:t>
            </a:r>
            <a:r>
              <a:rPr lang="en-US" dirty="0" err="1" smtClean="0">
                <a:solidFill>
                  <a:schemeClr val="accent2"/>
                </a:solidFill>
                <a:latin typeface="Nikosh" pitchFamily="2" charset="0"/>
                <a:cs typeface="Nikosh" pitchFamily="2" charset="0"/>
              </a:rPr>
              <a:t>উদ্ভিদ</a:t>
            </a:r>
            <a:r>
              <a:rPr lang="en-US" dirty="0" smtClean="0">
                <a:solidFill>
                  <a:schemeClr val="accent2"/>
                </a:solidFill>
                <a:latin typeface="Nikosh" pitchFamily="2" charset="0"/>
                <a:cs typeface="Nikosh" pitchFamily="2" charset="0"/>
              </a:rPr>
              <a:t> ও </a:t>
            </a:r>
            <a:r>
              <a:rPr lang="en-US" dirty="0" err="1" smtClean="0">
                <a:solidFill>
                  <a:schemeClr val="accent2"/>
                </a:solidFill>
                <a:latin typeface="Nikosh" pitchFamily="2" charset="0"/>
                <a:cs typeface="Nikosh" pitchFamily="2" charset="0"/>
              </a:rPr>
              <a:t>প্রাণি</a:t>
            </a:r>
            <a:r>
              <a:rPr lang="en-US" dirty="0" smtClean="0">
                <a:solidFill>
                  <a:schemeClr val="accent2"/>
                </a:solidFill>
                <a:latin typeface="Nikosh" pitchFamily="2" charset="0"/>
                <a:cs typeface="Nikosh" pitchFamily="2" charset="0"/>
              </a:rPr>
              <a:t> </a:t>
            </a:r>
            <a:r>
              <a:rPr lang="en-US" dirty="0" err="1" smtClean="0">
                <a:solidFill>
                  <a:schemeClr val="accent2"/>
                </a:solidFill>
                <a:latin typeface="Nikosh" pitchFamily="2" charset="0"/>
                <a:cs typeface="Nikosh" pitchFamily="2" charset="0"/>
              </a:rPr>
              <a:t>কোষের</a:t>
            </a:r>
            <a:r>
              <a:rPr lang="en-US" dirty="0" smtClean="0">
                <a:solidFill>
                  <a:schemeClr val="accent2"/>
                </a:solidFill>
                <a:latin typeface="Nikosh" pitchFamily="2" charset="0"/>
                <a:cs typeface="Nikosh" pitchFamily="2" charset="0"/>
              </a:rPr>
              <a:t>  </a:t>
            </a:r>
            <a:r>
              <a:rPr lang="en-US" dirty="0" err="1" smtClean="0">
                <a:solidFill>
                  <a:schemeClr val="accent2"/>
                </a:solidFill>
                <a:latin typeface="Nikosh" pitchFamily="2" charset="0"/>
                <a:cs typeface="Nikosh" pitchFamily="2" charset="0"/>
              </a:rPr>
              <a:t>মধ্যে</a:t>
            </a:r>
            <a:r>
              <a:rPr lang="en-US" dirty="0" smtClean="0">
                <a:solidFill>
                  <a:schemeClr val="accent2"/>
                </a:solidFill>
                <a:latin typeface="Nikosh" pitchFamily="2" charset="0"/>
                <a:cs typeface="Nikosh" pitchFamily="2" charset="0"/>
              </a:rPr>
              <a:t> </a:t>
            </a:r>
            <a:r>
              <a:rPr lang="en-US" dirty="0" err="1" smtClean="0">
                <a:solidFill>
                  <a:schemeClr val="accent2"/>
                </a:solidFill>
                <a:latin typeface="Nikosh" pitchFamily="2" charset="0"/>
                <a:cs typeface="Nikosh" pitchFamily="2" charset="0"/>
              </a:rPr>
              <a:t>পার্থক্য</a:t>
            </a:r>
            <a:r>
              <a:rPr lang="en-US" dirty="0" smtClean="0">
                <a:solidFill>
                  <a:schemeClr val="accent2"/>
                </a:solidFill>
                <a:latin typeface="Nikosh" pitchFamily="2" charset="0"/>
                <a:cs typeface="Nikosh" pitchFamily="2" charset="0"/>
              </a:rPr>
              <a:t>  </a:t>
            </a:r>
            <a:r>
              <a:rPr lang="en-US" dirty="0" err="1" smtClean="0">
                <a:solidFill>
                  <a:schemeClr val="accent2"/>
                </a:solidFill>
                <a:latin typeface="Nikosh" pitchFamily="2" charset="0"/>
                <a:cs typeface="Nikosh" pitchFamily="2" charset="0"/>
              </a:rPr>
              <a:t>নিরুপন</a:t>
            </a:r>
            <a:r>
              <a:rPr lang="en-US" dirty="0" smtClean="0">
                <a:solidFill>
                  <a:schemeClr val="accent2"/>
                </a:solidFill>
                <a:latin typeface="Nikosh" pitchFamily="2" charset="0"/>
                <a:cs typeface="Nikosh" pitchFamily="2" charset="0"/>
              </a:rPr>
              <a:t> </a:t>
            </a:r>
            <a:r>
              <a:rPr lang="en-US" dirty="0" err="1" smtClean="0">
                <a:solidFill>
                  <a:schemeClr val="accent2"/>
                </a:solidFill>
                <a:latin typeface="Nikosh" pitchFamily="2" charset="0"/>
                <a:cs typeface="Nikosh" pitchFamily="2" charset="0"/>
              </a:rPr>
              <a:t>করতে</a:t>
            </a:r>
            <a:r>
              <a:rPr lang="en-US" dirty="0" smtClean="0">
                <a:solidFill>
                  <a:schemeClr val="accent2"/>
                </a:solidFill>
                <a:latin typeface="Nikosh" pitchFamily="2" charset="0"/>
                <a:cs typeface="Nikosh" pitchFamily="2" charset="0"/>
              </a:rPr>
              <a:t> </a:t>
            </a:r>
            <a:r>
              <a:rPr lang="en-US" dirty="0" err="1" smtClean="0">
                <a:solidFill>
                  <a:schemeClr val="accent2"/>
                </a:solidFill>
                <a:latin typeface="Nikosh" pitchFamily="2" charset="0"/>
                <a:cs typeface="Nikosh" pitchFamily="2" charset="0"/>
              </a:rPr>
              <a:t>পারবে</a:t>
            </a:r>
            <a:endParaRPr lang="en-US" dirty="0" smtClean="0">
              <a:solidFill>
                <a:schemeClr val="accent2"/>
              </a:solidFill>
              <a:latin typeface="Nikosh" pitchFamily="2" charset="0"/>
              <a:cs typeface="Nikosh" pitchFamily="2" charset="0"/>
            </a:endParaRPr>
          </a:p>
          <a:p>
            <a:pPr algn="l"/>
            <a:endParaRPr lang="en-US" dirty="0" smtClean="0">
              <a:solidFill>
                <a:schemeClr val="accent2"/>
              </a:solidFill>
            </a:endParaRPr>
          </a:p>
        </p:txBody>
      </p:sp>
      <p:sp>
        <p:nvSpPr>
          <p:cNvPr id="4" name="Right Arrow 3"/>
          <p:cNvSpPr/>
          <p:nvPr/>
        </p:nvSpPr>
        <p:spPr>
          <a:xfrm>
            <a:off x="152400" y="2057400"/>
            <a:ext cx="457200" cy="1524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ight Arrow 4"/>
          <p:cNvSpPr/>
          <p:nvPr/>
        </p:nvSpPr>
        <p:spPr>
          <a:xfrm>
            <a:off x="152400" y="2667000"/>
            <a:ext cx="457200" cy="1524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ight Arrow 5"/>
          <p:cNvSpPr/>
          <p:nvPr/>
        </p:nvSpPr>
        <p:spPr>
          <a:xfrm>
            <a:off x="152400" y="3200400"/>
            <a:ext cx="457200" cy="1524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ight Arrow 6"/>
          <p:cNvSpPr/>
          <p:nvPr/>
        </p:nvSpPr>
        <p:spPr>
          <a:xfrm>
            <a:off x="93025" y="3788226"/>
            <a:ext cx="533400" cy="17417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8" presetClass="entr" presetSubtype="16" fill="hold" grpId="0" nodeType="clickEffect">
                                  <p:stCondLst>
                                    <p:cond delay="0"/>
                                  </p:stCondLst>
                                  <p:childTnLst>
                                    <p:set>
                                      <p:cBhvr>
                                        <p:cTn id="12" dur="1" fill="hold">
                                          <p:stCondLst>
                                            <p:cond delay="0"/>
                                          </p:stCondLst>
                                        </p:cTn>
                                        <p:tgtEl>
                                          <p:spTgt spid="4"/>
                                        </p:tgtEl>
                                        <p:attrNameLst>
                                          <p:attrName>style.visibility</p:attrName>
                                        </p:attrNameLst>
                                      </p:cBhvr>
                                      <p:to>
                                        <p:strVal val="visible"/>
                                      </p:to>
                                    </p:set>
                                    <p:animEffect transition="in" filter="diamond(in)">
                                      <p:cBhvr>
                                        <p:cTn id="13" dur="2000"/>
                                        <p:tgtEl>
                                          <p:spTgt spid="4"/>
                                        </p:tgtEl>
                                      </p:cBhvr>
                                    </p:animEffect>
                                  </p:childTnLst>
                                </p:cTn>
                              </p:par>
                            </p:childTnLst>
                          </p:cTn>
                        </p:par>
                      </p:childTnLst>
                    </p:cTn>
                  </p:par>
                  <p:par>
                    <p:cTn id="14" fill="hold">
                      <p:stCondLst>
                        <p:cond delay="indefinite"/>
                      </p:stCondLst>
                      <p:childTnLst>
                        <p:par>
                          <p:cTn id="15" fill="hold">
                            <p:stCondLst>
                              <p:cond delay="0"/>
                            </p:stCondLst>
                            <p:childTnLst>
                              <p:par>
                                <p:cTn id="16" presetID="52" presetClass="entr" presetSubtype="0" fill="hold" nodeType="clickEffect">
                                  <p:stCondLst>
                                    <p:cond delay="0"/>
                                  </p:stCondLst>
                                  <p:childTnLst>
                                    <p:set>
                                      <p:cBhvr>
                                        <p:cTn id="17" dur="1" fill="hold">
                                          <p:stCondLst>
                                            <p:cond delay="0"/>
                                          </p:stCondLst>
                                        </p:cTn>
                                        <p:tgtEl>
                                          <p:spTgt spid="3">
                                            <p:txEl>
                                              <p:pRg st="0" end="0"/>
                                            </p:txEl>
                                          </p:spTgt>
                                        </p:tgtEl>
                                        <p:attrNameLst>
                                          <p:attrName>style.visibility</p:attrName>
                                        </p:attrNameLst>
                                      </p:cBhvr>
                                      <p:to>
                                        <p:strVal val="visible"/>
                                      </p:to>
                                    </p:set>
                                    <p:animScale>
                                      <p:cBhvr>
                                        <p:cTn id="18" dur="1000" decel="50000" fill="hold">
                                          <p:stCondLst>
                                            <p:cond delay="0"/>
                                          </p:stCondLst>
                                        </p:cTn>
                                        <p:tgtEl>
                                          <p:spTgt spid="3">
                                            <p:txEl>
                                              <p:pRg st="0" end="0"/>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19" dur="1000" decel="50000" fill="hold">
                                          <p:stCondLst>
                                            <p:cond delay="0"/>
                                          </p:stCondLst>
                                        </p:cTn>
                                        <p:tgtEl>
                                          <p:spTgt spid="3">
                                            <p:txEl>
                                              <p:pRg st="0" end="0"/>
                                            </p:txEl>
                                          </p:spTgt>
                                        </p:tgtEl>
                                        <p:attrNameLst>
                                          <p:attrName>ppt_x</p:attrName>
                                          <p:attrName>ppt_y</p:attrName>
                                        </p:attrNameLst>
                                      </p:cBhvr>
                                    </p:animMotion>
                                    <p:animEffect transition="in" filter="fade">
                                      <p:cBhvr>
                                        <p:cTn id="20" dur="1000"/>
                                        <p:tgtEl>
                                          <p:spTgt spid="3">
                                            <p:txEl>
                                              <p:pRg st="0" end="0"/>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8" presetClass="entr" presetSubtype="16" fill="hold" grpId="0" nodeType="clickEffect">
                                  <p:stCondLst>
                                    <p:cond delay="0"/>
                                  </p:stCondLst>
                                  <p:childTnLst>
                                    <p:set>
                                      <p:cBhvr>
                                        <p:cTn id="24" dur="1" fill="hold">
                                          <p:stCondLst>
                                            <p:cond delay="0"/>
                                          </p:stCondLst>
                                        </p:cTn>
                                        <p:tgtEl>
                                          <p:spTgt spid="5"/>
                                        </p:tgtEl>
                                        <p:attrNameLst>
                                          <p:attrName>style.visibility</p:attrName>
                                        </p:attrNameLst>
                                      </p:cBhvr>
                                      <p:to>
                                        <p:strVal val="visible"/>
                                      </p:to>
                                    </p:set>
                                    <p:animEffect transition="in" filter="diamond(in)">
                                      <p:cBhvr>
                                        <p:cTn id="25" dur="2000"/>
                                        <p:tgtEl>
                                          <p:spTgt spid="5"/>
                                        </p:tgtEl>
                                      </p:cBhvr>
                                    </p:animEffect>
                                  </p:childTnLst>
                                </p:cTn>
                              </p:par>
                            </p:childTnLst>
                          </p:cTn>
                        </p:par>
                      </p:childTnLst>
                    </p:cTn>
                  </p:par>
                  <p:par>
                    <p:cTn id="26" fill="hold">
                      <p:stCondLst>
                        <p:cond delay="indefinite"/>
                      </p:stCondLst>
                      <p:childTnLst>
                        <p:par>
                          <p:cTn id="27" fill="hold">
                            <p:stCondLst>
                              <p:cond delay="0"/>
                            </p:stCondLst>
                            <p:childTnLst>
                              <p:par>
                                <p:cTn id="28" presetID="52" presetClass="entr" presetSubtype="0" fill="hold" nodeType="clickEffect">
                                  <p:stCondLst>
                                    <p:cond delay="0"/>
                                  </p:stCondLst>
                                  <p:childTnLst>
                                    <p:set>
                                      <p:cBhvr>
                                        <p:cTn id="29" dur="1" fill="hold">
                                          <p:stCondLst>
                                            <p:cond delay="0"/>
                                          </p:stCondLst>
                                        </p:cTn>
                                        <p:tgtEl>
                                          <p:spTgt spid="3">
                                            <p:txEl>
                                              <p:pRg st="1" end="1"/>
                                            </p:txEl>
                                          </p:spTgt>
                                        </p:tgtEl>
                                        <p:attrNameLst>
                                          <p:attrName>style.visibility</p:attrName>
                                        </p:attrNameLst>
                                      </p:cBhvr>
                                      <p:to>
                                        <p:strVal val="visible"/>
                                      </p:to>
                                    </p:set>
                                    <p:animScale>
                                      <p:cBhvr>
                                        <p:cTn id="30" dur="1000" decel="50000" fill="hold">
                                          <p:stCondLst>
                                            <p:cond delay="0"/>
                                          </p:stCondLst>
                                        </p:cTn>
                                        <p:tgtEl>
                                          <p:spTgt spid="3">
                                            <p:txEl>
                                              <p:pRg st="1" end="1"/>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31" dur="1000" decel="50000" fill="hold">
                                          <p:stCondLst>
                                            <p:cond delay="0"/>
                                          </p:stCondLst>
                                        </p:cTn>
                                        <p:tgtEl>
                                          <p:spTgt spid="3">
                                            <p:txEl>
                                              <p:pRg st="1" end="1"/>
                                            </p:txEl>
                                          </p:spTgt>
                                        </p:tgtEl>
                                        <p:attrNameLst>
                                          <p:attrName>ppt_x</p:attrName>
                                          <p:attrName>ppt_y</p:attrName>
                                        </p:attrNameLst>
                                      </p:cBhvr>
                                    </p:animMotion>
                                    <p:animEffect transition="in" filter="fade">
                                      <p:cBhvr>
                                        <p:cTn id="32" dur="1000"/>
                                        <p:tgtEl>
                                          <p:spTgt spid="3">
                                            <p:txEl>
                                              <p:pRg st="1" end="1"/>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8" presetClass="entr" presetSubtype="16" fill="hold" grpId="0" nodeType="clickEffect">
                                  <p:stCondLst>
                                    <p:cond delay="0"/>
                                  </p:stCondLst>
                                  <p:childTnLst>
                                    <p:set>
                                      <p:cBhvr>
                                        <p:cTn id="36" dur="1" fill="hold">
                                          <p:stCondLst>
                                            <p:cond delay="0"/>
                                          </p:stCondLst>
                                        </p:cTn>
                                        <p:tgtEl>
                                          <p:spTgt spid="6"/>
                                        </p:tgtEl>
                                        <p:attrNameLst>
                                          <p:attrName>style.visibility</p:attrName>
                                        </p:attrNameLst>
                                      </p:cBhvr>
                                      <p:to>
                                        <p:strVal val="visible"/>
                                      </p:to>
                                    </p:set>
                                    <p:animEffect transition="in" filter="diamond(in)">
                                      <p:cBhvr>
                                        <p:cTn id="37" dur="2000"/>
                                        <p:tgtEl>
                                          <p:spTgt spid="6"/>
                                        </p:tgtEl>
                                      </p:cBhvr>
                                    </p:animEffect>
                                  </p:childTnLst>
                                </p:cTn>
                              </p:par>
                            </p:childTnLst>
                          </p:cTn>
                        </p:par>
                      </p:childTnLst>
                    </p:cTn>
                  </p:par>
                  <p:par>
                    <p:cTn id="38" fill="hold">
                      <p:stCondLst>
                        <p:cond delay="indefinite"/>
                      </p:stCondLst>
                      <p:childTnLst>
                        <p:par>
                          <p:cTn id="39" fill="hold">
                            <p:stCondLst>
                              <p:cond delay="0"/>
                            </p:stCondLst>
                            <p:childTnLst>
                              <p:par>
                                <p:cTn id="40" presetID="2" presetClass="entr" presetSubtype="4" fill="hold" nodeType="clickEffect">
                                  <p:stCondLst>
                                    <p:cond delay="0"/>
                                  </p:stCondLst>
                                  <p:childTnLst>
                                    <p:set>
                                      <p:cBhvr>
                                        <p:cTn id="41" dur="1" fill="hold">
                                          <p:stCondLst>
                                            <p:cond delay="0"/>
                                          </p:stCondLst>
                                        </p:cTn>
                                        <p:tgtEl>
                                          <p:spTgt spid="3">
                                            <p:txEl>
                                              <p:pRg st="2" end="2"/>
                                            </p:txEl>
                                          </p:spTgt>
                                        </p:tgtEl>
                                        <p:attrNameLst>
                                          <p:attrName>style.visibility</p:attrName>
                                        </p:attrNameLst>
                                      </p:cBhvr>
                                      <p:to>
                                        <p:strVal val="visible"/>
                                      </p:to>
                                    </p:set>
                                    <p:anim calcmode="lin" valueType="num">
                                      <p:cBhvr additive="base">
                                        <p:cTn id="42"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43"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44" fill="hold">
                      <p:stCondLst>
                        <p:cond delay="indefinite"/>
                      </p:stCondLst>
                      <p:childTnLst>
                        <p:par>
                          <p:cTn id="45" fill="hold">
                            <p:stCondLst>
                              <p:cond delay="0"/>
                            </p:stCondLst>
                            <p:childTnLst>
                              <p:par>
                                <p:cTn id="46" presetID="8" presetClass="entr" presetSubtype="16" fill="hold" grpId="0" nodeType="clickEffect">
                                  <p:stCondLst>
                                    <p:cond delay="0"/>
                                  </p:stCondLst>
                                  <p:childTnLst>
                                    <p:set>
                                      <p:cBhvr>
                                        <p:cTn id="47" dur="1" fill="hold">
                                          <p:stCondLst>
                                            <p:cond delay="0"/>
                                          </p:stCondLst>
                                        </p:cTn>
                                        <p:tgtEl>
                                          <p:spTgt spid="7"/>
                                        </p:tgtEl>
                                        <p:attrNameLst>
                                          <p:attrName>style.visibility</p:attrName>
                                        </p:attrNameLst>
                                      </p:cBhvr>
                                      <p:to>
                                        <p:strVal val="visible"/>
                                      </p:to>
                                    </p:set>
                                    <p:animEffect transition="in" filter="diamond(in)">
                                      <p:cBhvr>
                                        <p:cTn id="48" dur="2000"/>
                                        <p:tgtEl>
                                          <p:spTgt spid="7"/>
                                        </p:tgtEl>
                                      </p:cBhvr>
                                    </p:animEffect>
                                  </p:childTnLst>
                                </p:cTn>
                              </p:par>
                            </p:childTnLst>
                          </p:cTn>
                        </p:par>
                      </p:childTnLst>
                    </p:cTn>
                  </p:par>
                  <p:par>
                    <p:cTn id="49" fill="hold">
                      <p:stCondLst>
                        <p:cond delay="indefinite"/>
                      </p:stCondLst>
                      <p:childTnLst>
                        <p:par>
                          <p:cTn id="50" fill="hold">
                            <p:stCondLst>
                              <p:cond delay="0"/>
                            </p:stCondLst>
                            <p:childTnLst>
                              <p:par>
                                <p:cTn id="51" presetID="37" presetClass="entr" presetSubtype="0" fill="hold" nodeType="clickEffect">
                                  <p:stCondLst>
                                    <p:cond delay="0"/>
                                  </p:stCondLst>
                                  <p:childTnLst>
                                    <p:set>
                                      <p:cBhvr>
                                        <p:cTn id="52" dur="1" fill="hold">
                                          <p:stCondLst>
                                            <p:cond delay="0"/>
                                          </p:stCondLst>
                                        </p:cTn>
                                        <p:tgtEl>
                                          <p:spTgt spid="3">
                                            <p:txEl>
                                              <p:pRg st="3" end="3"/>
                                            </p:txEl>
                                          </p:spTgt>
                                        </p:tgtEl>
                                        <p:attrNameLst>
                                          <p:attrName>style.visibility</p:attrName>
                                        </p:attrNameLst>
                                      </p:cBhvr>
                                      <p:to>
                                        <p:strVal val="visible"/>
                                      </p:to>
                                    </p:set>
                                    <p:animEffect transition="in" filter="fade">
                                      <p:cBhvr>
                                        <p:cTn id="53" dur="1000"/>
                                        <p:tgtEl>
                                          <p:spTgt spid="3">
                                            <p:txEl>
                                              <p:pRg st="3" end="3"/>
                                            </p:txEl>
                                          </p:spTgt>
                                        </p:tgtEl>
                                      </p:cBhvr>
                                    </p:animEffect>
                                    <p:anim calcmode="lin" valueType="num">
                                      <p:cBhvr>
                                        <p:cTn id="54"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55" dur="900" decel="100000" fill="hold"/>
                                        <p:tgtEl>
                                          <p:spTgt spid="3">
                                            <p:txEl>
                                              <p:pRg st="3" end="3"/>
                                            </p:txEl>
                                          </p:spTgt>
                                        </p:tgtEl>
                                        <p:attrNameLst>
                                          <p:attrName>ppt_y</p:attrName>
                                        </p:attrNameLst>
                                      </p:cBhvr>
                                      <p:tavLst>
                                        <p:tav tm="0">
                                          <p:val>
                                            <p:strVal val="#ppt_y+1"/>
                                          </p:val>
                                        </p:tav>
                                        <p:tav tm="100000">
                                          <p:val>
                                            <p:strVal val="#ppt_y-.03"/>
                                          </p:val>
                                        </p:tav>
                                      </p:tavLst>
                                    </p:anim>
                                    <p:anim calcmode="lin" valueType="num">
                                      <p:cBhvr>
                                        <p:cTn id="56" dur="100" accel="100000" fill="hold">
                                          <p:stCondLst>
                                            <p:cond delay="900"/>
                                          </p:stCondLst>
                                        </p:cTn>
                                        <p:tgtEl>
                                          <p:spTgt spid="3">
                                            <p:txEl>
                                              <p:pRg st="3" end="3"/>
                                            </p:txEl>
                                          </p:spTgt>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4" grpId="0" animBg="1"/>
      <p:bldP spid="5" grpId="0" animBg="1"/>
      <p:bldP spid="6" grpId="0" animBg="1"/>
      <p:bldP spid="7"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1"/>
            <a:ext cx="9144000" cy="1676399"/>
          </a:xfrm>
          <a:solidFill>
            <a:schemeClr val="accent4"/>
          </a:solidFill>
          <a:ln>
            <a:solidFill>
              <a:srgbClr val="00B050"/>
            </a:solidFill>
          </a:ln>
        </p:spPr>
        <p:txBody>
          <a:bodyPr>
            <a:normAutofit/>
          </a:bodyPr>
          <a:lstStyle/>
          <a:p>
            <a:r>
              <a:rPr lang="en-US" sz="7200" dirty="0" err="1" smtClean="0">
                <a:latin typeface="Nikosh" pitchFamily="2" charset="0"/>
                <a:cs typeface="Nikosh" pitchFamily="2" charset="0"/>
              </a:rPr>
              <a:t>পাঠ</a:t>
            </a:r>
            <a:r>
              <a:rPr lang="en-US" sz="7200" dirty="0" smtClean="0">
                <a:latin typeface="Nikosh" pitchFamily="2" charset="0"/>
                <a:cs typeface="Nikosh" pitchFamily="2" charset="0"/>
              </a:rPr>
              <a:t> </a:t>
            </a:r>
            <a:r>
              <a:rPr lang="en-US" sz="7200" dirty="0" err="1" smtClean="0">
                <a:latin typeface="Nikosh" pitchFamily="2" charset="0"/>
                <a:cs typeface="Nikosh" pitchFamily="2" charset="0"/>
              </a:rPr>
              <a:t>উপস্থাপন</a:t>
            </a:r>
            <a:endParaRPr lang="en-US" sz="7200" dirty="0">
              <a:latin typeface="Nikosh" pitchFamily="2" charset="0"/>
              <a:cs typeface="Nikosh" pitchFamily="2" charset="0"/>
            </a:endParaRPr>
          </a:p>
        </p:txBody>
      </p:sp>
      <p:sp>
        <p:nvSpPr>
          <p:cNvPr id="3" name="Subtitle 2"/>
          <p:cNvSpPr>
            <a:spLocks noGrp="1"/>
          </p:cNvSpPr>
          <p:nvPr>
            <p:ph type="subTitle" idx="1"/>
          </p:nvPr>
        </p:nvSpPr>
        <p:spPr>
          <a:xfrm>
            <a:off x="0" y="1676400"/>
            <a:ext cx="9144000" cy="5181600"/>
          </a:xfrm>
          <a:solidFill>
            <a:schemeClr val="accent2">
              <a:lumMod val="20000"/>
              <a:lumOff val="80000"/>
            </a:schemeClr>
          </a:solidFill>
        </p:spPr>
        <p:txBody>
          <a:bodyPr/>
          <a:lstStyle/>
          <a:p>
            <a:pPr algn="l"/>
            <a:r>
              <a:rPr lang="en-US" dirty="0" err="1" smtClean="0">
                <a:solidFill>
                  <a:schemeClr val="accent2"/>
                </a:solidFill>
                <a:latin typeface="Nikosh" pitchFamily="2" charset="0"/>
                <a:cs typeface="Nikosh" pitchFamily="2" charset="0"/>
              </a:rPr>
              <a:t>কোষঃজীব</a:t>
            </a:r>
            <a:r>
              <a:rPr lang="en-US" dirty="0" smtClean="0">
                <a:solidFill>
                  <a:schemeClr val="accent2"/>
                </a:solidFill>
                <a:latin typeface="Nikosh" pitchFamily="2" charset="0"/>
                <a:cs typeface="Nikosh" pitchFamily="2" charset="0"/>
              </a:rPr>
              <a:t> </a:t>
            </a:r>
            <a:r>
              <a:rPr lang="en-US" dirty="0" err="1" smtClean="0">
                <a:solidFill>
                  <a:schemeClr val="accent2"/>
                </a:solidFill>
                <a:latin typeface="Nikosh" pitchFamily="2" charset="0"/>
                <a:cs typeface="Nikosh" pitchFamily="2" charset="0"/>
              </a:rPr>
              <a:t>দেহের</a:t>
            </a:r>
            <a:r>
              <a:rPr lang="en-US" dirty="0" smtClean="0">
                <a:solidFill>
                  <a:schemeClr val="accent2"/>
                </a:solidFill>
                <a:latin typeface="Nikosh" pitchFamily="2" charset="0"/>
                <a:cs typeface="Nikosh" pitchFamily="2" charset="0"/>
              </a:rPr>
              <a:t>  </a:t>
            </a:r>
            <a:r>
              <a:rPr lang="en-US" dirty="0" err="1" smtClean="0">
                <a:solidFill>
                  <a:schemeClr val="accent2"/>
                </a:solidFill>
                <a:latin typeface="Nikosh" pitchFamily="2" charset="0"/>
                <a:cs typeface="Nikosh" pitchFamily="2" charset="0"/>
              </a:rPr>
              <a:t>গঠন</a:t>
            </a:r>
            <a:r>
              <a:rPr lang="en-US" dirty="0" smtClean="0">
                <a:solidFill>
                  <a:schemeClr val="accent2"/>
                </a:solidFill>
                <a:latin typeface="Nikosh" pitchFamily="2" charset="0"/>
                <a:cs typeface="Nikosh" pitchFamily="2" charset="0"/>
              </a:rPr>
              <a:t> ও </a:t>
            </a:r>
            <a:r>
              <a:rPr lang="en-US" dirty="0" err="1" smtClean="0">
                <a:solidFill>
                  <a:schemeClr val="accent2"/>
                </a:solidFill>
                <a:latin typeface="Nikosh" pitchFamily="2" charset="0"/>
                <a:cs typeface="Nikosh" pitchFamily="2" charset="0"/>
              </a:rPr>
              <a:t>কাজের</a:t>
            </a:r>
            <a:r>
              <a:rPr lang="en-US" dirty="0" smtClean="0">
                <a:solidFill>
                  <a:schemeClr val="accent2"/>
                </a:solidFill>
                <a:latin typeface="Nikosh" pitchFamily="2" charset="0"/>
                <a:cs typeface="Nikosh" pitchFamily="2" charset="0"/>
              </a:rPr>
              <a:t> </a:t>
            </a:r>
            <a:r>
              <a:rPr lang="en-US" dirty="0" err="1" smtClean="0">
                <a:solidFill>
                  <a:schemeClr val="accent2"/>
                </a:solidFill>
                <a:latin typeface="Nikosh" pitchFamily="2" charset="0"/>
                <a:cs typeface="Nikosh" pitchFamily="2" charset="0"/>
              </a:rPr>
              <a:t>একক</a:t>
            </a:r>
            <a:r>
              <a:rPr lang="en-US" dirty="0" smtClean="0">
                <a:solidFill>
                  <a:schemeClr val="accent2"/>
                </a:solidFill>
                <a:latin typeface="Nikosh" pitchFamily="2" charset="0"/>
                <a:cs typeface="Nikosh" pitchFamily="2" charset="0"/>
              </a:rPr>
              <a:t> </a:t>
            </a:r>
            <a:r>
              <a:rPr lang="en-US" dirty="0" err="1" smtClean="0">
                <a:solidFill>
                  <a:schemeClr val="accent2"/>
                </a:solidFill>
                <a:latin typeface="Nikosh" pitchFamily="2" charset="0"/>
                <a:cs typeface="Nikosh" pitchFamily="2" charset="0"/>
              </a:rPr>
              <a:t>কে</a:t>
            </a:r>
            <a:r>
              <a:rPr lang="en-US" dirty="0" smtClean="0">
                <a:solidFill>
                  <a:schemeClr val="accent2"/>
                </a:solidFill>
                <a:latin typeface="Nikosh" pitchFamily="2" charset="0"/>
                <a:cs typeface="Nikosh" pitchFamily="2" charset="0"/>
              </a:rPr>
              <a:t> </a:t>
            </a:r>
            <a:r>
              <a:rPr lang="en-US" dirty="0" err="1" smtClean="0">
                <a:solidFill>
                  <a:schemeClr val="accent2"/>
                </a:solidFill>
                <a:latin typeface="Nikosh" pitchFamily="2" charset="0"/>
                <a:cs typeface="Nikosh" pitchFamily="2" charset="0"/>
              </a:rPr>
              <a:t>কোষ</a:t>
            </a:r>
            <a:r>
              <a:rPr lang="en-US" dirty="0" smtClean="0">
                <a:solidFill>
                  <a:schemeClr val="accent2"/>
                </a:solidFill>
                <a:latin typeface="Nikosh" pitchFamily="2" charset="0"/>
                <a:cs typeface="Nikosh" pitchFamily="2" charset="0"/>
              </a:rPr>
              <a:t> </a:t>
            </a:r>
            <a:r>
              <a:rPr lang="en-US" dirty="0" err="1" smtClean="0">
                <a:solidFill>
                  <a:schemeClr val="accent2"/>
                </a:solidFill>
                <a:latin typeface="Nikosh" pitchFamily="2" charset="0"/>
                <a:cs typeface="Nikosh" pitchFamily="2" charset="0"/>
              </a:rPr>
              <a:t>বলে</a:t>
            </a:r>
            <a:r>
              <a:rPr lang="en-US" dirty="0" smtClean="0">
                <a:solidFill>
                  <a:schemeClr val="accent2"/>
                </a:solidFill>
                <a:latin typeface="Nikosh" pitchFamily="2" charset="0"/>
                <a:cs typeface="Nikosh" pitchFamily="2" charset="0"/>
              </a:rPr>
              <a:t> ।</a:t>
            </a:r>
          </a:p>
          <a:p>
            <a:pPr algn="l"/>
            <a:r>
              <a:rPr lang="en-US" dirty="0" err="1" smtClean="0">
                <a:solidFill>
                  <a:srgbClr val="00B050"/>
                </a:solidFill>
                <a:latin typeface="Nikosh" pitchFamily="2" charset="0"/>
                <a:cs typeface="Nikosh" pitchFamily="2" charset="0"/>
              </a:rPr>
              <a:t>কোষের</a:t>
            </a:r>
            <a:r>
              <a:rPr lang="en-US" dirty="0" smtClean="0">
                <a:solidFill>
                  <a:srgbClr val="00B050"/>
                </a:solidFill>
                <a:latin typeface="Nikosh" pitchFamily="2" charset="0"/>
                <a:cs typeface="Nikosh" pitchFamily="2" charset="0"/>
              </a:rPr>
              <a:t> </a:t>
            </a:r>
            <a:r>
              <a:rPr lang="en-US" dirty="0" err="1" smtClean="0">
                <a:solidFill>
                  <a:srgbClr val="00B050"/>
                </a:solidFill>
                <a:latin typeface="Nikosh" pitchFamily="2" charset="0"/>
                <a:cs typeface="Nikosh" pitchFamily="2" charset="0"/>
              </a:rPr>
              <a:t>প্রকারভেদঃনিউক্লিয়াসের</a:t>
            </a:r>
            <a:r>
              <a:rPr lang="en-US" dirty="0" smtClean="0">
                <a:solidFill>
                  <a:srgbClr val="00B050"/>
                </a:solidFill>
                <a:latin typeface="Nikosh" pitchFamily="2" charset="0"/>
                <a:cs typeface="Nikosh" pitchFamily="2" charset="0"/>
              </a:rPr>
              <a:t> </a:t>
            </a:r>
            <a:r>
              <a:rPr lang="en-US" dirty="0" err="1" smtClean="0">
                <a:solidFill>
                  <a:srgbClr val="00B050"/>
                </a:solidFill>
                <a:latin typeface="Nikosh" pitchFamily="2" charset="0"/>
                <a:cs typeface="Nikosh" pitchFamily="2" charset="0"/>
              </a:rPr>
              <a:t>সংগঠনের</a:t>
            </a:r>
            <a:r>
              <a:rPr lang="en-US" dirty="0" smtClean="0">
                <a:solidFill>
                  <a:srgbClr val="00B050"/>
                </a:solidFill>
                <a:latin typeface="Nikosh" pitchFamily="2" charset="0"/>
                <a:cs typeface="Nikosh" pitchFamily="2" charset="0"/>
              </a:rPr>
              <a:t> </a:t>
            </a:r>
            <a:r>
              <a:rPr lang="en-US" dirty="0" err="1" smtClean="0">
                <a:solidFill>
                  <a:srgbClr val="00B050"/>
                </a:solidFill>
                <a:latin typeface="Nikosh" pitchFamily="2" charset="0"/>
                <a:cs typeface="Nikosh" pitchFamily="2" charset="0"/>
              </a:rPr>
              <a:t>ভিত্তিতে</a:t>
            </a:r>
            <a:r>
              <a:rPr lang="en-US" dirty="0" smtClean="0">
                <a:solidFill>
                  <a:srgbClr val="00B050"/>
                </a:solidFill>
                <a:latin typeface="Nikosh" pitchFamily="2" charset="0"/>
                <a:cs typeface="Nikosh" pitchFamily="2" charset="0"/>
              </a:rPr>
              <a:t> </a:t>
            </a:r>
            <a:r>
              <a:rPr lang="en-US" dirty="0" err="1" smtClean="0">
                <a:solidFill>
                  <a:srgbClr val="00B050"/>
                </a:solidFill>
                <a:latin typeface="Nikosh" pitchFamily="2" charset="0"/>
                <a:cs typeface="Nikosh" pitchFamily="2" charset="0"/>
              </a:rPr>
              <a:t>কোষ</a:t>
            </a:r>
            <a:r>
              <a:rPr lang="en-US" dirty="0" smtClean="0">
                <a:solidFill>
                  <a:srgbClr val="00B050"/>
                </a:solidFill>
                <a:latin typeface="Nikosh" pitchFamily="2" charset="0"/>
                <a:cs typeface="Nikosh" pitchFamily="2" charset="0"/>
              </a:rPr>
              <a:t> </a:t>
            </a:r>
            <a:r>
              <a:rPr lang="en-US" dirty="0" err="1" smtClean="0">
                <a:solidFill>
                  <a:srgbClr val="00B050"/>
                </a:solidFill>
                <a:latin typeface="Nikosh" pitchFamily="2" charset="0"/>
                <a:cs typeface="Nikosh" pitchFamily="2" charset="0"/>
              </a:rPr>
              <a:t>দুই</a:t>
            </a:r>
            <a:endParaRPr lang="en-US" dirty="0" smtClean="0">
              <a:solidFill>
                <a:srgbClr val="00B050"/>
              </a:solidFill>
              <a:latin typeface="Nikosh" pitchFamily="2" charset="0"/>
              <a:cs typeface="Nikosh" pitchFamily="2" charset="0"/>
            </a:endParaRPr>
          </a:p>
          <a:p>
            <a:pPr algn="l"/>
            <a:r>
              <a:rPr lang="en-US" dirty="0" smtClean="0">
                <a:solidFill>
                  <a:srgbClr val="00B050"/>
                </a:solidFill>
                <a:latin typeface="Nikosh" pitchFamily="2" charset="0"/>
                <a:cs typeface="Nikosh" pitchFamily="2" charset="0"/>
              </a:rPr>
              <a:t>                    </a:t>
            </a:r>
            <a:r>
              <a:rPr lang="en-US" dirty="0" err="1" smtClean="0">
                <a:solidFill>
                  <a:srgbClr val="00B050"/>
                </a:solidFill>
                <a:latin typeface="Nikosh" pitchFamily="2" charset="0"/>
                <a:cs typeface="Nikosh" pitchFamily="2" charset="0"/>
              </a:rPr>
              <a:t>প্রকার।যথাঃআদি</a:t>
            </a:r>
            <a:r>
              <a:rPr lang="en-US" dirty="0" smtClean="0">
                <a:solidFill>
                  <a:srgbClr val="00B050"/>
                </a:solidFill>
                <a:latin typeface="Nikosh" pitchFamily="2" charset="0"/>
                <a:cs typeface="Nikosh" pitchFamily="2" charset="0"/>
              </a:rPr>
              <a:t> </a:t>
            </a:r>
            <a:r>
              <a:rPr lang="en-US" dirty="0" err="1" smtClean="0">
                <a:solidFill>
                  <a:srgbClr val="00B050"/>
                </a:solidFill>
                <a:latin typeface="Nikosh" pitchFamily="2" charset="0"/>
                <a:cs typeface="Nikosh" pitchFamily="2" charset="0"/>
              </a:rPr>
              <a:t>কোষ</a:t>
            </a:r>
            <a:r>
              <a:rPr lang="en-US" dirty="0" smtClean="0">
                <a:solidFill>
                  <a:srgbClr val="00B050"/>
                </a:solidFill>
                <a:latin typeface="Nikosh" pitchFamily="2" charset="0"/>
                <a:cs typeface="Nikosh" pitchFamily="2" charset="0"/>
              </a:rPr>
              <a:t> ও </a:t>
            </a:r>
            <a:r>
              <a:rPr lang="en-US" dirty="0" err="1" smtClean="0">
                <a:solidFill>
                  <a:srgbClr val="00B050"/>
                </a:solidFill>
                <a:latin typeface="Nikosh" pitchFamily="2" charset="0"/>
                <a:cs typeface="Nikosh" pitchFamily="2" charset="0"/>
              </a:rPr>
              <a:t>প্রকৃত</a:t>
            </a:r>
            <a:r>
              <a:rPr lang="en-US" dirty="0" smtClean="0">
                <a:solidFill>
                  <a:srgbClr val="00B050"/>
                </a:solidFill>
                <a:latin typeface="Nikosh" pitchFamily="2" charset="0"/>
                <a:cs typeface="Nikosh" pitchFamily="2" charset="0"/>
              </a:rPr>
              <a:t> </a:t>
            </a:r>
            <a:r>
              <a:rPr lang="en-US" dirty="0" err="1" smtClean="0">
                <a:solidFill>
                  <a:srgbClr val="00B050"/>
                </a:solidFill>
                <a:latin typeface="Nikosh" pitchFamily="2" charset="0"/>
                <a:cs typeface="Nikosh" pitchFamily="2" charset="0"/>
              </a:rPr>
              <a:t>কোষ</a:t>
            </a:r>
            <a:r>
              <a:rPr lang="en-US" dirty="0" smtClean="0">
                <a:solidFill>
                  <a:srgbClr val="00B050"/>
                </a:solidFill>
                <a:latin typeface="Nikosh" pitchFamily="2" charset="0"/>
                <a:cs typeface="Nikosh" pitchFamily="2" charset="0"/>
              </a:rPr>
              <a:t>।</a:t>
            </a:r>
          </a:p>
          <a:p>
            <a:pPr algn="l"/>
            <a:r>
              <a:rPr lang="en-US" dirty="0" err="1" smtClean="0">
                <a:solidFill>
                  <a:srgbClr val="FFFF00"/>
                </a:solidFill>
                <a:latin typeface="Nikosh" pitchFamily="2" charset="0"/>
                <a:cs typeface="Nikosh" pitchFamily="2" charset="0"/>
              </a:rPr>
              <a:t>আদি</a:t>
            </a:r>
            <a:r>
              <a:rPr lang="en-US" dirty="0" smtClean="0">
                <a:solidFill>
                  <a:srgbClr val="FFFF00"/>
                </a:solidFill>
                <a:latin typeface="Nikosh" pitchFamily="2" charset="0"/>
                <a:cs typeface="Nikosh" pitchFamily="2" charset="0"/>
              </a:rPr>
              <a:t> </a:t>
            </a:r>
            <a:r>
              <a:rPr lang="en-US" dirty="0" err="1" smtClean="0">
                <a:solidFill>
                  <a:srgbClr val="FFFF00"/>
                </a:solidFill>
                <a:latin typeface="Nikosh" pitchFamily="2" charset="0"/>
                <a:cs typeface="Nikosh" pitchFamily="2" charset="0"/>
              </a:rPr>
              <a:t>কোষঃযে</a:t>
            </a:r>
            <a:r>
              <a:rPr lang="en-US" dirty="0" smtClean="0">
                <a:solidFill>
                  <a:srgbClr val="FFFF00"/>
                </a:solidFill>
                <a:latin typeface="Nikosh" pitchFamily="2" charset="0"/>
                <a:cs typeface="Nikosh" pitchFamily="2" charset="0"/>
              </a:rPr>
              <a:t> </a:t>
            </a:r>
            <a:r>
              <a:rPr lang="en-US" dirty="0" err="1" smtClean="0">
                <a:solidFill>
                  <a:srgbClr val="FFFF00"/>
                </a:solidFill>
                <a:latin typeface="Nikosh" pitchFamily="2" charset="0"/>
                <a:cs typeface="Nikosh" pitchFamily="2" charset="0"/>
              </a:rPr>
              <a:t>কোষের</a:t>
            </a:r>
            <a:r>
              <a:rPr lang="en-US" dirty="0" smtClean="0">
                <a:solidFill>
                  <a:srgbClr val="FFFF00"/>
                </a:solidFill>
                <a:latin typeface="Nikosh" pitchFamily="2" charset="0"/>
                <a:cs typeface="Nikosh" pitchFamily="2" charset="0"/>
              </a:rPr>
              <a:t> </a:t>
            </a:r>
            <a:r>
              <a:rPr lang="en-US" dirty="0" err="1" smtClean="0">
                <a:solidFill>
                  <a:srgbClr val="FFFF00"/>
                </a:solidFill>
                <a:latin typeface="Nikosh" pitchFamily="2" charset="0"/>
                <a:cs typeface="Nikosh" pitchFamily="2" charset="0"/>
              </a:rPr>
              <a:t>নিউক্লিয়াস</a:t>
            </a:r>
            <a:r>
              <a:rPr lang="en-US" dirty="0" smtClean="0">
                <a:solidFill>
                  <a:srgbClr val="FFFF00"/>
                </a:solidFill>
                <a:latin typeface="Nikosh" pitchFamily="2" charset="0"/>
                <a:cs typeface="Nikosh" pitchFamily="2" charset="0"/>
              </a:rPr>
              <a:t> </a:t>
            </a:r>
            <a:r>
              <a:rPr lang="en-US" dirty="0" err="1" smtClean="0">
                <a:solidFill>
                  <a:srgbClr val="FFFF00"/>
                </a:solidFill>
                <a:latin typeface="Nikosh" pitchFamily="2" charset="0"/>
                <a:cs typeface="Nikosh" pitchFamily="2" charset="0"/>
              </a:rPr>
              <a:t>সুগঠিত</a:t>
            </a:r>
            <a:r>
              <a:rPr lang="en-US" dirty="0" smtClean="0">
                <a:latin typeface="Nikosh" pitchFamily="2" charset="0"/>
                <a:cs typeface="Nikosh" pitchFamily="2" charset="0"/>
              </a:rPr>
              <a:t> </a:t>
            </a:r>
            <a:r>
              <a:rPr lang="en-US" dirty="0" err="1" smtClean="0">
                <a:solidFill>
                  <a:srgbClr val="00B0F0"/>
                </a:solidFill>
                <a:latin typeface="Nikosh" pitchFamily="2" charset="0"/>
                <a:cs typeface="Nikosh" pitchFamily="2" charset="0"/>
              </a:rPr>
              <a:t>নয়,অথ্যাৎনিউক্লিয়ার</a:t>
            </a:r>
            <a:r>
              <a:rPr lang="en-US" dirty="0" smtClean="0">
                <a:solidFill>
                  <a:srgbClr val="00B0F0"/>
                </a:solidFill>
                <a:latin typeface="Nikosh" pitchFamily="2" charset="0"/>
                <a:cs typeface="Nikosh" pitchFamily="2" charset="0"/>
              </a:rPr>
              <a:t> </a:t>
            </a:r>
            <a:r>
              <a:rPr lang="en-US" dirty="0" err="1" smtClean="0">
                <a:solidFill>
                  <a:srgbClr val="00B0F0"/>
                </a:solidFill>
                <a:latin typeface="Nikosh" pitchFamily="2" charset="0"/>
                <a:cs typeface="Nikosh" pitchFamily="2" charset="0"/>
              </a:rPr>
              <a:t>মেমম্ব্রেন,নিউক্লিওপ্লাজম</a:t>
            </a:r>
            <a:endParaRPr lang="en-US" dirty="0" smtClean="0">
              <a:solidFill>
                <a:srgbClr val="00B0F0"/>
              </a:solidFill>
              <a:latin typeface="Nikosh" pitchFamily="2" charset="0"/>
              <a:cs typeface="Nikosh" pitchFamily="2" charset="0"/>
            </a:endParaRPr>
          </a:p>
          <a:p>
            <a:pPr algn="l"/>
            <a:r>
              <a:rPr lang="en-US" dirty="0" err="1" smtClean="0">
                <a:solidFill>
                  <a:srgbClr val="00B0F0"/>
                </a:solidFill>
                <a:latin typeface="Nikosh" pitchFamily="2" charset="0"/>
                <a:cs typeface="Nikosh" pitchFamily="2" charset="0"/>
              </a:rPr>
              <a:t>অনুপস্থিত</a:t>
            </a:r>
            <a:r>
              <a:rPr lang="en-US" dirty="0" smtClean="0">
                <a:solidFill>
                  <a:srgbClr val="00B0F0"/>
                </a:solidFill>
                <a:latin typeface="Nikosh" pitchFamily="2" charset="0"/>
                <a:cs typeface="Nikosh" pitchFamily="2" charset="0"/>
              </a:rPr>
              <a:t> </a:t>
            </a:r>
            <a:r>
              <a:rPr lang="en-US" dirty="0" err="1" smtClean="0">
                <a:solidFill>
                  <a:srgbClr val="00B0F0"/>
                </a:solidFill>
                <a:latin typeface="Nikosh" pitchFamily="2" charset="0"/>
                <a:cs typeface="Nikosh" pitchFamily="2" charset="0"/>
              </a:rPr>
              <a:t>তাকে</a:t>
            </a:r>
            <a:r>
              <a:rPr lang="en-US" dirty="0" smtClean="0">
                <a:solidFill>
                  <a:srgbClr val="00B0F0"/>
                </a:solidFill>
                <a:latin typeface="Nikosh" pitchFamily="2" charset="0"/>
                <a:cs typeface="Nikosh" pitchFamily="2" charset="0"/>
              </a:rPr>
              <a:t> </a:t>
            </a:r>
            <a:r>
              <a:rPr lang="en-US" dirty="0" err="1" smtClean="0">
                <a:solidFill>
                  <a:srgbClr val="00B0F0"/>
                </a:solidFill>
                <a:latin typeface="Nikosh" pitchFamily="2" charset="0"/>
                <a:cs typeface="Nikosh" pitchFamily="2" charset="0"/>
              </a:rPr>
              <a:t>আদি</a:t>
            </a:r>
            <a:r>
              <a:rPr lang="en-US" dirty="0" smtClean="0">
                <a:solidFill>
                  <a:srgbClr val="00B0F0"/>
                </a:solidFill>
                <a:latin typeface="Nikosh" pitchFamily="2" charset="0"/>
                <a:cs typeface="Nikosh" pitchFamily="2" charset="0"/>
              </a:rPr>
              <a:t> </a:t>
            </a:r>
            <a:r>
              <a:rPr lang="en-US" dirty="0" err="1" smtClean="0">
                <a:solidFill>
                  <a:srgbClr val="00B0F0"/>
                </a:solidFill>
                <a:latin typeface="Nikosh" pitchFamily="2" charset="0"/>
                <a:cs typeface="Nikosh" pitchFamily="2" charset="0"/>
              </a:rPr>
              <a:t>কোষ</a:t>
            </a:r>
            <a:r>
              <a:rPr lang="en-US" dirty="0" smtClean="0">
                <a:solidFill>
                  <a:srgbClr val="00B0F0"/>
                </a:solidFill>
                <a:latin typeface="Nikosh" pitchFamily="2" charset="0"/>
                <a:cs typeface="Nikosh" pitchFamily="2" charset="0"/>
              </a:rPr>
              <a:t> </a:t>
            </a:r>
            <a:r>
              <a:rPr lang="en-US" dirty="0" err="1" smtClean="0">
                <a:solidFill>
                  <a:srgbClr val="00B0F0"/>
                </a:solidFill>
                <a:latin typeface="Nikosh" pitchFamily="2" charset="0"/>
                <a:cs typeface="Nikosh" pitchFamily="2" charset="0"/>
              </a:rPr>
              <a:t>বলে</a:t>
            </a:r>
            <a:r>
              <a:rPr lang="en-US" dirty="0" smtClean="0">
                <a:solidFill>
                  <a:srgbClr val="00B0F0"/>
                </a:solidFill>
                <a:latin typeface="Nikosh" pitchFamily="2" charset="0"/>
                <a:cs typeface="Nikosh" pitchFamily="2" charset="0"/>
              </a:rPr>
              <a:t>।</a:t>
            </a:r>
          </a:p>
          <a:p>
            <a:pPr algn="l"/>
            <a:r>
              <a:rPr lang="en-US" dirty="0" err="1" smtClean="0">
                <a:solidFill>
                  <a:schemeClr val="accent2"/>
                </a:solidFill>
                <a:latin typeface="Nikosh" pitchFamily="2" charset="0"/>
                <a:cs typeface="Nikosh" pitchFamily="2" charset="0"/>
              </a:rPr>
              <a:t>প্রকৃত</a:t>
            </a:r>
            <a:r>
              <a:rPr lang="en-US" dirty="0" smtClean="0">
                <a:solidFill>
                  <a:schemeClr val="accent2"/>
                </a:solidFill>
                <a:latin typeface="Nikosh" pitchFamily="2" charset="0"/>
                <a:cs typeface="Nikosh" pitchFamily="2" charset="0"/>
              </a:rPr>
              <a:t> </a:t>
            </a:r>
            <a:r>
              <a:rPr lang="en-US" dirty="0" err="1" smtClean="0">
                <a:solidFill>
                  <a:schemeClr val="accent2"/>
                </a:solidFill>
                <a:latin typeface="Nikosh" pitchFamily="2" charset="0"/>
                <a:cs typeface="Nikosh" pitchFamily="2" charset="0"/>
              </a:rPr>
              <a:t>কোষঃযে</a:t>
            </a:r>
            <a:r>
              <a:rPr lang="en-US" dirty="0" smtClean="0">
                <a:solidFill>
                  <a:schemeClr val="accent2"/>
                </a:solidFill>
                <a:latin typeface="Nikosh" pitchFamily="2" charset="0"/>
                <a:cs typeface="Nikosh" pitchFamily="2" charset="0"/>
              </a:rPr>
              <a:t> </a:t>
            </a:r>
            <a:r>
              <a:rPr lang="en-US" dirty="0" err="1" smtClean="0">
                <a:solidFill>
                  <a:schemeClr val="accent2"/>
                </a:solidFill>
                <a:latin typeface="Nikosh" pitchFamily="2" charset="0"/>
                <a:cs typeface="Nikosh" pitchFamily="2" charset="0"/>
              </a:rPr>
              <a:t>কোষের</a:t>
            </a:r>
            <a:r>
              <a:rPr lang="en-US" dirty="0" smtClean="0">
                <a:solidFill>
                  <a:schemeClr val="accent2"/>
                </a:solidFill>
                <a:latin typeface="Nikosh" pitchFamily="2" charset="0"/>
                <a:cs typeface="Nikosh" pitchFamily="2" charset="0"/>
              </a:rPr>
              <a:t> </a:t>
            </a:r>
            <a:r>
              <a:rPr lang="en-US" dirty="0" err="1" smtClean="0">
                <a:solidFill>
                  <a:schemeClr val="accent2"/>
                </a:solidFill>
                <a:latin typeface="Nikosh" pitchFamily="2" charset="0"/>
                <a:cs typeface="Nikosh" pitchFamily="2" charset="0"/>
              </a:rPr>
              <a:t>নিউক্লিয়াস</a:t>
            </a:r>
            <a:r>
              <a:rPr lang="en-US" dirty="0" smtClean="0">
                <a:solidFill>
                  <a:schemeClr val="accent2"/>
                </a:solidFill>
                <a:latin typeface="Nikosh" pitchFamily="2" charset="0"/>
                <a:cs typeface="Nikosh" pitchFamily="2" charset="0"/>
              </a:rPr>
              <a:t> </a:t>
            </a:r>
            <a:r>
              <a:rPr lang="en-US" dirty="0" err="1" smtClean="0">
                <a:solidFill>
                  <a:schemeClr val="accent2"/>
                </a:solidFill>
                <a:latin typeface="Nikosh" pitchFamily="2" charset="0"/>
                <a:cs typeface="Nikosh" pitchFamily="2" charset="0"/>
              </a:rPr>
              <a:t>সুগঠিত</a:t>
            </a:r>
            <a:r>
              <a:rPr lang="en-US" dirty="0" smtClean="0">
                <a:solidFill>
                  <a:schemeClr val="accent2"/>
                </a:solidFill>
                <a:latin typeface="Nikosh" pitchFamily="2" charset="0"/>
                <a:cs typeface="Nikosh" pitchFamily="2" charset="0"/>
              </a:rPr>
              <a:t> </a:t>
            </a:r>
            <a:r>
              <a:rPr lang="en-US" dirty="0" err="1" smtClean="0">
                <a:solidFill>
                  <a:schemeClr val="accent2"/>
                </a:solidFill>
                <a:latin typeface="Nikosh" pitchFamily="2" charset="0"/>
                <a:cs typeface="Nikosh" pitchFamily="2" charset="0"/>
              </a:rPr>
              <a:t>তাকে</a:t>
            </a:r>
            <a:r>
              <a:rPr lang="en-US" dirty="0" smtClean="0">
                <a:solidFill>
                  <a:schemeClr val="accent2"/>
                </a:solidFill>
                <a:latin typeface="Nikosh" pitchFamily="2" charset="0"/>
                <a:cs typeface="Nikosh" pitchFamily="2" charset="0"/>
              </a:rPr>
              <a:t> </a:t>
            </a:r>
            <a:r>
              <a:rPr lang="en-US" dirty="0" err="1" smtClean="0">
                <a:solidFill>
                  <a:schemeClr val="accent2"/>
                </a:solidFill>
                <a:latin typeface="Nikosh" pitchFamily="2" charset="0"/>
                <a:cs typeface="Nikosh" pitchFamily="2" charset="0"/>
              </a:rPr>
              <a:t>প্রকৃত</a:t>
            </a:r>
            <a:r>
              <a:rPr lang="en-US" dirty="0" smtClean="0">
                <a:solidFill>
                  <a:schemeClr val="accent2"/>
                </a:solidFill>
                <a:latin typeface="Nikosh" pitchFamily="2" charset="0"/>
                <a:cs typeface="Nikosh" pitchFamily="2" charset="0"/>
              </a:rPr>
              <a:t> </a:t>
            </a:r>
            <a:r>
              <a:rPr lang="en-US" dirty="0" err="1" smtClean="0">
                <a:solidFill>
                  <a:schemeClr val="accent2"/>
                </a:solidFill>
                <a:latin typeface="Nikosh" pitchFamily="2" charset="0"/>
                <a:cs typeface="Nikosh" pitchFamily="2" charset="0"/>
              </a:rPr>
              <a:t>কোষ</a:t>
            </a:r>
            <a:r>
              <a:rPr lang="en-US" dirty="0" smtClean="0">
                <a:solidFill>
                  <a:schemeClr val="accent2"/>
                </a:solidFill>
                <a:latin typeface="Nikosh" pitchFamily="2" charset="0"/>
                <a:cs typeface="Nikosh" pitchFamily="2" charset="0"/>
              </a:rPr>
              <a:t> </a:t>
            </a:r>
            <a:r>
              <a:rPr lang="en-US" dirty="0" err="1" smtClean="0">
                <a:solidFill>
                  <a:schemeClr val="accent2"/>
                </a:solidFill>
                <a:latin typeface="Nikosh" pitchFamily="2" charset="0"/>
                <a:cs typeface="Nikosh" pitchFamily="2" charset="0"/>
              </a:rPr>
              <a:t>বলে</a:t>
            </a:r>
            <a:r>
              <a:rPr lang="en-US" dirty="0" smtClean="0">
                <a:solidFill>
                  <a:schemeClr val="accent2"/>
                </a:solidFill>
                <a:latin typeface="Nikosh" pitchFamily="2" charset="0"/>
                <a:cs typeface="Nikosh" pitchFamily="2" charset="0"/>
              </a:rPr>
              <a:t>।</a:t>
            </a:r>
            <a:endParaRPr lang="en-US" dirty="0">
              <a:solidFill>
                <a:schemeClr val="accent2"/>
              </a:solidFill>
              <a:latin typeface="Nikosh" pitchFamily="2" charset="0"/>
              <a:cs typeface="Nikosh" pitchFamily="2" charset="0"/>
            </a:endParaRPr>
          </a:p>
        </p:txBody>
      </p:sp>
      <p:pic>
        <p:nvPicPr>
          <p:cNvPr id="2050" name="Picture 2" descr="F:\moshewour\Cell-6.jpg"/>
          <p:cNvPicPr>
            <a:picLocks noChangeAspect="1" noChangeArrowheads="1"/>
          </p:cNvPicPr>
          <p:nvPr/>
        </p:nvPicPr>
        <p:blipFill>
          <a:blip r:embed="rId2"/>
          <a:srcRect/>
          <a:stretch>
            <a:fillRect/>
          </a:stretch>
        </p:blipFill>
        <p:spPr bwMode="auto">
          <a:xfrm>
            <a:off x="5486400" y="3886200"/>
            <a:ext cx="2133600" cy="1333500"/>
          </a:xfrm>
          <a:prstGeom prst="rect">
            <a:avLst/>
          </a:prstGeom>
          <a:noFill/>
        </p:spPr>
      </p:pic>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7"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900" decel="100000" fill="hold"/>
                                        <p:tgtEl>
                                          <p:spTgt spid="2"/>
                                        </p:tgtEl>
                                        <p:attrNameLst>
                                          <p:attrName>ppt_y</p:attrName>
                                        </p:attrNameLst>
                                      </p:cBhvr>
                                      <p:tavLst>
                                        <p:tav tm="0">
                                          <p:val>
                                            <p:strVal val="#ppt_y+1"/>
                                          </p:val>
                                        </p:tav>
                                        <p:tav tm="100000">
                                          <p:val>
                                            <p:strVal val="#ppt_y-.03"/>
                                          </p:val>
                                        </p:tav>
                                      </p:tavLst>
                                    </p:anim>
                                    <p:anim calcmode="lin" valueType="num">
                                      <p:cBhvr>
                                        <p:cTn id="10" dur="100" accel="100000" fill="hold">
                                          <p:stCondLst>
                                            <p:cond delay="900"/>
                                          </p:stCondLst>
                                        </p:cTn>
                                        <p:tgtEl>
                                          <p:spTgt spid="2"/>
                                        </p:tgtEl>
                                        <p:attrNameLst>
                                          <p:attrName>ppt_y</p:attrName>
                                        </p:attrNameLst>
                                      </p:cBhvr>
                                      <p:tavLst>
                                        <p:tav tm="0">
                                          <p:val>
                                            <p:strVal val="#ppt_y-.03"/>
                                          </p:val>
                                        </p:tav>
                                        <p:tav tm="100000">
                                          <p:val>
                                            <p:strVal val="#ppt_y"/>
                                          </p:val>
                                        </p:tav>
                                      </p:tavLst>
                                    </p:anim>
                                  </p:childTnLst>
                                </p:cTn>
                              </p:par>
                            </p:childTnLst>
                          </p:cTn>
                        </p:par>
                      </p:childTnLst>
                    </p:cTn>
                  </p:par>
                  <p:par>
                    <p:cTn id="11" fill="hold">
                      <p:stCondLst>
                        <p:cond delay="indefinite"/>
                      </p:stCondLst>
                      <p:childTnLst>
                        <p:par>
                          <p:cTn id="12" fill="hold">
                            <p:stCondLst>
                              <p:cond delay="0"/>
                            </p:stCondLst>
                            <p:childTnLst>
                              <p:par>
                                <p:cTn id="13" presetID="19" presetClass="entr" presetSubtype="10" fill="hold" nodeType="clickEffect">
                                  <p:stCondLst>
                                    <p:cond delay="0"/>
                                  </p:stCondLst>
                                  <p:childTnLst>
                                    <p:set>
                                      <p:cBhvr>
                                        <p:cTn id="14" dur="1" fill="hold">
                                          <p:stCondLst>
                                            <p:cond delay="0"/>
                                          </p:stCondLst>
                                        </p:cTn>
                                        <p:tgtEl>
                                          <p:spTgt spid="2050"/>
                                        </p:tgtEl>
                                        <p:attrNameLst>
                                          <p:attrName>style.visibility</p:attrName>
                                        </p:attrNameLst>
                                      </p:cBhvr>
                                      <p:to>
                                        <p:strVal val="visible"/>
                                      </p:to>
                                    </p:set>
                                    <p:anim calcmode="lin" valueType="num">
                                      <p:cBhvr>
                                        <p:cTn id="15" dur="5000" fill="hold"/>
                                        <p:tgtEl>
                                          <p:spTgt spid="2050"/>
                                        </p:tgtEl>
                                        <p:attrNameLst>
                                          <p:attrName>ppt_w</p:attrName>
                                        </p:attrNameLst>
                                      </p:cBhvr>
                                      <p:tavLst>
                                        <p:tav tm="0" fmla="#ppt_w*sin(2.5*pi*$)">
                                          <p:val>
                                            <p:fltVal val="0"/>
                                          </p:val>
                                        </p:tav>
                                        <p:tav tm="100000">
                                          <p:val>
                                            <p:fltVal val="1"/>
                                          </p:val>
                                        </p:tav>
                                      </p:tavLst>
                                    </p:anim>
                                    <p:anim calcmode="lin" valueType="num">
                                      <p:cBhvr>
                                        <p:cTn id="16" dur="5000" fill="hold"/>
                                        <p:tgtEl>
                                          <p:spTgt spid="2050"/>
                                        </p:tgtEl>
                                        <p:attrNameLst>
                                          <p:attrName>ppt_h</p:attrName>
                                        </p:attrNameLst>
                                      </p:cBhvr>
                                      <p:tavLst>
                                        <p:tav tm="0">
                                          <p:val>
                                            <p:strVal val="#ppt_h"/>
                                          </p:val>
                                        </p:tav>
                                        <p:tav tm="100000">
                                          <p:val>
                                            <p:strVal val="#ppt_h"/>
                                          </p:val>
                                        </p:tav>
                                      </p:tavLst>
                                    </p:anim>
                                  </p:childTnLst>
                                </p:cTn>
                              </p:par>
                            </p:childTnLst>
                          </p:cTn>
                        </p:par>
                      </p:childTnLst>
                    </p:cTn>
                  </p:par>
                  <p:par>
                    <p:cTn id="17" fill="hold">
                      <p:stCondLst>
                        <p:cond delay="indefinite"/>
                      </p:stCondLst>
                      <p:childTnLst>
                        <p:par>
                          <p:cTn id="18" fill="hold">
                            <p:stCondLst>
                              <p:cond delay="0"/>
                            </p:stCondLst>
                            <p:childTnLst>
                              <p:par>
                                <p:cTn id="19" presetID="52" presetClass="entr" presetSubtype="0" fill="hold" nodeType="clickEffect">
                                  <p:stCondLst>
                                    <p:cond delay="0"/>
                                  </p:stCondLst>
                                  <p:childTnLst>
                                    <p:set>
                                      <p:cBhvr>
                                        <p:cTn id="20" dur="1" fill="hold">
                                          <p:stCondLst>
                                            <p:cond delay="0"/>
                                          </p:stCondLst>
                                        </p:cTn>
                                        <p:tgtEl>
                                          <p:spTgt spid="3">
                                            <p:txEl>
                                              <p:pRg st="0" end="0"/>
                                            </p:txEl>
                                          </p:spTgt>
                                        </p:tgtEl>
                                        <p:attrNameLst>
                                          <p:attrName>style.visibility</p:attrName>
                                        </p:attrNameLst>
                                      </p:cBhvr>
                                      <p:to>
                                        <p:strVal val="visible"/>
                                      </p:to>
                                    </p:set>
                                    <p:animScale>
                                      <p:cBhvr>
                                        <p:cTn id="21" dur="1000" decel="50000" fill="hold">
                                          <p:stCondLst>
                                            <p:cond delay="0"/>
                                          </p:stCondLst>
                                        </p:cTn>
                                        <p:tgtEl>
                                          <p:spTgt spid="3">
                                            <p:txEl>
                                              <p:pRg st="0" end="0"/>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22" dur="1000" decel="50000" fill="hold">
                                          <p:stCondLst>
                                            <p:cond delay="0"/>
                                          </p:stCondLst>
                                        </p:cTn>
                                        <p:tgtEl>
                                          <p:spTgt spid="3">
                                            <p:txEl>
                                              <p:pRg st="0" end="0"/>
                                            </p:txEl>
                                          </p:spTgt>
                                        </p:tgtEl>
                                        <p:attrNameLst>
                                          <p:attrName>ppt_x</p:attrName>
                                          <p:attrName>ppt_y</p:attrName>
                                        </p:attrNameLst>
                                      </p:cBhvr>
                                    </p:animMotion>
                                    <p:animEffect transition="in" filter="fade">
                                      <p:cBhvr>
                                        <p:cTn id="23" dur="1000"/>
                                        <p:tgtEl>
                                          <p:spTgt spid="3">
                                            <p:txEl>
                                              <p:pRg st="0" end="0"/>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8" presetClass="entr" presetSubtype="16" fill="hold" nodeType="clickEffect">
                                  <p:stCondLst>
                                    <p:cond delay="0"/>
                                  </p:stCondLst>
                                  <p:childTnLst>
                                    <p:set>
                                      <p:cBhvr>
                                        <p:cTn id="27" dur="1" fill="hold">
                                          <p:stCondLst>
                                            <p:cond delay="0"/>
                                          </p:stCondLst>
                                        </p:cTn>
                                        <p:tgtEl>
                                          <p:spTgt spid="3">
                                            <p:txEl>
                                              <p:pRg st="1" end="1"/>
                                            </p:txEl>
                                          </p:spTgt>
                                        </p:tgtEl>
                                        <p:attrNameLst>
                                          <p:attrName>style.visibility</p:attrName>
                                        </p:attrNameLst>
                                      </p:cBhvr>
                                      <p:to>
                                        <p:strVal val="visible"/>
                                      </p:to>
                                    </p:set>
                                    <p:animEffect transition="in" filter="diamond(in)">
                                      <p:cBhvr>
                                        <p:cTn id="28" dur="2000"/>
                                        <p:tgtEl>
                                          <p:spTgt spid="3">
                                            <p:txEl>
                                              <p:pRg st="1" end="1"/>
                                            </p:txEl>
                                          </p:spTgt>
                                        </p:tgtEl>
                                      </p:cBhvr>
                                    </p:animEffect>
                                  </p:childTnLst>
                                </p:cTn>
                              </p:par>
                              <p:par>
                                <p:cTn id="29" presetID="8" presetClass="entr" presetSubtype="16" fill="hold" nodeType="withEffect">
                                  <p:stCondLst>
                                    <p:cond delay="0"/>
                                  </p:stCondLst>
                                  <p:childTnLst>
                                    <p:set>
                                      <p:cBhvr>
                                        <p:cTn id="30" dur="1" fill="hold">
                                          <p:stCondLst>
                                            <p:cond delay="0"/>
                                          </p:stCondLst>
                                        </p:cTn>
                                        <p:tgtEl>
                                          <p:spTgt spid="3">
                                            <p:txEl>
                                              <p:pRg st="2" end="2"/>
                                            </p:txEl>
                                          </p:spTgt>
                                        </p:tgtEl>
                                        <p:attrNameLst>
                                          <p:attrName>style.visibility</p:attrName>
                                        </p:attrNameLst>
                                      </p:cBhvr>
                                      <p:to>
                                        <p:strVal val="visible"/>
                                      </p:to>
                                    </p:set>
                                    <p:animEffect transition="in" filter="diamond(in)">
                                      <p:cBhvr>
                                        <p:cTn id="31" dur="2000"/>
                                        <p:tgtEl>
                                          <p:spTgt spid="3">
                                            <p:txEl>
                                              <p:pRg st="2" end="2"/>
                                            </p:txEl>
                                          </p:spTgt>
                                        </p:tgtEl>
                                      </p:cBhvr>
                                    </p:animEffect>
                                  </p:childTnLst>
                                </p:cTn>
                              </p:par>
                            </p:childTnLst>
                          </p:cTn>
                        </p:par>
                      </p:childTnLst>
                    </p:cTn>
                  </p:par>
                  <p:par>
                    <p:cTn id="32" fill="hold">
                      <p:stCondLst>
                        <p:cond delay="indefinite"/>
                      </p:stCondLst>
                      <p:childTnLst>
                        <p:par>
                          <p:cTn id="33" fill="hold">
                            <p:stCondLst>
                              <p:cond delay="0"/>
                            </p:stCondLst>
                            <p:childTnLst>
                              <p:par>
                                <p:cTn id="34" presetID="2" presetClass="entr" presetSubtype="4" fill="hold" nodeType="clickEffect">
                                  <p:stCondLst>
                                    <p:cond delay="0"/>
                                  </p:stCondLst>
                                  <p:childTnLst>
                                    <p:set>
                                      <p:cBhvr>
                                        <p:cTn id="35" dur="1" fill="hold">
                                          <p:stCondLst>
                                            <p:cond delay="0"/>
                                          </p:stCondLst>
                                        </p:cTn>
                                        <p:tgtEl>
                                          <p:spTgt spid="3">
                                            <p:txEl>
                                              <p:pRg st="3" end="3"/>
                                            </p:txEl>
                                          </p:spTgt>
                                        </p:tgtEl>
                                        <p:attrNameLst>
                                          <p:attrName>style.visibility</p:attrName>
                                        </p:attrNameLst>
                                      </p:cBhvr>
                                      <p:to>
                                        <p:strVal val="visible"/>
                                      </p:to>
                                    </p:set>
                                    <p:anim calcmode="lin" valueType="num">
                                      <p:cBhvr additive="base">
                                        <p:cTn id="36"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7"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2" presetClass="entr" presetSubtype="4" fill="hold" nodeType="clickEffect">
                                  <p:stCondLst>
                                    <p:cond delay="0"/>
                                  </p:stCondLst>
                                  <p:childTnLst>
                                    <p:set>
                                      <p:cBhvr>
                                        <p:cTn id="41" dur="1" fill="hold">
                                          <p:stCondLst>
                                            <p:cond delay="0"/>
                                          </p:stCondLst>
                                        </p:cTn>
                                        <p:tgtEl>
                                          <p:spTgt spid="3">
                                            <p:txEl>
                                              <p:pRg st="4" end="4"/>
                                            </p:txEl>
                                          </p:spTgt>
                                        </p:tgtEl>
                                        <p:attrNameLst>
                                          <p:attrName>style.visibility</p:attrName>
                                        </p:attrNameLst>
                                      </p:cBhvr>
                                      <p:to>
                                        <p:strVal val="visible"/>
                                      </p:to>
                                    </p:set>
                                    <p:anim calcmode="lin" valueType="num">
                                      <p:cBhvr additive="base">
                                        <p:cTn id="42"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43"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44" fill="hold">
                      <p:stCondLst>
                        <p:cond delay="indefinite"/>
                      </p:stCondLst>
                      <p:childTnLst>
                        <p:par>
                          <p:cTn id="45" fill="hold">
                            <p:stCondLst>
                              <p:cond delay="0"/>
                            </p:stCondLst>
                            <p:childTnLst>
                              <p:par>
                                <p:cTn id="46" presetID="31" presetClass="entr" presetSubtype="0" fill="hold" nodeType="clickEffect">
                                  <p:stCondLst>
                                    <p:cond delay="0"/>
                                  </p:stCondLst>
                                  <p:iterate type="lt">
                                    <p:tmPct val="5000"/>
                                  </p:iterate>
                                  <p:childTnLst>
                                    <p:set>
                                      <p:cBhvr>
                                        <p:cTn id="47" dur="1" fill="hold">
                                          <p:stCondLst>
                                            <p:cond delay="0"/>
                                          </p:stCondLst>
                                        </p:cTn>
                                        <p:tgtEl>
                                          <p:spTgt spid="3">
                                            <p:txEl>
                                              <p:pRg st="5" end="5"/>
                                            </p:txEl>
                                          </p:spTgt>
                                        </p:tgtEl>
                                        <p:attrNameLst>
                                          <p:attrName>style.visibility</p:attrName>
                                        </p:attrNameLst>
                                      </p:cBhvr>
                                      <p:to>
                                        <p:strVal val="visible"/>
                                      </p:to>
                                    </p:set>
                                    <p:anim calcmode="lin" valueType="num">
                                      <p:cBhvr>
                                        <p:cTn id="48" dur="1000" fill="hold"/>
                                        <p:tgtEl>
                                          <p:spTgt spid="3">
                                            <p:txEl>
                                              <p:pRg st="5" end="5"/>
                                            </p:txEl>
                                          </p:spTgt>
                                        </p:tgtEl>
                                        <p:attrNameLst>
                                          <p:attrName>ppt_w</p:attrName>
                                        </p:attrNameLst>
                                      </p:cBhvr>
                                      <p:tavLst>
                                        <p:tav tm="0">
                                          <p:val>
                                            <p:fltVal val="0"/>
                                          </p:val>
                                        </p:tav>
                                        <p:tav tm="100000">
                                          <p:val>
                                            <p:strVal val="#ppt_w"/>
                                          </p:val>
                                        </p:tav>
                                      </p:tavLst>
                                    </p:anim>
                                    <p:anim calcmode="lin" valueType="num">
                                      <p:cBhvr>
                                        <p:cTn id="49" dur="1000" fill="hold"/>
                                        <p:tgtEl>
                                          <p:spTgt spid="3">
                                            <p:txEl>
                                              <p:pRg st="5" end="5"/>
                                            </p:txEl>
                                          </p:spTgt>
                                        </p:tgtEl>
                                        <p:attrNameLst>
                                          <p:attrName>ppt_h</p:attrName>
                                        </p:attrNameLst>
                                      </p:cBhvr>
                                      <p:tavLst>
                                        <p:tav tm="0">
                                          <p:val>
                                            <p:fltVal val="0"/>
                                          </p:val>
                                        </p:tav>
                                        <p:tav tm="100000">
                                          <p:val>
                                            <p:strVal val="#ppt_h"/>
                                          </p:val>
                                        </p:tav>
                                      </p:tavLst>
                                    </p:anim>
                                    <p:anim calcmode="lin" valueType="num">
                                      <p:cBhvr>
                                        <p:cTn id="50" dur="1000" fill="hold"/>
                                        <p:tgtEl>
                                          <p:spTgt spid="3">
                                            <p:txEl>
                                              <p:pRg st="5" end="5"/>
                                            </p:txEl>
                                          </p:spTgt>
                                        </p:tgtEl>
                                        <p:attrNameLst>
                                          <p:attrName>style.rotation</p:attrName>
                                        </p:attrNameLst>
                                      </p:cBhvr>
                                      <p:tavLst>
                                        <p:tav tm="0">
                                          <p:val>
                                            <p:fltVal val="90"/>
                                          </p:val>
                                        </p:tav>
                                        <p:tav tm="100000">
                                          <p:val>
                                            <p:fltVal val="0"/>
                                          </p:val>
                                        </p:tav>
                                      </p:tavLst>
                                    </p:anim>
                                    <p:animEffect transition="in" filter="fade">
                                      <p:cBhvr>
                                        <p:cTn id="51" dur="10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0"/>
            <a:ext cx="10668000" cy="6858000"/>
          </a:xfrm>
          <a:solidFill>
            <a:schemeClr val="accent3"/>
          </a:solidFill>
        </p:spPr>
        <p:txBody>
          <a:bodyPr>
            <a:normAutofit/>
          </a:bodyPr>
          <a:lstStyle/>
          <a:p>
            <a:r>
              <a:rPr lang="en-US" sz="3200" dirty="0" smtClean="0">
                <a:solidFill>
                  <a:schemeClr val="accent2"/>
                </a:solidFill>
                <a:latin typeface="Nikosh" pitchFamily="2" charset="0"/>
                <a:cs typeface="Nikosh" pitchFamily="2" charset="0"/>
              </a:rPr>
              <a:t/>
            </a:r>
            <a:br>
              <a:rPr lang="en-US" sz="3200" dirty="0" smtClean="0">
                <a:solidFill>
                  <a:schemeClr val="accent2"/>
                </a:solidFill>
                <a:latin typeface="Nikosh" pitchFamily="2" charset="0"/>
                <a:cs typeface="Nikosh" pitchFamily="2" charset="0"/>
              </a:rPr>
            </a:br>
            <a:r>
              <a:rPr lang="en-US" sz="3200" dirty="0" smtClean="0">
                <a:solidFill>
                  <a:schemeClr val="accent2"/>
                </a:solidFill>
                <a:latin typeface="Nikosh" pitchFamily="2" charset="0"/>
                <a:cs typeface="Nikosh" pitchFamily="2" charset="0"/>
              </a:rPr>
              <a:t/>
            </a:r>
            <a:br>
              <a:rPr lang="en-US" sz="3200" dirty="0" smtClean="0">
                <a:solidFill>
                  <a:schemeClr val="accent2"/>
                </a:solidFill>
                <a:latin typeface="Nikosh" pitchFamily="2" charset="0"/>
                <a:cs typeface="Nikosh" pitchFamily="2" charset="0"/>
              </a:rPr>
            </a:br>
            <a:r>
              <a:rPr lang="en-US" sz="3200" dirty="0" smtClean="0">
                <a:solidFill>
                  <a:schemeClr val="accent2"/>
                </a:solidFill>
                <a:latin typeface="Nikosh" pitchFamily="2" charset="0"/>
                <a:cs typeface="Nikosh" pitchFamily="2" charset="0"/>
              </a:rPr>
              <a:t/>
            </a:r>
            <a:br>
              <a:rPr lang="en-US" sz="3200" dirty="0" smtClean="0">
                <a:solidFill>
                  <a:schemeClr val="accent2"/>
                </a:solidFill>
                <a:latin typeface="Nikosh" pitchFamily="2" charset="0"/>
                <a:cs typeface="Nikosh" pitchFamily="2" charset="0"/>
              </a:rPr>
            </a:br>
            <a:r>
              <a:rPr lang="en-US" sz="3200" dirty="0" smtClean="0">
                <a:solidFill>
                  <a:schemeClr val="accent2"/>
                </a:solidFill>
                <a:latin typeface="Nikosh" pitchFamily="2" charset="0"/>
                <a:cs typeface="Nikosh" pitchFamily="2" charset="0"/>
              </a:rPr>
              <a:t/>
            </a:r>
            <a:br>
              <a:rPr lang="en-US" sz="3200" dirty="0" smtClean="0">
                <a:solidFill>
                  <a:schemeClr val="accent2"/>
                </a:solidFill>
                <a:latin typeface="Nikosh" pitchFamily="2" charset="0"/>
                <a:cs typeface="Nikosh" pitchFamily="2" charset="0"/>
              </a:rPr>
            </a:br>
            <a:r>
              <a:rPr lang="en-US" sz="3200" dirty="0" smtClean="0">
                <a:solidFill>
                  <a:schemeClr val="accent2"/>
                </a:solidFill>
                <a:latin typeface="Nikosh" pitchFamily="2" charset="0"/>
                <a:cs typeface="Nikosh" pitchFamily="2" charset="0"/>
              </a:rPr>
              <a:t/>
            </a:r>
            <a:br>
              <a:rPr lang="en-US" sz="3200" dirty="0" smtClean="0">
                <a:solidFill>
                  <a:schemeClr val="accent2"/>
                </a:solidFill>
                <a:latin typeface="Nikosh" pitchFamily="2" charset="0"/>
                <a:cs typeface="Nikosh" pitchFamily="2" charset="0"/>
              </a:rPr>
            </a:br>
            <a:r>
              <a:rPr lang="en-US" sz="3200" dirty="0" smtClean="0">
                <a:solidFill>
                  <a:schemeClr val="accent2"/>
                </a:solidFill>
                <a:latin typeface="Nikosh" pitchFamily="2" charset="0"/>
                <a:cs typeface="Nikosh" pitchFamily="2" charset="0"/>
              </a:rPr>
              <a:t/>
            </a:r>
            <a:br>
              <a:rPr lang="en-US" sz="3200" dirty="0" smtClean="0">
                <a:solidFill>
                  <a:schemeClr val="accent2"/>
                </a:solidFill>
                <a:latin typeface="Nikosh" pitchFamily="2" charset="0"/>
                <a:cs typeface="Nikosh" pitchFamily="2" charset="0"/>
              </a:rPr>
            </a:br>
            <a:r>
              <a:rPr lang="en-US" sz="3200" dirty="0" smtClean="0">
                <a:solidFill>
                  <a:schemeClr val="accent2"/>
                </a:solidFill>
                <a:latin typeface="Nikosh" pitchFamily="2" charset="0"/>
                <a:cs typeface="Nikosh" pitchFamily="2" charset="0"/>
              </a:rPr>
              <a:t>   </a:t>
            </a:r>
            <a:r>
              <a:rPr lang="en-US" sz="3200" b="1" dirty="0" err="1" smtClean="0">
                <a:solidFill>
                  <a:schemeClr val="tx1">
                    <a:lumMod val="95000"/>
                    <a:lumOff val="5000"/>
                  </a:schemeClr>
                </a:solidFill>
                <a:latin typeface="Nikosh" pitchFamily="2" charset="0"/>
                <a:cs typeface="Nikosh" pitchFamily="2" charset="0"/>
              </a:rPr>
              <a:t>নিউক্লিয়াসঃ</a:t>
            </a:r>
            <a:r>
              <a:rPr lang="en-US" sz="2400" dirty="0" err="1" smtClean="0">
                <a:solidFill>
                  <a:schemeClr val="accent2"/>
                </a:solidFill>
                <a:latin typeface="Nikosh" pitchFamily="2" charset="0"/>
                <a:cs typeface="Nikosh" pitchFamily="2" charset="0"/>
              </a:rPr>
              <a:t>কোষের</a:t>
            </a:r>
            <a:r>
              <a:rPr lang="en-US" sz="2400" dirty="0" smtClean="0">
                <a:solidFill>
                  <a:schemeClr val="accent2"/>
                </a:solidFill>
                <a:latin typeface="Nikosh" pitchFamily="2" charset="0"/>
                <a:cs typeface="Nikosh" pitchFamily="2" charset="0"/>
              </a:rPr>
              <a:t> </a:t>
            </a:r>
            <a:r>
              <a:rPr lang="en-US" sz="2400" dirty="0" err="1" smtClean="0">
                <a:solidFill>
                  <a:schemeClr val="accent2"/>
                </a:solidFill>
                <a:latin typeface="Nikosh" pitchFamily="2" charset="0"/>
                <a:cs typeface="Nikosh" pitchFamily="2" charset="0"/>
              </a:rPr>
              <a:t>সব</a:t>
            </a:r>
            <a:r>
              <a:rPr lang="en-US" sz="2400" dirty="0" smtClean="0">
                <a:solidFill>
                  <a:schemeClr val="accent2"/>
                </a:solidFill>
                <a:latin typeface="Nikosh" pitchFamily="2" charset="0"/>
                <a:cs typeface="Nikosh" pitchFamily="2" charset="0"/>
              </a:rPr>
              <a:t> </a:t>
            </a:r>
            <a:r>
              <a:rPr lang="en-US" sz="2400" dirty="0" err="1" smtClean="0">
                <a:solidFill>
                  <a:schemeClr val="accent2"/>
                </a:solidFill>
                <a:latin typeface="Nikosh" pitchFamily="2" charset="0"/>
                <a:cs typeface="Nikosh" pitchFamily="2" charset="0"/>
              </a:rPr>
              <a:t>জৈবনিক</a:t>
            </a:r>
            <a:r>
              <a:rPr lang="en-US" sz="2400" dirty="0" smtClean="0">
                <a:solidFill>
                  <a:schemeClr val="accent2"/>
                </a:solidFill>
                <a:latin typeface="Nikosh" pitchFamily="2" charset="0"/>
                <a:cs typeface="Nikosh" pitchFamily="2" charset="0"/>
              </a:rPr>
              <a:t> </a:t>
            </a:r>
            <a:r>
              <a:rPr lang="en-US" sz="2400" dirty="0" err="1" smtClean="0">
                <a:solidFill>
                  <a:schemeClr val="accent2"/>
                </a:solidFill>
                <a:latin typeface="Nikosh" pitchFamily="2" charset="0"/>
                <a:cs typeface="Nikosh" pitchFamily="2" charset="0"/>
              </a:rPr>
              <a:t>কাজ</a:t>
            </a:r>
            <a:r>
              <a:rPr lang="en-US" sz="2400" dirty="0" smtClean="0">
                <a:solidFill>
                  <a:schemeClr val="accent2"/>
                </a:solidFill>
                <a:latin typeface="Nikosh" pitchFamily="2" charset="0"/>
                <a:cs typeface="Nikosh" pitchFamily="2" charset="0"/>
              </a:rPr>
              <a:t> </a:t>
            </a:r>
            <a:r>
              <a:rPr lang="en-US" sz="2400" dirty="0" err="1" smtClean="0">
                <a:solidFill>
                  <a:schemeClr val="accent2"/>
                </a:solidFill>
                <a:latin typeface="Nikosh" pitchFamily="2" charset="0"/>
                <a:cs typeface="Nikosh" pitchFamily="2" charset="0"/>
              </a:rPr>
              <a:t>নিয়ন্ত্রন</a:t>
            </a:r>
            <a:r>
              <a:rPr lang="en-US" sz="2400" dirty="0" smtClean="0">
                <a:solidFill>
                  <a:schemeClr val="accent2"/>
                </a:solidFill>
                <a:latin typeface="Nikosh" pitchFamily="2" charset="0"/>
                <a:cs typeface="Nikosh" pitchFamily="2" charset="0"/>
              </a:rPr>
              <a:t> </a:t>
            </a:r>
            <a:r>
              <a:rPr lang="en-US" sz="2400" dirty="0" err="1" smtClean="0">
                <a:solidFill>
                  <a:schemeClr val="accent2"/>
                </a:solidFill>
                <a:latin typeface="Nikosh" pitchFamily="2" charset="0"/>
                <a:cs typeface="Nikosh" pitchFamily="2" charset="0"/>
              </a:rPr>
              <a:t>করে</a:t>
            </a:r>
            <a:r>
              <a:rPr lang="en-US" sz="2400" dirty="0" smtClean="0">
                <a:solidFill>
                  <a:schemeClr val="accent2"/>
                </a:solidFill>
                <a:latin typeface="Nikosh" pitchFamily="2" charset="0"/>
                <a:cs typeface="Nikosh" pitchFamily="2" charset="0"/>
              </a:rPr>
              <a:t> </a:t>
            </a:r>
            <a:r>
              <a:rPr lang="en-US" sz="2400" dirty="0" err="1" smtClean="0">
                <a:solidFill>
                  <a:schemeClr val="accent2"/>
                </a:solidFill>
                <a:latin typeface="Nikosh" pitchFamily="2" charset="0"/>
                <a:cs typeface="Nikosh" pitchFamily="2" charset="0"/>
              </a:rPr>
              <a:t>নিউক্লিয়াস।এর</a:t>
            </a:r>
            <a:r>
              <a:rPr lang="en-US" sz="2400" dirty="0" smtClean="0">
                <a:solidFill>
                  <a:schemeClr val="accent2"/>
                </a:solidFill>
                <a:latin typeface="Nikosh" pitchFamily="2" charset="0"/>
                <a:cs typeface="Nikosh" pitchFamily="2" charset="0"/>
              </a:rPr>
              <a:t> </a:t>
            </a:r>
            <a:r>
              <a:rPr lang="en-US" sz="2400" dirty="0" err="1" smtClean="0">
                <a:solidFill>
                  <a:schemeClr val="accent2"/>
                </a:solidFill>
                <a:latin typeface="Nikosh" pitchFamily="2" charset="0"/>
                <a:cs typeface="Nikosh" pitchFamily="2" charset="0"/>
              </a:rPr>
              <a:t>আকৃতি</a:t>
            </a:r>
            <a:r>
              <a:rPr lang="en-US" sz="2400" dirty="0" smtClean="0">
                <a:solidFill>
                  <a:schemeClr val="accent2"/>
                </a:solidFill>
                <a:latin typeface="Nikosh" pitchFamily="2" charset="0"/>
                <a:cs typeface="Nikosh" pitchFamily="2" charset="0"/>
              </a:rPr>
              <a:t> </a:t>
            </a:r>
            <a:r>
              <a:rPr lang="en-US" sz="2400" dirty="0" err="1" smtClean="0">
                <a:solidFill>
                  <a:schemeClr val="accent2"/>
                </a:solidFill>
                <a:latin typeface="Nikosh" pitchFamily="2" charset="0"/>
                <a:cs typeface="Nikosh" pitchFamily="2" charset="0"/>
              </a:rPr>
              <a:t>গোলাকার</a:t>
            </a:r>
            <a:r>
              <a:rPr lang="en-US" sz="2400" dirty="0" smtClean="0">
                <a:solidFill>
                  <a:schemeClr val="accent2"/>
                </a:solidFill>
                <a:latin typeface="Nikosh" pitchFamily="2" charset="0"/>
                <a:cs typeface="Nikosh" pitchFamily="2" charset="0"/>
              </a:rPr>
              <a:t> </a:t>
            </a:r>
            <a:r>
              <a:rPr lang="en-US" sz="2400" dirty="0" err="1" smtClean="0">
                <a:solidFill>
                  <a:schemeClr val="accent2"/>
                </a:solidFill>
                <a:latin typeface="Nikosh" pitchFamily="2" charset="0"/>
                <a:cs typeface="Nikosh" pitchFamily="2" charset="0"/>
              </a:rPr>
              <a:t>বা</a:t>
            </a:r>
            <a:r>
              <a:rPr lang="en-US" sz="2400" dirty="0" smtClean="0">
                <a:solidFill>
                  <a:schemeClr val="accent2"/>
                </a:solidFill>
                <a:latin typeface="Nikosh" pitchFamily="2" charset="0"/>
                <a:cs typeface="Nikosh" pitchFamily="2" charset="0"/>
              </a:rPr>
              <a:t> </a:t>
            </a:r>
            <a:r>
              <a:rPr lang="en-US" sz="2400" dirty="0" err="1" smtClean="0">
                <a:solidFill>
                  <a:schemeClr val="accent2"/>
                </a:solidFill>
                <a:latin typeface="Nikosh" pitchFamily="2" charset="0"/>
                <a:cs typeface="Nikosh" pitchFamily="2" charset="0"/>
              </a:rPr>
              <a:t>ডিম্বাকার</a:t>
            </a:r>
            <a:r>
              <a:rPr lang="en-US" sz="2400" dirty="0" smtClean="0">
                <a:solidFill>
                  <a:schemeClr val="accent2"/>
                </a:solidFill>
                <a:latin typeface="Nikosh" pitchFamily="2" charset="0"/>
                <a:cs typeface="Nikosh" pitchFamily="2" charset="0"/>
              </a:rPr>
              <a:t>।</a:t>
            </a:r>
            <a:br>
              <a:rPr lang="en-US" sz="2400" dirty="0" smtClean="0">
                <a:solidFill>
                  <a:schemeClr val="accent2"/>
                </a:solidFill>
                <a:latin typeface="Nikosh" pitchFamily="2" charset="0"/>
                <a:cs typeface="Nikosh" pitchFamily="2" charset="0"/>
              </a:rPr>
            </a:br>
            <a:r>
              <a:rPr lang="en-US" sz="2800" b="1" dirty="0" err="1" smtClean="0">
                <a:solidFill>
                  <a:schemeClr val="tx1">
                    <a:lumMod val="95000"/>
                    <a:lumOff val="5000"/>
                  </a:schemeClr>
                </a:solidFill>
                <a:latin typeface="Nikosh" pitchFamily="2" charset="0"/>
                <a:cs typeface="Nikosh" pitchFamily="2" charset="0"/>
              </a:rPr>
              <a:t>মাইটোকন্ড্রিয়াঃ</a:t>
            </a:r>
            <a:r>
              <a:rPr lang="en-US" sz="2400" dirty="0" err="1" smtClean="0">
                <a:solidFill>
                  <a:schemeClr val="accent2"/>
                </a:solidFill>
                <a:latin typeface="Nikosh" pitchFamily="2" charset="0"/>
                <a:cs typeface="Nikosh" pitchFamily="2" charset="0"/>
              </a:rPr>
              <a:t>কোষের</a:t>
            </a:r>
            <a:r>
              <a:rPr lang="en-US" sz="2400" dirty="0" smtClean="0">
                <a:solidFill>
                  <a:schemeClr val="accent2"/>
                </a:solidFill>
                <a:latin typeface="Nikosh" pitchFamily="2" charset="0"/>
                <a:cs typeface="Nikosh" pitchFamily="2" charset="0"/>
              </a:rPr>
              <a:t> </a:t>
            </a:r>
            <a:r>
              <a:rPr lang="en-US" sz="2400" dirty="0" err="1" smtClean="0">
                <a:solidFill>
                  <a:schemeClr val="accent2"/>
                </a:solidFill>
                <a:latin typeface="Nikosh" pitchFamily="2" charset="0"/>
                <a:cs typeface="Nikosh" pitchFamily="2" charset="0"/>
              </a:rPr>
              <a:t>শক্তিঘর</a:t>
            </a:r>
            <a:r>
              <a:rPr lang="en-US" sz="2400" dirty="0" smtClean="0">
                <a:solidFill>
                  <a:schemeClr val="accent2"/>
                </a:solidFill>
                <a:latin typeface="Nikosh" pitchFamily="2" charset="0"/>
                <a:cs typeface="Nikosh" pitchFamily="2" charset="0"/>
              </a:rPr>
              <a:t> </a:t>
            </a:r>
            <a:r>
              <a:rPr lang="en-US" sz="2400" dirty="0" err="1" smtClean="0">
                <a:solidFill>
                  <a:schemeClr val="accent2"/>
                </a:solidFill>
                <a:latin typeface="Nikosh" pitchFamily="2" charset="0"/>
                <a:cs typeface="Nikosh" pitchFamily="2" charset="0"/>
              </a:rPr>
              <a:t>হিসাবে</a:t>
            </a:r>
            <a:r>
              <a:rPr lang="en-US" sz="2400" dirty="0" smtClean="0">
                <a:solidFill>
                  <a:schemeClr val="accent2"/>
                </a:solidFill>
                <a:latin typeface="Nikosh" pitchFamily="2" charset="0"/>
                <a:cs typeface="Nikosh" pitchFamily="2" charset="0"/>
              </a:rPr>
              <a:t> </a:t>
            </a:r>
            <a:r>
              <a:rPr lang="en-US" sz="2400" dirty="0" err="1" smtClean="0">
                <a:solidFill>
                  <a:schemeClr val="accent2"/>
                </a:solidFill>
                <a:latin typeface="Nikosh" pitchFamily="2" charset="0"/>
                <a:cs typeface="Nikosh" pitchFamily="2" charset="0"/>
              </a:rPr>
              <a:t>পরিচিত</a:t>
            </a:r>
            <a:r>
              <a:rPr lang="en-US" sz="2400" dirty="0" smtClean="0">
                <a:solidFill>
                  <a:schemeClr val="accent2"/>
                </a:solidFill>
                <a:latin typeface="Nikosh" pitchFamily="2" charset="0"/>
                <a:cs typeface="Nikosh" pitchFamily="2" charset="0"/>
              </a:rPr>
              <a:t> </a:t>
            </a:r>
            <a:r>
              <a:rPr lang="en-US" sz="2400" dirty="0" err="1" smtClean="0">
                <a:solidFill>
                  <a:schemeClr val="accent2"/>
                </a:solidFill>
                <a:latin typeface="Nikosh" pitchFamily="2" charset="0"/>
                <a:cs typeface="Nikosh" pitchFamily="2" charset="0"/>
              </a:rPr>
              <a:t>অঙ্গানুটির</a:t>
            </a:r>
            <a:r>
              <a:rPr lang="en-US" sz="2400" dirty="0" smtClean="0">
                <a:solidFill>
                  <a:schemeClr val="accent2"/>
                </a:solidFill>
                <a:latin typeface="Nikosh" pitchFamily="2" charset="0"/>
                <a:cs typeface="Nikosh" pitchFamily="2" charset="0"/>
              </a:rPr>
              <a:t> </a:t>
            </a:r>
            <a:r>
              <a:rPr lang="en-US" sz="2400" dirty="0" err="1" smtClean="0">
                <a:solidFill>
                  <a:schemeClr val="accent2"/>
                </a:solidFill>
                <a:latin typeface="Nikosh" pitchFamily="2" charset="0"/>
                <a:cs typeface="Nikosh" pitchFamily="2" charset="0"/>
              </a:rPr>
              <a:t>নাম</a:t>
            </a:r>
            <a:r>
              <a:rPr lang="en-US" sz="2400" dirty="0" smtClean="0">
                <a:solidFill>
                  <a:schemeClr val="accent2"/>
                </a:solidFill>
                <a:latin typeface="Nikosh" pitchFamily="2" charset="0"/>
                <a:cs typeface="Nikosh" pitchFamily="2" charset="0"/>
              </a:rPr>
              <a:t> </a:t>
            </a:r>
            <a:r>
              <a:rPr lang="en-US" sz="2400" dirty="0" err="1" smtClean="0">
                <a:solidFill>
                  <a:schemeClr val="accent2"/>
                </a:solidFill>
                <a:latin typeface="Nikosh" pitchFamily="2" charset="0"/>
                <a:cs typeface="Nikosh" pitchFamily="2" charset="0"/>
              </a:rPr>
              <a:t>মাইটোকন্ড্রীয়া</a:t>
            </a:r>
            <a:r>
              <a:rPr lang="en-US" sz="2400" dirty="0" smtClean="0">
                <a:solidFill>
                  <a:schemeClr val="accent2"/>
                </a:solidFill>
                <a:latin typeface="Nikosh" pitchFamily="2" charset="0"/>
                <a:cs typeface="Nikosh" pitchFamily="2" charset="0"/>
              </a:rPr>
              <a:t>।</a:t>
            </a:r>
            <a:br>
              <a:rPr lang="en-US" sz="2400" dirty="0" smtClean="0">
                <a:solidFill>
                  <a:schemeClr val="accent2"/>
                </a:solidFill>
                <a:latin typeface="Nikosh" pitchFamily="2" charset="0"/>
                <a:cs typeface="Nikosh" pitchFamily="2" charset="0"/>
              </a:rPr>
            </a:br>
            <a:r>
              <a:rPr lang="en-US" sz="2400" dirty="0" err="1" smtClean="0">
                <a:solidFill>
                  <a:schemeClr val="tx1">
                    <a:lumMod val="95000"/>
                    <a:lumOff val="5000"/>
                  </a:schemeClr>
                </a:solidFill>
                <a:latin typeface="Nikosh" pitchFamily="2" charset="0"/>
                <a:cs typeface="Nikosh" pitchFamily="2" charset="0"/>
              </a:rPr>
              <a:t>আবার</a:t>
            </a:r>
            <a:r>
              <a:rPr lang="en-US" sz="2400" dirty="0" smtClean="0">
                <a:solidFill>
                  <a:schemeClr val="tx1">
                    <a:lumMod val="95000"/>
                    <a:lumOff val="5000"/>
                  </a:schemeClr>
                </a:solidFill>
                <a:latin typeface="Nikosh" pitchFamily="2" charset="0"/>
                <a:cs typeface="Nikosh" pitchFamily="2" charset="0"/>
              </a:rPr>
              <a:t> </a:t>
            </a:r>
            <a:r>
              <a:rPr lang="en-US" sz="2400" dirty="0" err="1" smtClean="0">
                <a:solidFill>
                  <a:schemeClr val="tx1">
                    <a:lumMod val="95000"/>
                    <a:lumOff val="5000"/>
                  </a:schemeClr>
                </a:solidFill>
                <a:latin typeface="Nikosh" pitchFamily="2" charset="0"/>
                <a:cs typeface="Nikosh" pitchFamily="2" charset="0"/>
              </a:rPr>
              <a:t>কাজের</a:t>
            </a:r>
            <a:r>
              <a:rPr lang="en-US" sz="2400" dirty="0" smtClean="0">
                <a:solidFill>
                  <a:schemeClr val="tx1">
                    <a:lumMod val="95000"/>
                    <a:lumOff val="5000"/>
                  </a:schemeClr>
                </a:solidFill>
                <a:latin typeface="Nikosh" pitchFamily="2" charset="0"/>
                <a:cs typeface="Nikosh" pitchFamily="2" charset="0"/>
              </a:rPr>
              <a:t> </a:t>
            </a:r>
            <a:r>
              <a:rPr lang="en-US" sz="2400" dirty="0" err="1" smtClean="0">
                <a:solidFill>
                  <a:schemeClr val="tx1">
                    <a:lumMod val="95000"/>
                    <a:lumOff val="5000"/>
                  </a:schemeClr>
                </a:solidFill>
                <a:latin typeface="Nikosh" pitchFamily="2" charset="0"/>
                <a:cs typeface="Nikosh" pitchFamily="2" charset="0"/>
              </a:rPr>
              <a:t>ভিত্তিতে</a:t>
            </a:r>
            <a:r>
              <a:rPr lang="en-US" sz="2400" dirty="0" smtClean="0">
                <a:solidFill>
                  <a:schemeClr val="tx1">
                    <a:lumMod val="95000"/>
                    <a:lumOff val="5000"/>
                  </a:schemeClr>
                </a:solidFill>
                <a:latin typeface="Nikosh" pitchFamily="2" charset="0"/>
                <a:cs typeface="Nikosh" pitchFamily="2" charset="0"/>
              </a:rPr>
              <a:t> </a:t>
            </a:r>
            <a:r>
              <a:rPr lang="en-US" sz="2400" dirty="0" err="1" smtClean="0">
                <a:solidFill>
                  <a:schemeClr val="tx1">
                    <a:lumMod val="95000"/>
                    <a:lumOff val="5000"/>
                  </a:schemeClr>
                </a:solidFill>
                <a:latin typeface="Nikosh" pitchFamily="2" charset="0"/>
                <a:cs typeface="Nikosh" pitchFamily="2" charset="0"/>
              </a:rPr>
              <a:t>কোষ</a:t>
            </a:r>
            <a:r>
              <a:rPr lang="en-US" sz="2400" dirty="0" smtClean="0">
                <a:solidFill>
                  <a:schemeClr val="tx1">
                    <a:lumMod val="95000"/>
                    <a:lumOff val="5000"/>
                  </a:schemeClr>
                </a:solidFill>
                <a:latin typeface="Nikosh" pitchFamily="2" charset="0"/>
                <a:cs typeface="Nikosh" pitchFamily="2" charset="0"/>
              </a:rPr>
              <a:t> </a:t>
            </a:r>
            <a:r>
              <a:rPr lang="en-US" sz="2400" dirty="0" err="1" smtClean="0">
                <a:solidFill>
                  <a:schemeClr val="tx1">
                    <a:lumMod val="95000"/>
                    <a:lumOff val="5000"/>
                  </a:schemeClr>
                </a:solidFill>
                <a:latin typeface="Nikosh" pitchFamily="2" charset="0"/>
                <a:cs typeface="Nikosh" pitchFamily="2" charset="0"/>
              </a:rPr>
              <a:t>দুই</a:t>
            </a:r>
            <a:r>
              <a:rPr lang="en-US" sz="2400" dirty="0" smtClean="0">
                <a:solidFill>
                  <a:schemeClr val="tx1">
                    <a:lumMod val="95000"/>
                    <a:lumOff val="5000"/>
                  </a:schemeClr>
                </a:solidFill>
                <a:latin typeface="Nikosh" pitchFamily="2" charset="0"/>
                <a:cs typeface="Nikosh" pitchFamily="2" charset="0"/>
              </a:rPr>
              <a:t> </a:t>
            </a:r>
            <a:r>
              <a:rPr lang="en-US" sz="2400" dirty="0" err="1" smtClean="0">
                <a:solidFill>
                  <a:schemeClr val="tx1">
                    <a:lumMod val="95000"/>
                    <a:lumOff val="5000"/>
                  </a:schemeClr>
                </a:solidFill>
                <a:latin typeface="Nikosh" pitchFamily="2" charset="0"/>
                <a:cs typeface="Nikosh" pitchFamily="2" charset="0"/>
              </a:rPr>
              <a:t>প্রকার</a:t>
            </a:r>
            <a:r>
              <a:rPr lang="en-US" sz="2400" dirty="0" smtClean="0">
                <a:solidFill>
                  <a:schemeClr val="tx1">
                    <a:lumMod val="95000"/>
                    <a:lumOff val="5000"/>
                  </a:schemeClr>
                </a:solidFill>
                <a:latin typeface="Nikosh" pitchFamily="2" charset="0"/>
                <a:cs typeface="Nikosh" pitchFamily="2" charset="0"/>
              </a:rPr>
              <a:t>।</a:t>
            </a:r>
            <a:br>
              <a:rPr lang="en-US" sz="2400" dirty="0" smtClean="0">
                <a:solidFill>
                  <a:schemeClr val="tx1">
                    <a:lumMod val="95000"/>
                    <a:lumOff val="5000"/>
                  </a:schemeClr>
                </a:solidFill>
                <a:latin typeface="Nikosh" pitchFamily="2" charset="0"/>
                <a:cs typeface="Nikosh" pitchFamily="2" charset="0"/>
              </a:rPr>
            </a:br>
            <a:r>
              <a:rPr lang="en-US" sz="2400" dirty="0" smtClean="0">
                <a:solidFill>
                  <a:schemeClr val="tx1">
                    <a:lumMod val="95000"/>
                    <a:lumOff val="5000"/>
                  </a:schemeClr>
                </a:solidFill>
                <a:latin typeface="Nikosh" pitchFamily="2" charset="0"/>
                <a:cs typeface="Nikosh" pitchFamily="2" charset="0"/>
              </a:rPr>
              <a:t>1.</a:t>
            </a:r>
            <a:r>
              <a:rPr lang="en-US" sz="2400" dirty="0" smtClean="0">
                <a:solidFill>
                  <a:schemeClr val="accent2"/>
                </a:solidFill>
                <a:latin typeface="Nikosh" pitchFamily="2" charset="0"/>
                <a:cs typeface="Nikosh" pitchFamily="2" charset="0"/>
              </a:rPr>
              <a:t>দেহ </a:t>
            </a:r>
            <a:r>
              <a:rPr lang="en-US" sz="2400" dirty="0" err="1" smtClean="0">
                <a:solidFill>
                  <a:schemeClr val="accent2"/>
                </a:solidFill>
                <a:latin typeface="Nikosh" pitchFamily="2" charset="0"/>
                <a:cs typeface="Nikosh" pitchFamily="2" charset="0"/>
              </a:rPr>
              <a:t>কোষ</a:t>
            </a:r>
            <a:r>
              <a:rPr lang="en-US" sz="2400" dirty="0" smtClean="0">
                <a:solidFill>
                  <a:schemeClr val="accent2"/>
                </a:solidFill>
                <a:latin typeface="Nikosh" pitchFamily="2" charset="0"/>
                <a:cs typeface="Nikosh" pitchFamily="2" charset="0"/>
              </a:rPr>
              <a:t> 2. </a:t>
            </a:r>
            <a:r>
              <a:rPr lang="en-US" sz="2400" dirty="0" err="1" smtClean="0">
                <a:solidFill>
                  <a:schemeClr val="accent2"/>
                </a:solidFill>
                <a:latin typeface="Nikosh" pitchFamily="2" charset="0"/>
                <a:cs typeface="Nikosh" pitchFamily="2" charset="0"/>
              </a:rPr>
              <a:t>জনন</a:t>
            </a:r>
            <a:r>
              <a:rPr lang="en-US" sz="2400" dirty="0" smtClean="0">
                <a:solidFill>
                  <a:schemeClr val="accent2"/>
                </a:solidFill>
                <a:latin typeface="Nikosh" pitchFamily="2" charset="0"/>
                <a:cs typeface="Nikosh" pitchFamily="2" charset="0"/>
              </a:rPr>
              <a:t> </a:t>
            </a:r>
            <a:r>
              <a:rPr lang="en-US" sz="2400" dirty="0" err="1" smtClean="0">
                <a:solidFill>
                  <a:schemeClr val="accent2"/>
                </a:solidFill>
                <a:latin typeface="Nikosh" pitchFamily="2" charset="0"/>
                <a:cs typeface="Nikosh" pitchFamily="2" charset="0"/>
              </a:rPr>
              <a:t>কোষ</a:t>
            </a:r>
            <a:r>
              <a:rPr lang="en-US" sz="2400" dirty="0" smtClean="0">
                <a:latin typeface="Nikosh" pitchFamily="2" charset="0"/>
                <a:cs typeface="Nikosh" pitchFamily="2" charset="0"/>
              </a:rPr>
              <a:t/>
            </a:r>
            <a:br>
              <a:rPr lang="en-US" sz="2400" dirty="0" smtClean="0">
                <a:latin typeface="Nikosh" pitchFamily="2" charset="0"/>
                <a:cs typeface="Nikosh" pitchFamily="2" charset="0"/>
              </a:rPr>
            </a:br>
            <a:r>
              <a:rPr lang="en-US" sz="2400" dirty="0" err="1" smtClean="0">
                <a:latin typeface="Nikosh" pitchFamily="2" charset="0"/>
                <a:cs typeface="Nikosh" pitchFamily="2" charset="0"/>
              </a:rPr>
              <a:t>দেহ</a:t>
            </a:r>
            <a:r>
              <a:rPr lang="en-US" sz="2400" dirty="0" smtClean="0">
                <a:latin typeface="Nikosh" pitchFamily="2" charset="0"/>
                <a:cs typeface="Nikosh" pitchFamily="2" charset="0"/>
              </a:rPr>
              <a:t> </a:t>
            </a:r>
            <a:r>
              <a:rPr lang="en-US" sz="2400" dirty="0" err="1" smtClean="0">
                <a:latin typeface="Nikosh" pitchFamily="2" charset="0"/>
                <a:cs typeface="Nikosh" pitchFamily="2" charset="0"/>
              </a:rPr>
              <a:t>কোষঃ</a:t>
            </a:r>
            <a:r>
              <a:rPr lang="en-US" sz="2400" dirty="0" err="1" smtClean="0">
                <a:solidFill>
                  <a:schemeClr val="accent5">
                    <a:lumMod val="20000"/>
                    <a:lumOff val="80000"/>
                  </a:schemeClr>
                </a:solidFill>
                <a:latin typeface="Nikosh" pitchFamily="2" charset="0"/>
                <a:cs typeface="Nikosh" pitchFamily="2" charset="0"/>
              </a:rPr>
              <a:t>যে</a:t>
            </a:r>
            <a:r>
              <a:rPr lang="en-US" sz="2400" dirty="0" smtClean="0">
                <a:solidFill>
                  <a:schemeClr val="accent5">
                    <a:lumMod val="20000"/>
                    <a:lumOff val="80000"/>
                  </a:schemeClr>
                </a:solidFill>
                <a:latin typeface="Nikosh" pitchFamily="2" charset="0"/>
                <a:cs typeface="Nikosh" pitchFamily="2" charset="0"/>
              </a:rPr>
              <a:t> </a:t>
            </a:r>
            <a:r>
              <a:rPr lang="en-US" sz="2400" dirty="0" err="1" smtClean="0">
                <a:solidFill>
                  <a:schemeClr val="accent5">
                    <a:lumMod val="20000"/>
                    <a:lumOff val="80000"/>
                  </a:schemeClr>
                </a:solidFill>
                <a:latin typeface="Nikosh" pitchFamily="2" charset="0"/>
                <a:cs typeface="Nikosh" pitchFamily="2" charset="0"/>
              </a:rPr>
              <a:t>সকল</a:t>
            </a:r>
            <a:r>
              <a:rPr lang="en-US" sz="2400" dirty="0" smtClean="0">
                <a:solidFill>
                  <a:schemeClr val="accent5">
                    <a:lumMod val="20000"/>
                    <a:lumOff val="80000"/>
                  </a:schemeClr>
                </a:solidFill>
                <a:latin typeface="Nikosh" pitchFamily="2" charset="0"/>
                <a:cs typeface="Nikosh" pitchFamily="2" charset="0"/>
              </a:rPr>
              <a:t> </a:t>
            </a:r>
            <a:r>
              <a:rPr lang="en-US" sz="2400" dirty="0" err="1" smtClean="0">
                <a:solidFill>
                  <a:schemeClr val="accent5">
                    <a:lumMod val="20000"/>
                    <a:lumOff val="80000"/>
                  </a:schemeClr>
                </a:solidFill>
                <a:latin typeface="Nikosh" pitchFamily="2" charset="0"/>
                <a:cs typeface="Nikosh" pitchFamily="2" charset="0"/>
              </a:rPr>
              <a:t>কোষ</a:t>
            </a:r>
            <a:r>
              <a:rPr lang="en-US" sz="2400" dirty="0" smtClean="0">
                <a:solidFill>
                  <a:schemeClr val="accent5">
                    <a:lumMod val="20000"/>
                    <a:lumOff val="80000"/>
                  </a:schemeClr>
                </a:solidFill>
                <a:latin typeface="Nikosh" pitchFamily="2" charset="0"/>
                <a:cs typeface="Nikosh" pitchFamily="2" charset="0"/>
              </a:rPr>
              <a:t> </a:t>
            </a:r>
            <a:r>
              <a:rPr lang="en-US" sz="2400" dirty="0" err="1" smtClean="0">
                <a:solidFill>
                  <a:schemeClr val="accent5">
                    <a:lumMod val="20000"/>
                    <a:lumOff val="80000"/>
                  </a:schemeClr>
                </a:solidFill>
                <a:latin typeface="Nikosh" pitchFamily="2" charset="0"/>
                <a:cs typeface="Nikosh" pitchFamily="2" charset="0"/>
              </a:rPr>
              <a:t>দেহ</a:t>
            </a:r>
            <a:r>
              <a:rPr lang="en-US" sz="2400" dirty="0" smtClean="0">
                <a:solidFill>
                  <a:schemeClr val="accent5">
                    <a:lumMod val="20000"/>
                    <a:lumOff val="80000"/>
                  </a:schemeClr>
                </a:solidFill>
                <a:latin typeface="Nikosh" pitchFamily="2" charset="0"/>
                <a:cs typeface="Nikosh" pitchFamily="2" charset="0"/>
              </a:rPr>
              <a:t> </a:t>
            </a:r>
            <a:r>
              <a:rPr lang="en-US" sz="2400" dirty="0" err="1" smtClean="0">
                <a:solidFill>
                  <a:schemeClr val="accent5">
                    <a:lumMod val="20000"/>
                    <a:lumOff val="80000"/>
                  </a:schemeClr>
                </a:solidFill>
                <a:latin typeface="Nikosh" pitchFamily="2" charset="0"/>
                <a:cs typeface="Nikosh" pitchFamily="2" charset="0"/>
              </a:rPr>
              <a:t>গঠনে</a:t>
            </a:r>
            <a:r>
              <a:rPr lang="en-US" sz="2400" dirty="0" smtClean="0">
                <a:solidFill>
                  <a:schemeClr val="accent5">
                    <a:lumMod val="20000"/>
                    <a:lumOff val="80000"/>
                  </a:schemeClr>
                </a:solidFill>
                <a:latin typeface="Nikosh" pitchFamily="2" charset="0"/>
                <a:cs typeface="Nikosh" pitchFamily="2" charset="0"/>
              </a:rPr>
              <a:t> </a:t>
            </a:r>
            <a:r>
              <a:rPr lang="en-US" sz="2400" dirty="0" err="1" smtClean="0">
                <a:solidFill>
                  <a:schemeClr val="accent5">
                    <a:lumMod val="20000"/>
                    <a:lumOff val="80000"/>
                  </a:schemeClr>
                </a:solidFill>
                <a:latin typeface="Nikosh" pitchFamily="2" charset="0"/>
                <a:cs typeface="Nikosh" pitchFamily="2" charset="0"/>
              </a:rPr>
              <a:t>অংশ</a:t>
            </a:r>
            <a:r>
              <a:rPr lang="en-US" sz="2400" dirty="0" smtClean="0">
                <a:solidFill>
                  <a:schemeClr val="accent5">
                    <a:lumMod val="20000"/>
                    <a:lumOff val="80000"/>
                  </a:schemeClr>
                </a:solidFill>
                <a:latin typeface="Nikosh" pitchFamily="2" charset="0"/>
                <a:cs typeface="Nikosh" pitchFamily="2" charset="0"/>
              </a:rPr>
              <a:t> </a:t>
            </a:r>
            <a:r>
              <a:rPr lang="en-US" sz="2400" dirty="0" err="1" smtClean="0">
                <a:solidFill>
                  <a:schemeClr val="accent5">
                    <a:lumMod val="20000"/>
                    <a:lumOff val="80000"/>
                  </a:schemeClr>
                </a:solidFill>
                <a:latin typeface="Nikosh" pitchFamily="2" charset="0"/>
                <a:cs typeface="Nikosh" pitchFamily="2" charset="0"/>
              </a:rPr>
              <a:t>গ্রহন</a:t>
            </a:r>
            <a:r>
              <a:rPr lang="en-US" sz="2400" dirty="0" smtClean="0">
                <a:solidFill>
                  <a:schemeClr val="accent5">
                    <a:lumMod val="20000"/>
                    <a:lumOff val="80000"/>
                  </a:schemeClr>
                </a:solidFill>
                <a:latin typeface="Nikosh" pitchFamily="2" charset="0"/>
                <a:cs typeface="Nikosh" pitchFamily="2" charset="0"/>
              </a:rPr>
              <a:t> </a:t>
            </a:r>
            <a:r>
              <a:rPr lang="en-US" sz="2400" dirty="0" err="1" smtClean="0">
                <a:solidFill>
                  <a:schemeClr val="accent5">
                    <a:lumMod val="20000"/>
                    <a:lumOff val="80000"/>
                  </a:schemeClr>
                </a:solidFill>
                <a:latin typeface="Nikosh" pitchFamily="2" charset="0"/>
                <a:cs typeface="Nikosh" pitchFamily="2" charset="0"/>
              </a:rPr>
              <a:t>করে</a:t>
            </a:r>
            <a:r>
              <a:rPr lang="en-US" sz="2400" dirty="0" smtClean="0">
                <a:solidFill>
                  <a:schemeClr val="accent5">
                    <a:lumMod val="20000"/>
                    <a:lumOff val="80000"/>
                  </a:schemeClr>
                </a:solidFill>
                <a:latin typeface="Nikosh" pitchFamily="2" charset="0"/>
                <a:cs typeface="Nikosh" pitchFamily="2" charset="0"/>
              </a:rPr>
              <a:t> </a:t>
            </a:r>
            <a:r>
              <a:rPr lang="en-US" sz="2400" dirty="0" err="1" smtClean="0">
                <a:solidFill>
                  <a:schemeClr val="accent5">
                    <a:lumMod val="20000"/>
                    <a:lumOff val="80000"/>
                  </a:schemeClr>
                </a:solidFill>
                <a:latin typeface="Nikosh" pitchFamily="2" charset="0"/>
                <a:cs typeface="Nikosh" pitchFamily="2" charset="0"/>
              </a:rPr>
              <a:t>তাকে</a:t>
            </a:r>
            <a:r>
              <a:rPr lang="en-US" sz="2400" dirty="0" smtClean="0">
                <a:solidFill>
                  <a:schemeClr val="accent5">
                    <a:lumMod val="20000"/>
                    <a:lumOff val="80000"/>
                  </a:schemeClr>
                </a:solidFill>
                <a:latin typeface="Nikosh" pitchFamily="2" charset="0"/>
                <a:cs typeface="Nikosh" pitchFamily="2" charset="0"/>
              </a:rPr>
              <a:t> </a:t>
            </a:r>
            <a:r>
              <a:rPr lang="en-US" sz="2400" dirty="0" err="1" smtClean="0">
                <a:solidFill>
                  <a:schemeClr val="accent5">
                    <a:lumMod val="20000"/>
                    <a:lumOff val="80000"/>
                  </a:schemeClr>
                </a:solidFill>
                <a:latin typeface="Nikosh" pitchFamily="2" charset="0"/>
                <a:cs typeface="Nikosh" pitchFamily="2" charset="0"/>
              </a:rPr>
              <a:t>দেহ</a:t>
            </a:r>
            <a:r>
              <a:rPr lang="en-US" sz="2400" dirty="0" smtClean="0">
                <a:solidFill>
                  <a:schemeClr val="accent5">
                    <a:lumMod val="20000"/>
                    <a:lumOff val="80000"/>
                  </a:schemeClr>
                </a:solidFill>
                <a:latin typeface="Nikosh" pitchFamily="2" charset="0"/>
                <a:cs typeface="Nikosh" pitchFamily="2" charset="0"/>
              </a:rPr>
              <a:t> </a:t>
            </a:r>
            <a:r>
              <a:rPr lang="en-US" sz="2400" dirty="0" err="1" smtClean="0">
                <a:solidFill>
                  <a:schemeClr val="accent5">
                    <a:lumMod val="20000"/>
                    <a:lumOff val="80000"/>
                  </a:schemeClr>
                </a:solidFill>
                <a:latin typeface="Nikosh" pitchFamily="2" charset="0"/>
                <a:cs typeface="Nikosh" pitchFamily="2" charset="0"/>
              </a:rPr>
              <a:t>কোষ</a:t>
            </a:r>
            <a:r>
              <a:rPr lang="en-US" sz="2400" dirty="0" smtClean="0">
                <a:solidFill>
                  <a:schemeClr val="accent5">
                    <a:lumMod val="20000"/>
                    <a:lumOff val="80000"/>
                  </a:schemeClr>
                </a:solidFill>
                <a:latin typeface="Nikosh" pitchFamily="2" charset="0"/>
                <a:cs typeface="Nikosh" pitchFamily="2" charset="0"/>
              </a:rPr>
              <a:t> </a:t>
            </a:r>
            <a:r>
              <a:rPr lang="en-US" sz="2400" dirty="0" err="1" smtClean="0">
                <a:solidFill>
                  <a:schemeClr val="accent5">
                    <a:lumMod val="20000"/>
                    <a:lumOff val="80000"/>
                  </a:schemeClr>
                </a:solidFill>
                <a:latin typeface="Nikosh" pitchFamily="2" charset="0"/>
                <a:cs typeface="Nikosh" pitchFamily="2" charset="0"/>
              </a:rPr>
              <a:t>বলে</a:t>
            </a:r>
            <a:r>
              <a:rPr lang="en-US" sz="2400" dirty="0" smtClean="0">
                <a:solidFill>
                  <a:schemeClr val="accent5">
                    <a:lumMod val="20000"/>
                    <a:lumOff val="80000"/>
                  </a:schemeClr>
                </a:solidFill>
                <a:latin typeface="Nikosh" pitchFamily="2" charset="0"/>
                <a:cs typeface="Nikosh" pitchFamily="2" charset="0"/>
              </a:rPr>
              <a:t>।</a:t>
            </a:r>
            <a:r>
              <a:rPr lang="en-US" sz="2400" dirty="0" smtClean="0">
                <a:latin typeface="Nikosh" pitchFamily="2" charset="0"/>
                <a:cs typeface="Nikosh" pitchFamily="2" charset="0"/>
              </a:rPr>
              <a:t/>
            </a:r>
            <a:br>
              <a:rPr lang="en-US" sz="2400" dirty="0" smtClean="0">
                <a:latin typeface="Nikosh" pitchFamily="2" charset="0"/>
                <a:cs typeface="Nikosh" pitchFamily="2" charset="0"/>
              </a:rPr>
            </a:br>
            <a:r>
              <a:rPr lang="en-US" sz="2400" dirty="0" err="1" smtClean="0">
                <a:latin typeface="Nikosh" pitchFamily="2" charset="0"/>
                <a:cs typeface="Nikosh" pitchFamily="2" charset="0"/>
              </a:rPr>
              <a:t>জনন</a:t>
            </a:r>
            <a:r>
              <a:rPr lang="en-US" sz="2400" dirty="0" smtClean="0">
                <a:latin typeface="Nikosh" pitchFamily="2" charset="0"/>
                <a:cs typeface="Nikosh" pitchFamily="2" charset="0"/>
              </a:rPr>
              <a:t> </a:t>
            </a:r>
            <a:r>
              <a:rPr lang="en-US" sz="2400" dirty="0" err="1" smtClean="0">
                <a:latin typeface="Nikosh" pitchFamily="2" charset="0"/>
                <a:cs typeface="Nikosh" pitchFamily="2" charset="0"/>
              </a:rPr>
              <a:t>কোষঃ</a:t>
            </a:r>
            <a:r>
              <a:rPr lang="en-US" sz="2400" dirty="0" err="1" smtClean="0">
                <a:solidFill>
                  <a:srgbClr val="FF0000"/>
                </a:solidFill>
                <a:latin typeface="Nikosh" pitchFamily="2" charset="0"/>
                <a:cs typeface="Nikosh" pitchFamily="2" charset="0"/>
              </a:rPr>
              <a:t>যে</a:t>
            </a:r>
            <a:r>
              <a:rPr lang="en-US" sz="2400" dirty="0" smtClean="0">
                <a:solidFill>
                  <a:srgbClr val="FF0000"/>
                </a:solidFill>
                <a:latin typeface="Nikosh" pitchFamily="2" charset="0"/>
                <a:cs typeface="Nikosh" pitchFamily="2" charset="0"/>
              </a:rPr>
              <a:t> </a:t>
            </a:r>
            <a:r>
              <a:rPr lang="en-US" sz="2400" dirty="0" err="1" smtClean="0">
                <a:solidFill>
                  <a:srgbClr val="FF0000"/>
                </a:solidFill>
                <a:latin typeface="Nikosh" pitchFamily="2" charset="0"/>
                <a:cs typeface="Nikosh" pitchFamily="2" charset="0"/>
              </a:rPr>
              <a:t>সকল</a:t>
            </a:r>
            <a:r>
              <a:rPr lang="en-US" sz="2400" dirty="0" smtClean="0">
                <a:solidFill>
                  <a:srgbClr val="FF0000"/>
                </a:solidFill>
                <a:latin typeface="Nikosh" pitchFamily="2" charset="0"/>
                <a:cs typeface="Nikosh" pitchFamily="2" charset="0"/>
              </a:rPr>
              <a:t> </a:t>
            </a:r>
            <a:r>
              <a:rPr lang="en-US" sz="2400" dirty="0" err="1" smtClean="0">
                <a:solidFill>
                  <a:srgbClr val="FF0000"/>
                </a:solidFill>
                <a:latin typeface="Nikosh" pitchFamily="2" charset="0"/>
                <a:cs typeface="Nikosh" pitchFamily="2" charset="0"/>
              </a:rPr>
              <a:t>কোষ</a:t>
            </a:r>
            <a:r>
              <a:rPr lang="en-US" sz="2400" dirty="0" smtClean="0">
                <a:solidFill>
                  <a:srgbClr val="FF0000"/>
                </a:solidFill>
                <a:latin typeface="Nikosh" pitchFamily="2" charset="0"/>
                <a:cs typeface="Nikosh" pitchFamily="2" charset="0"/>
              </a:rPr>
              <a:t> </a:t>
            </a:r>
            <a:r>
              <a:rPr lang="en-US" sz="2400" dirty="0" err="1" smtClean="0">
                <a:solidFill>
                  <a:srgbClr val="FF0000"/>
                </a:solidFill>
                <a:latin typeface="Nikosh" pitchFamily="2" charset="0"/>
                <a:cs typeface="Nikosh" pitchFamily="2" charset="0"/>
              </a:rPr>
              <a:t>জনন</a:t>
            </a:r>
            <a:r>
              <a:rPr lang="en-US" sz="2400" dirty="0" smtClean="0">
                <a:solidFill>
                  <a:srgbClr val="FF0000"/>
                </a:solidFill>
                <a:latin typeface="Nikosh" pitchFamily="2" charset="0"/>
                <a:cs typeface="Nikosh" pitchFamily="2" charset="0"/>
              </a:rPr>
              <a:t> </a:t>
            </a:r>
            <a:r>
              <a:rPr lang="en-US" sz="2400" dirty="0" err="1" smtClean="0">
                <a:solidFill>
                  <a:srgbClr val="FF0000"/>
                </a:solidFill>
                <a:latin typeface="Nikosh" pitchFamily="2" charset="0"/>
                <a:cs typeface="Nikosh" pitchFamily="2" charset="0"/>
              </a:rPr>
              <a:t>কাজে</a:t>
            </a:r>
            <a:r>
              <a:rPr lang="en-US" sz="2400" dirty="0" smtClean="0">
                <a:solidFill>
                  <a:srgbClr val="FF0000"/>
                </a:solidFill>
                <a:latin typeface="Nikosh" pitchFamily="2" charset="0"/>
                <a:cs typeface="Nikosh" pitchFamily="2" charset="0"/>
              </a:rPr>
              <a:t> </a:t>
            </a:r>
            <a:r>
              <a:rPr lang="en-US" sz="2400" dirty="0" err="1" smtClean="0">
                <a:solidFill>
                  <a:srgbClr val="FF0000"/>
                </a:solidFill>
                <a:latin typeface="Nikosh" pitchFamily="2" charset="0"/>
                <a:cs typeface="Nikosh" pitchFamily="2" charset="0"/>
              </a:rPr>
              <a:t>অংশ</a:t>
            </a:r>
            <a:r>
              <a:rPr lang="en-US" sz="2400" dirty="0" smtClean="0">
                <a:solidFill>
                  <a:srgbClr val="FF0000"/>
                </a:solidFill>
                <a:latin typeface="Nikosh" pitchFamily="2" charset="0"/>
                <a:cs typeface="Nikosh" pitchFamily="2" charset="0"/>
              </a:rPr>
              <a:t> </a:t>
            </a:r>
            <a:r>
              <a:rPr lang="en-US" sz="2400" dirty="0" err="1" smtClean="0">
                <a:solidFill>
                  <a:srgbClr val="FF0000"/>
                </a:solidFill>
                <a:latin typeface="Nikosh" pitchFamily="2" charset="0"/>
                <a:cs typeface="Nikosh" pitchFamily="2" charset="0"/>
              </a:rPr>
              <a:t>গ্রহন</a:t>
            </a:r>
            <a:r>
              <a:rPr lang="en-US" sz="2400" dirty="0" smtClean="0">
                <a:solidFill>
                  <a:srgbClr val="FF0000"/>
                </a:solidFill>
                <a:latin typeface="Nikosh" pitchFamily="2" charset="0"/>
                <a:cs typeface="Nikosh" pitchFamily="2" charset="0"/>
              </a:rPr>
              <a:t> </a:t>
            </a:r>
            <a:r>
              <a:rPr lang="en-US" sz="2400" dirty="0" err="1" smtClean="0">
                <a:solidFill>
                  <a:srgbClr val="FF0000"/>
                </a:solidFill>
                <a:latin typeface="Nikosh" pitchFamily="2" charset="0"/>
                <a:cs typeface="Nikosh" pitchFamily="2" charset="0"/>
              </a:rPr>
              <a:t>করে</a:t>
            </a:r>
            <a:r>
              <a:rPr lang="en-US" sz="2400" dirty="0" smtClean="0">
                <a:solidFill>
                  <a:srgbClr val="FF0000"/>
                </a:solidFill>
                <a:latin typeface="Nikosh" pitchFamily="2" charset="0"/>
                <a:cs typeface="Nikosh" pitchFamily="2" charset="0"/>
              </a:rPr>
              <a:t> </a:t>
            </a:r>
            <a:r>
              <a:rPr lang="en-US" sz="2400" dirty="0" err="1" smtClean="0">
                <a:solidFill>
                  <a:srgbClr val="FF0000"/>
                </a:solidFill>
                <a:latin typeface="Nikosh" pitchFamily="2" charset="0"/>
                <a:cs typeface="Nikosh" pitchFamily="2" charset="0"/>
              </a:rPr>
              <a:t>তাকে</a:t>
            </a:r>
            <a:r>
              <a:rPr lang="en-US" sz="2400" dirty="0" smtClean="0">
                <a:solidFill>
                  <a:srgbClr val="FF0000"/>
                </a:solidFill>
                <a:latin typeface="Nikosh" pitchFamily="2" charset="0"/>
                <a:cs typeface="Nikosh" pitchFamily="2" charset="0"/>
              </a:rPr>
              <a:t> </a:t>
            </a:r>
            <a:r>
              <a:rPr lang="en-US" sz="2400" dirty="0" err="1" smtClean="0">
                <a:solidFill>
                  <a:srgbClr val="FF0000"/>
                </a:solidFill>
                <a:latin typeface="Nikosh" pitchFamily="2" charset="0"/>
                <a:cs typeface="Nikosh" pitchFamily="2" charset="0"/>
              </a:rPr>
              <a:t>জনন</a:t>
            </a:r>
            <a:r>
              <a:rPr lang="en-US" sz="2400" dirty="0" smtClean="0">
                <a:solidFill>
                  <a:srgbClr val="FF0000"/>
                </a:solidFill>
                <a:latin typeface="Nikosh" pitchFamily="2" charset="0"/>
                <a:cs typeface="Nikosh" pitchFamily="2" charset="0"/>
              </a:rPr>
              <a:t> </a:t>
            </a:r>
            <a:r>
              <a:rPr lang="en-US" sz="2400" dirty="0" err="1" smtClean="0">
                <a:solidFill>
                  <a:srgbClr val="FF0000"/>
                </a:solidFill>
                <a:latin typeface="Nikosh" pitchFamily="2" charset="0"/>
                <a:cs typeface="Nikosh" pitchFamily="2" charset="0"/>
              </a:rPr>
              <a:t>কোষ</a:t>
            </a:r>
            <a:r>
              <a:rPr lang="en-US" sz="2400" dirty="0" smtClean="0">
                <a:solidFill>
                  <a:srgbClr val="FF0000"/>
                </a:solidFill>
                <a:latin typeface="Nikosh" pitchFamily="2" charset="0"/>
                <a:cs typeface="Nikosh" pitchFamily="2" charset="0"/>
              </a:rPr>
              <a:t> </a:t>
            </a:r>
            <a:r>
              <a:rPr lang="en-US" sz="2400" dirty="0" err="1" smtClean="0">
                <a:solidFill>
                  <a:srgbClr val="FF0000"/>
                </a:solidFill>
                <a:latin typeface="Nikosh" pitchFamily="2" charset="0"/>
                <a:cs typeface="Nikosh" pitchFamily="2" charset="0"/>
              </a:rPr>
              <a:t>বলে</a:t>
            </a:r>
            <a:r>
              <a:rPr lang="en-US" sz="2400" dirty="0" smtClean="0">
                <a:solidFill>
                  <a:srgbClr val="FF0000"/>
                </a:solidFill>
                <a:latin typeface="Nikosh" pitchFamily="2" charset="0"/>
                <a:cs typeface="Nikosh" pitchFamily="2" charset="0"/>
              </a:rPr>
              <a:t>।</a:t>
            </a:r>
            <a:br>
              <a:rPr lang="en-US" sz="2400" dirty="0" smtClean="0">
                <a:solidFill>
                  <a:srgbClr val="FF0000"/>
                </a:solidFill>
                <a:latin typeface="Nikosh" pitchFamily="2" charset="0"/>
                <a:cs typeface="Nikosh" pitchFamily="2" charset="0"/>
              </a:rPr>
            </a:br>
            <a:r>
              <a:rPr lang="en-US" sz="2400" dirty="0" err="1" smtClean="0">
                <a:solidFill>
                  <a:srgbClr val="FF0000"/>
                </a:solidFill>
                <a:latin typeface="Nikosh" pitchFamily="2" charset="0"/>
                <a:cs typeface="Nikosh" pitchFamily="2" charset="0"/>
              </a:rPr>
              <a:t>যেমন-শুক্রানু</a:t>
            </a:r>
            <a:r>
              <a:rPr lang="en-US" sz="2400" dirty="0" smtClean="0">
                <a:solidFill>
                  <a:srgbClr val="FF0000"/>
                </a:solidFill>
                <a:latin typeface="Nikosh" pitchFamily="2" charset="0"/>
                <a:cs typeface="Nikosh" pitchFamily="2" charset="0"/>
              </a:rPr>
              <a:t> ও </a:t>
            </a:r>
            <a:r>
              <a:rPr lang="en-US" sz="2400" dirty="0" err="1" smtClean="0">
                <a:solidFill>
                  <a:srgbClr val="FF0000"/>
                </a:solidFill>
                <a:latin typeface="Nikosh" pitchFamily="2" charset="0"/>
                <a:cs typeface="Nikosh" pitchFamily="2" charset="0"/>
              </a:rPr>
              <a:t>ডিম্বানু</a:t>
            </a:r>
            <a:r>
              <a:rPr lang="en-US" sz="2400" dirty="0" smtClean="0">
                <a:solidFill>
                  <a:srgbClr val="FF0000"/>
                </a:solidFill>
                <a:latin typeface="Nikosh" pitchFamily="2" charset="0"/>
                <a:cs typeface="Nikosh" pitchFamily="2" charset="0"/>
              </a:rPr>
              <a:t>।</a:t>
            </a:r>
            <a:endParaRPr lang="en-US" sz="2400" dirty="0">
              <a:solidFill>
                <a:srgbClr val="FF0000"/>
              </a:solidFill>
              <a:latin typeface="Nikosh" pitchFamily="2" charset="0"/>
              <a:cs typeface="Nikosh" pitchFamily="2" charset="0"/>
            </a:endParaRPr>
          </a:p>
        </p:txBody>
      </p:sp>
      <p:pic>
        <p:nvPicPr>
          <p:cNvPr id="1026" name="Picture 2" descr="G:\maito-1.jpg"/>
          <p:cNvPicPr>
            <a:picLocks noChangeAspect="1" noChangeArrowheads="1"/>
          </p:cNvPicPr>
          <p:nvPr/>
        </p:nvPicPr>
        <p:blipFill>
          <a:blip r:embed="rId2"/>
          <a:srcRect/>
          <a:stretch>
            <a:fillRect/>
          </a:stretch>
        </p:blipFill>
        <p:spPr bwMode="auto">
          <a:xfrm>
            <a:off x="4800600" y="152400"/>
            <a:ext cx="4648200" cy="2895600"/>
          </a:xfrm>
          <a:prstGeom prst="rect">
            <a:avLst/>
          </a:prstGeom>
          <a:noFill/>
        </p:spPr>
      </p:pic>
      <p:sp>
        <p:nvSpPr>
          <p:cNvPr id="5" name="TextBox 4"/>
          <p:cNvSpPr txBox="1"/>
          <p:nvPr/>
        </p:nvSpPr>
        <p:spPr>
          <a:xfrm>
            <a:off x="0" y="533400"/>
            <a:ext cx="2362200" cy="369332"/>
          </a:xfrm>
          <a:prstGeom prst="rect">
            <a:avLst/>
          </a:prstGeom>
          <a:noFill/>
        </p:spPr>
        <p:txBody>
          <a:bodyPr wrap="square" rtlCol="0">
            <a:spAutoFit/>
          </a:bodyPr>
          <a:lstStyle/>
          <a:p>
            <a:endParaRPr lang="en-US" dirty="0"/>
          </a:p>
        </p:txBody>
      </p:sp>
      <p:sp>
        <p:nvSpPr>
          <p:cNvPr id="6" name="TextBox 5"/>
          <p:cNvSpPr txBox="1"/>
          <p:nvPr/>
        </p:nvSpPr>
        <p:spPr>
          <a:xfrm>
            <a:off x="6477000" y="3048000"/>
            <a:ext cx="2133600" cy="369332"/>
          </a:xfrm>
          <a:prstGeom prst="rect">
            <a:avLst/>
          </a:prstGeom>
          <a:noFill/>
        </p:spPr>
        <p:txBody>
          <a:bodyPr wrap="square" rtlCol="0">
            <a:spAutoFit/>
          </a:bodyPr>
          <a:lstStyle/>
          <a:p>
            <a:r>
              <a:rPr lang="en-US" dirty="0" err="1" smtClean="0">
                <a:latin typeface="Nikosh" pitchFamily="2" charset="0"/>
                <a:cs typeface="Nikosh" pitchFamily="2" charset="0"/>
              </a:rPr>
              <a:t>মাইটোকন্ড্রিয়া</a:t>
            </a:r>
            <a:endParaRPr lang="en-US" dirty="0">
              <a:latin typeface="Nikosh" pitchFamily="2" charset="0"/>
              <a:cs typeface="Nikosh" pitchFamily="2" charset="0"/>
            </a:endParaRPr>
          </a:p>
        </p:txBody>
      </p:sp>
      <p:pic>
        <p:nvPicPr>
          <p:cNvPr id="1027" name="Picture 3" descr="G:\nucles-1.jpg"/>
          <p:cNvPicPr>
            <a:picLocks noChangeAspect="1" noChangeArrowheads="1"/>
          </p:cNvPicPr>
          <p:nvPr/>
        </p:nvPicPr>
        <p:blipFill>
          <a:blip r:embed="rId3"/>
          <a:srcRect/>
          <a:stretch>
            <a:fillRect/>
          </a:stretch>
        </p:blipFill>
        <p:spPr bwMode="auto">
          <a:xfrm>
            <a:off x="228600" y="152400"/>
            <a:ext cx="4495800" cy="2590800"/>
          </a:xfrm>
          <a:prstGeom prst="rect">
            <a:avLst/>
          </a:prstGeom>
          <a:solidFill>
            <a:schemeClr val="accent2"/>
          </a:solidFill>
        </p:spPr>
      </p:pic>
      <p:sp>
        <p:nvSpPr>
          <p:cNvPr id="8" name="TextBox 7"/>
          <p:cNvSpPr txBox="1"/>
          <p:nvPr/>
        </p:nvSpPr>
        <p:spPr>
          <a:xfrm>
            <a:off x="2895600" y="2743200"/>
            <a:ext cx="1072730" cy="369332"/>
          </a:xfrm>
          <a:prstGeom prst="rect">
            <a:avLst/>
          </a:prstGeom>
          <a:noFill/>
        </p:spPr>
        <p:txBody>
          <a:bodyPr wrap="square" rtlCol="0">
            <a:spAutoFit/>
          </a:bodyPr>
          <a:lstStyle/>
          <a:p>
            <a:r>
              <a:rPr lang="en-US" dirty="0" err="1" smtClean="0">
                <a:latin typeface="Nikosh" pitchFamily="2" charset="0"/>
                <a:cs typeface="Nikosh" pitchFamily="2" charset="0"/>
              </a:rPr>
              <a:t>নিউক্লিয়াস</a:t>
            </a:r>
            <a:endParaRPr lang="en-US" dirty="0">
              <a:latin typeface="Nikosh" pitchFamily="2" charset="0"/>
              <a:cs typeface="Nikosh" pitchFamily="2"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7" presetClass="entr" presetSubtype="0" fill="hold" nodeType="clickEffect">
                                  <p:stCondLst>
                                    <p:cond delay="0"/>
                                  </p:stCondLst>
                                  <p:childTnLst>
                                    <p:set>
                                      <p:cBhvr>
                                        <p:cTn id="6" dur="1" fill="hold">
                                          <p:stCondLst>
                                            <p:cond delay="0"/>
                                          </p:stCondLst>
                                        </p:cTn>
                                        <p:tgtEl>
                                          <p:spTgt spid="1027"/>
                                        </p:tgtEl>
                                        <p:attrNameLst>
                                          <p:attrName>style.visibility</p:attrName>
                                        </p:attrNameLst>
                                      </p:cBhvr>
                                      <p:to>
                                        <p:strVal val="visible"/>
                                      </p:to>
                                    </p:set>
                                    <p:animEffect transition="in" filter="fade">
                                      <p:cBhvr>
                                        <p:cTn id="7" dur="1000"/>
                                        <p:tgtEl>
                                          <p:spTgt spid="1027"/>
                                        </p:tgtEl>
                                      </p:cBhvr>
                                    </p:animEffect>
                                    <p:anim calcmode="lin" valueType="num">
                                      <p:cBhvr>
                                        <p:cTn id="8" dur="1000" fill="hold"/>
                                        <p:tgtEl>
                                          <p:spTgt spid="1027"/>
                                        </p:tgtEl>
                                        <p:attrNameLst>
                                          <p:attrName>ppt_x</p:attrName>
                                        </p:attrNameLst>
                                      </p:cBhvr>
                                      <p:tavLst>
                                        <p:tav tm="0">
                                          <p:val>
                                            <p:strVal val="#ppt_x"/>
                                          </p:val>
                                        </p:tav>
                                        <p:tav tm="100000">
                                          <p:val>
                                            <p:strVal val="#ppt_x"/>
                                          </p:val>
                                        </p:tav>
                                      </p:tavLst>
                                    </p:anim>
                                    <p:anim calcmode="lin" valueType="num">
                                      <p:cBhvr>
                                        <p:cTn id="9" dur="900" decel="100000" fill="hold"/>
                                        <p:tgtEl>
                                          <p:spTgt spid="1027"/>
                                        </p:tgtEl>
                                        <p:attrNameLst>
                                          <p:attrName>ppt_y</p:attrName>
                                        </p:attrNameLst>
                                      </p:cBhvr>
                                      <p:tavLst>
                                        <p:tav tm="0">
                                          <p:val>
                                            <p:strVal val="#ppt_y+1"/>
                                          </p:val>
                                        </p:tav>
                                        <p:tav tm="100000">
                                          <p:val>
                                            <p:strVal val="#ppt_y-.03"/>
                                          </p:val>
                                        </p:tav>
                                      </p:tavLst>
                                    </p:anim>
                                    <p:anim calcmode="lin" valueType="num">
                                      <p:cBhvr>
                                        <p:cTn id="10" dur="100" accel="100000" fill="hold">
                                          <p:stCondLst>
                                            <p:cond delay="900"/>
                                          </p:stCondLst>
                                        </p:cTn>
                                        <p:tgtEl>
                                          <p:spTgt spid="1027"/>
                                        </p:tgtEl>
                                        <p:attrNameLst>
                                          <p:attrName>ppt_y</p:attrName>
                                        </p:attrNameLst>
                                      </p:cBhvr>
                                      <p:tavLst>
                                        <p:tav tm="0">
                                          <p:val>
                                            <p:strVal val="#ppt_y-.03"/>
                                          </p:val>
                                        </p:tav>
                                        <p:tav tm="100000">
                                          <p:val>
                                            <p:strVal val="#ppt_y"/>
                                          </p:val>
                                        </p:tav>
                                      </p:tavLst>
                                    </p:anim>
                                  </p:childTnLst>
                                </p:cTn>
                              </p:par>
                            </p:childTnLst>
                          </p:cTn>
                        </p:par>
                      </p:childTnLst>
                    </p:cTn>
                  </p:par>
                  <p:par>
                    <p:cTn id="11" fill="hold">
                      <p:stCondLst>
                        <p:cond delay="indefinite"/>
                      </p:stCondLst>
                      <p:childTnLst>
                        <p:par>
                          <p:cTn id="12" fill="hold">
                            <p:stCondLst>
                              <p:cond delay="0"/>
                            </p:stCondLst>
                            <p:childTnLst>
                              <p:par>
                                <p:cTn id="13" presetID="52" presetClass="entr" presetSubtype="0" fill="hold" nodeType="clickEffect">
                                  <p:stCondLst>
                                    <p:cond delay="0"/>
                                  </p:stCondLst>
                                  <p:childTnLst>
                                    <p:set>
                                      <p:cBhvr>
                                        <p:cTn id="14" dur="1" fill="hold">
                                          <p:stCondLst>
                                            <p:cond delay="0"/>
                                          </p:stCondLst>
                                        </p:cTn>
                                        <p:tgtEl>
                                          <p:spTgt spid="8">
                                            <p:txEl>
                                              <p:pRg st="0" end="0"/>
                                            </p:txEl>
                                          </p:spTgt>
                                        </p:tgtEl>
                                        <p:attrNameLst>
                                          <p:attrName>style.visibility</p:attrName>
                                        </p:attrNameLst>
                                      </p:cBhvr>
                                      <p:to>
                                        <p:strVal val="visible"/>
                                      </p:to>
                                    </p:set>
                                    <p:animScale>
                                      <p:cBhvr>
                                        <p:cTn id="15" dur="1000" decel="50000" fill="hold">
                                          <p:stCondLst>
                                            <p:cond delay="0"/>
                                          </p:stCondLst>
                                        </p:cTn>
                                        <p:tgtEl>
                                          <p:spTgt spid="8">
                                            <p:txEl>
                                              <p:pRg st="0" end="0"/>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16" dur="1000" decel="50000" fill="hold">
                                          <p:stCondLst>
                                            <p:cond delay="0"/>
                                          </p:stCondLst>
                                        </p:cTn>
                                        <p:tgtEl>
                                          <p:spTgt spid="8">
                                            <p:txEl>
                                              <p:pRg st="0" end="0"/>
                                            </p:txEl>
                                          </p:spTgt>
                                        </p:tgtEl>
                                        <p:attrNameLst>
                                          <p:attrName>ppt_x</p:attrName>
                                          <p:attrName>ppt_y</p:attrName>
                                        </p:attrNameLst>
                                      </p:cBhvr>
                                    </p:animMotion>
                                    <p:animEffect transition="in" filter="fade">
                                      <p:cBhvr>
                                        <p:cTn id="17" dur="1000"/>
                                        <p:tgtEl>
                                          <p:spTgt spid="8">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5" presetClass="entr" presetSubtype="0" fill="hold" nodeType="clickEffect">
                                  <p:stCondLst>
                                    <p:cond delay="0"/>
                                  </p:stCondLst>
                                  <p:childTnLst>
                                    <p:set>
                                      <p:cBhvr>
                                        <p:cTn id="21" dur="1" fill="hold">
                                          <p:stCondLst>
                                            <p:cond delay="0"/>
                                          </p:stCondLst>
                                        </p:cTn>
                                        <p:tgtEl>
                                          <p:spTgt spid="1026"/>
                                        </p:tgtEl>
                                        <p:attrNameLst>
                                          <p:attrName>style.visibility</p:attrName>
                                        </p:attrNameLst>
                                      </p:cBhvr>
                                      <p:to>
                                        <p:strVal val="visible"/>
                                      </p:to>
                                    </p:set>
                                    <p:anim calcmode="lin" valueType="num">
                                      <p:cBhvr>
                                        <p:cTn id="22" dur="1000" fill="hold"/>
                                        <p:tgtEl>
                                          <p:spTgt spid="1026"/>
                                        </p:tgtEl>
                                        <p:attrNameLst>
                                          <p:attrName>ppt_w</p:attrName>
                                        </p:attrNameLst>
                                      </p:cBhvr>
                                      <p:tavLst>
                                        <p:tav tm="0">
                                          <p:val>
                                            <p:fltVal val="0"/>
                                          </p:val>
                                        </p:tav>
                                        <p:tav tm="100000">
                                          <p:val>
                                            <p:strVal val="#ppt_w"/>
                                          </p:val>
                                        </p:tav>
                                      </p:tavLst>
                                    </p:anim>
                                    <p:anim calcmode="lin" valueType="num">
                                      <p:cBhvr>
                                        <p:cTn id="23" dur="1000" fill="hold"/>
                                        <p:tgtEl>
                                          <p:spTgt spid="1026"/>
                                        </p:tgtEl>
                                        <p:attrNameLst>
                                          <p:attrName>ppt_h</p:attrName>
                                        </p:attrNameLst>
                                      </p:cBhvr>
                                      <p:tavLst>
                                        <p:tav tm="0">
                                          <p:val>
                                            <p:fltVal val="0"/>
                                          </p:val>
                                        </p:tav>
                                        <p:tav tm="100000">
                                          <p:val>
                                            <p:strVal val="#ppt_h"/>
                                          </p:val>
                                        </p:tav>
                                      </p:tavLst>
                                    </p:anim>
                                    <p:anim calcmode="lin" valueType="num">
                                      <p:cBhvr>
                                        <p:cTn id="24" dur="1000" fill="hold"/>
                                        <p:tgtEl>
                                          <p:spTgt spid="1026"/>
                                        </p:tgtEl>
                                        <p:attrNameLst>
                                          <p:attrName>ppt_x</p:attrName>
                                        </p:attrNameLst>
                                      </p:cBhvr>
                                      <p:tavLst>
                                        <p:tav tm="0" fmla="#ppt_x+(cos(-2*pi*(1-$))*-#ppt_x-sin(-2*pi*(1-$))*(1-#ppt_y))*(1-$)">
                                          <p:val>
                                            <p:fltVal val="0"/>
                                          </p:val>
                                        </p:tav>
                                        <p:tav tm="100000">
                                          <p:val>
                                            <p:fltVal val="1"/>
                                          </p:val>
                                        </p:tav>
                                      </p:tavLst>
                                    </p:anim>
                                    <p:anim calcmode="lin" valueType="num">
                                      <p:cBhvr>
                                        <p:cTn id="25" dur="1000" fill="hold"/>
                                        <p:tgtEl>
                                          <p:spTgt spid="1026"/>
                                        </p:tgtEl>
                                        <p:attrNameLst>
                                          <p:attrName>ppt_y</p:attrName>
                                        </p:attrNameLst>
                                      </p:cBhvr>
                                      <p:tavLst>
                                        <p:tav tm="0" fmla="#ppt_y+(sin(-2*pi*(1-$))*-#ppt_x+cos(-2*pi*(1-$))*(1-#ppt_y))*(1-$)">
                                          <p:val>
                                            <p:fltVal val="0"/>
                                          </p:val>
                                        </p:tav>
                                        <p:tav tm="100000">
                                          <p:val>
                                            <p:fltVal val="1"/>
                                          </p:val>
                                        </p:tav>
                                      </p:tavLst>
                                    </p:anim>
                                  </p:childTnLst>
                                </p:cTn>
                              </p:par>
                            </p:childTnLst>
                          </p:cTn>
                        </p:par>
                      </p:childTnLst>
                    </p:cTn>
                  </p:par>
                  <p:par>
                    <p:cTn id="26" fill="hold">
                      <p:stCondLst>
                        <p:cond delay="indefinite"/>
                      </p:stCondLst>
                      <p:childTnLst>
                        <p:par>
                          <p:cTn id="27" fill="hold">
                            <p:stCondLst>
                              <p:cond delay="0"/>
                            </p:stCondLst>
                            <p:childTnLst>
                              <p:par>
                                <p:cTn id="28" presetID="52" presetClass="entr" presetSubtype="0" fill="hold" nodeType="clickEffect">
                                  <p:stCondLst>
                                    <p:cond delay="0"/>
                                  </p:stCondLst>
                                  <p:childTnLst>
                                    <p:set>
                                      <p:cBhvr>
                                        <p:cTn id="29" dur="1" fill="hold">
                                          <p:stCondLst>
                                            <p:cond delay="0"/>
                                          </p:stCondLst>
                                        </p:cTn>
                                        <p:tgtEl>
                                          <p:spTgt spid="6">
                                            <p:txEl>
                                              <p:pRg st="0" end="0"/>
                                            </p:txEl>
                                          </p:spTgt>
                                        </p:tgtEl>
                                        <p:attrNameLst>
                                          <p:attrName>style.visibility</p:attrName>
                                        </p:attrNameLst>
                                      </p:cBhvr>
                                      <p:to>
                                        <p:strVal val="visible"/>
                                      </p:to>
                                    </p:set>
                                    <p:animScale>
                                      <p:cBhvr>
                                        <p:cTn id="30" dur="1000" decel="50000" fill="hold">
                                          <p:stCondLst>
                                            <p:cond delay="0"/>
                                          </p:stCondLst>
                                        </p:cTn>
                                        <p:tgtEl>
                                          <p:spTgt spid="6">
                                            <p:txEl>
                                              <p:pRg st="0" end="0"/>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31" dur="1000" decel="50000" fill="hold">
                                          <p:stCondLst>
                                            <p:cond delay="0"/>
                                          </p:stCondLst>
                                        </p:cTn>
                                        <p:tgtEl>
                                          <p:spTgt spid="6">
                                            <p:txEl>
                                              <p:pRg st="0" end="0"/>
                                            </p:txEl>
                                          </p:spTgt>
                                        </p:tgtEl>
                                        <p:attrNameLst>
                                          <p:attrName>ppt_x</p:attrName>
                                          <p:attrName>ppt_y</p:attrName>
                                        </p:attrNameLst>
                                      </p:cBhvr>
                                    </p:animMotion>
                                    <p:animEffect transition="in" filter="fade">
                                      <p:cBhvr>
                                        <p:cTn id="32" dur="1000"/>
                                        <p:tgtEl>
                                          <p:spTgt spid="6">
                                            <p:txEl>
                                              <p:pRg st="0" end="0"/>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2"/>
                                        </p:tgtEl>
                                        <p:attrNameLst>
                                          <p:attrName>style.visibility</p:attrName>
                                        </p:attrNameLst>
                                      </p:cBhvr>
                                      <p:to>
                                        <p:strVal val="visible"/>
                                      </p:to>
                                    </p:set>
                                    <p:anim calcmode="lin" valueType="num">
                                      <p:cBhvr additive="base">
                                        <p:cTn id="37" dur="500" fill="hold"/>
                                        <p:tgtEl>
                                          <p:spTgt spid="2"/>
                                        </p:tgtEl>
                                        <p:attrNameLst>
                                          <p:attrName>ppt_x</p:attrName>
                                        </p:attrNameLst>
                                      </p:cBhvr>
                                      <p:tavLst>
                                        <p:tav tm="0">
                                          <p:val>
                                            <p:strVal val="#ppt_x"/>
                                          </p:val>
                                        </p:tav>
                                        <p:tav tm="100000">
                                          <p:val>
                                            <p:strVal val="#ppt_x"/>
                                          </p:val>
                                        </p:tav>
                                      </p:tavLst>
                                    </p:anim>
                                    <p:anim calcmode="lin" valueType="num">
                                      <p:cBhvr additive="base">
                                        <p:cTn id="3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1"/>
            <a:ext cx="9144000" cy="3600450"/>
          </a:xfrm>
          <a:solidFill>
            <a:schemeClr val="accent6"/>
          </a:solidFill>
        </p:spPr>
        <p:txBody>
          <a:bodyPr/>
          <a:lstStyle/>
          <a:p>
            <a:endParaRPr lang="en-US" dirty="0"/>
          </a:p>
        </p:txBody>
      </p:sp>
      <p:sp>
        <p:nvSpPr>
          <p:cNvPr id="3" name="Subtitle 2"/>
          <p:cNvSpPr>
            <a:spLocks noGrp="1"/>
          </p:cNvSpPr>
          <p:nvPr>
            <p:ph type="subTitle" idx="1"/>
          </p:nvPr>
        </p:nvSpPr>
        <p:spPr>
          <a:xfrm>
            <a:off x="0" y="3657600"/>
            <a:ext cx="9144000" cy="3200400"/>
          </a:xfrm>
          <a:solidFill>
            <a:schemeClr val="accent2">
              <a:lumMod val="60000"/>
              <a:lumOff val="40000"/>
            </a:schemeClr>
          </a:solidFill>
        </p:spPr>
        <p:txBody>
          <a:bodyPr/>
          <a:lstStyle/>
          <a:p>
            <a:r>
              <a:rPr lang="en-US" dirty="0" err="1" smtClean="0">
                <a:solidFill>
                  <a:srgbClr val="FF0000"/>
                </a:solidFill>
                <a:latin typeface="Nikosh" pitchFamily="2" charset="0"/>
                <a:cs typeface="Nikosh" pitchFamily="2" charset="0"/>
              </a:rPr>
              <a:t>নিউক্লিয়াসে</a:t>
            </a:r>
            <a:r>
              <a:rPr lang="en-US" dirty="0" smtClean="0">
                <a:solidFill>
                  <a:srgbClr val="FF0000"/>
                </a:solidFill>
                <a:latin typeface="Nikosh" pitchFamily="2" charset="0"/>
                <a:cs typeface="Nikosh" pitchFamily="2" charset="0"/>
              </a:rPr>
              <a:t> </a:t>
            </a:r>
            <a:r>
              <a:rPr lang="en-US" dirty="0" err="1" smtClean="0">
                <a:solidFill>
                  <a:srgbClr val="FF0000"/>
                </a:solidFill>
                <a:latin typeface="Nikosh" pitchFamily="2" charset="0"/>
                <a:cs typeface="Nikosh" pitchFamily="2" charset="0"/>
              </a:rPr>
              <a:t>বংশ</a:t>
            </a:r>
            <a:r>
              <a:rPr lang="en-US" dirty="0" smtClean="0">
                <a:solidFill>
                  <a:srgbClr val="FF0000"/>
                </a:solidFill>
                <a:latin typeface="Nikosh" pitchFamily="2" charset="0"/>
                <a:cs typeface="Nikosh" pitchFamily="2" charset="0"/>
              </a:rPr>
              <a:t> </a:t>
            </a:r>
            <a:r>
              <a:rPr lang="en-US" dirty="0" err="1" smtClean="0">
                <a:solidFill>
                  <a:srgbClr val="FF0000"/>
                </a:solidFill>
                <a:latin typeface="Nikosh" pitchFamily="2" charset="0"/>
                <a:cs typeface="Nikosh" pitchFamily="2" charset="0"/>
              </a:rPr>
              <a:t>গতির</a:t>
            </a:r>
            <a:r>
              <a:rPr lang="en-US" dirty="0" smtClean="0">
                <a:solidFill>
                  <a:srgbClr val="FF0000"/>
                </a:solidFill>
                <a:latin typeface="Nikosh" pitchFamily="2" charset="0"/>
                <a:cs typeface="Nikosh" pitchFamily="2" charset="0"/>
              </a:rPr>
              <a:t> </a:t>
            </a:r>
            <a:r>
              <a:rPr lang="en-US" dirty="0" err="1" smtClean="0">
                <a:solidFill>
                  <a:srgbClr val="FF0000"/>
                </a:solidFill>
                <a:latin typeface="Nikosh" pitchFamily="2" charset="0"/>
                <a:cs typeface="Nikosh" pitchFamily="2" charset="0"/>
              </a:rPr>
              <a:t>বৈশিষ্ট্য</a:t>
            </a:r>
            <a:r>
              <a:rPr lang="en-US" dirty="0" smtClean="0">
                <a:solidFill>
                  <a:srgbClr val="FF0000"/>
                </a:solidFill>
                <a:latin typeface="Nikosh" pitchFamily="2" charset="0"/>
                <a:cs typeface="Nikosh" pitchFamily="2" charset="0"/>
              </a:rPr>
              <a:t> </a:t>
            </a:r>
            <a:r>
              <a:rPr lang="en-US" dirty="0" err="1" smtClean="0">
                <a:solidFill>
                  <a:srgbClr val="FF0000"/>
                </a:solidFill>
                <a:latin typeface="Nikosh" pitchFamily="2" charset="0"/>
                <a:cs typeface="Nikosh" pitchFamily="2" charset="0"/>
              </a:rPr>
              <a:t>নিহত</a:t>
            </a:r>
            <a:r>
              <a:rPr lang="en-US" dirty="0" smtClean="0">
                <a:solidFill>
                  <a:srgbClr val="FF0000"/>
                </a:solidFill>
                <a:latin typeface="Nikosh" pitchFamily="2" charset="0"/>
                <a:cs typeface="Nikosh" pitchFamily="2" charset="0"/>
              </a:rPr>
              <a:t> </a:t>
            </a:r>
            <a:r>
              <a:rPr lang="en-US" dirty="0" err="1" smtClean="0">
                <a:solidFill>
                  <a:srgbClr val="FF0000"/>
                </a:solidFill>
                <a:latin typeface="Nikosh" pitchFamily="2" charset="0"/>
                <a:cs typeface="Nikosh" pitchFamily="2" charset="0"/>
              </a:rPr>
              <a:t>থাকে</a:t>
            </a:r>
            <a:r>
              <a:rPr lang="en-US" dirty="0" smtClean="0">
                <a:solidFill>
                  <a:srgbClr val="FF0000"/>
                </a:solidFill>
                <a:latin typeface="Nikosh" pitchFamily="2" charset="0"/>
                <a:cs typeface="Nikosh" pitchFamily="2" charset="0"/>
              </a:rPr>
              <a:t>।</a:t>
            </a:r>
          </a:p>
          <a:p>
            <a:r>
              <a:rPr lang="en-US" dirty="0" err="1" smtClean="0">
                <a:solidFill>
                  <a:schemeClr val="bg2"/>
                </a:solidFill>
                <a:latin typeface="Nikosh" pitchFamily="2" charset="0"/>
                <a:cs typeface="Nikosh" pitchFamily="2" charset="0"/>
              </a:rPr>
              <a:t>কোষে</a:t>
            </a:r>
            <a:r>
              <a:rPr lang="en-US" dirty="0" smtClean="0">
                <a:solidFill>
                  <a:schemeClr val="bg2"/>
                </a:solidFill>
                <a:latin typeface="Nikosh" pitchFamily="2" charset="0"/>
                <a:cs typeface="Nikosh" pitchFamily="2" charset="0"/>
              </a:rPr>
              <a:t> </a:t>
            </a:r>
            <a:r>
              <a:rPr lang="en-US" dirty="0" err="1" smtClean="0">
                <a:solidFill>
                  <a:schemeClr val="bg2"/>
                </a:solidFill>
                <a:latin typeface="Nikosh" pitchFamily="2" charset="0"/>
                <a:cs typeface="Nikosh" pitchFamily="2" charset="0"/>
              </a:rPr>
              <a:t>সংগঠিত</a:t>
            </a:r>
            <a:r>
              <a:rPr lang="en-US" dirty="0" smtClean="0">
                <a:solidFill>
                  <a:schemeClr val="bg2"/>
                </a:solidFill>
                <a:latin typeface="Nikosh" pitchFamily="2" charset="0"/>
                <a:cs typeface="Nikosh" pitchFamily="2" charset="0"/>
              </a:rPr>
              <a:t> </a:t>
            </a:r>
            <a:r>
              <a:rPr lang="en-US" dirty="0" err="1" smtClean="0">
                <a:solidFill>
                  <a:schemeClr val="bg2"/>
                </a:solidFill>
                <a:latin typeface="Nikosh" pitchFamily="2" charset="0"/>
                <a:cs typeface="Nikosh" pitchFamily="2" charset="0"/>
              </a:rPr>
              <a:t>বিপাকীয়</a:t>
            </a:r>
            <a:r>
              <a:rPr lang="en-US" dirty="0" smtClean="0">
                <a:solidFill>
                  <a:schemeClr val="bg2"/>
                </a:solidFill>
                <a:latin typeface="Nikosh" pitchFamily="2" charset="0"/>
                <a:cs typeface="Nikosh" pitchFamily="2" charset="0"/>
              </a:rPr>
              <a:t> </a:t>
            </a:r>
            <a:r>
              <a:rPr lang="en-US" dirty="0" err="1" smtClean="0">
                <a:solidFill>
                  <a:schemeClr val="bg2"/>
                </a:solidFill>
                <a:latin typeface="Nikosh" pitchFamily="2" charset="0"/>
                <a:cs typeface="Nikosh" pitchFamily="2" charset="0"/>
              </a:rPr>
              <a:t>কার্যবলী</a:t>
            </a:r>
            <a:r>
              <a:rPr lang="en-US" dirty="0" smtClean="0">
                <a:solidFill>
                  <a:schemeClr val="bg2"/>
                </a:solidFill>
                <a:latin typeface="Nikosh" pitchFamily="2" charset="0"/>
                <a:cs typeface="Nikosh" pitchFamily="2" charset="0"/>
              </a:rPr>
              <a:t> </a:t>
            </a:r>
            <a:r>
              <a:rPr lang="en-US" dirty="0" err="1" smtClean="0">
                <a:solidFill>
                  <a:schemeClr val="bg2"/>
                </a:solidFill>
                <a:latin typeface="Nikosh" pitchFamily="2" charset="0"/>
                <a:cs typeface="Nikosh" pitchFamily="2" charset="0"/>
              </a:rPr>
              <a:t>নিয়ন্ত্রণ</a:t>
            </a:r>
            <a:r>
              <a:rPr lang="en-US" dirty="0" smtClean="0">
                <a:solidFill>
                  <a:schemeClr val="bg2"/>
                </a:solidFill>
                <a:latin typeface="Nikosh" pitchFamily="2" charset="0"/>
                <a:cs typeface="Nikosh" pitchFamily="2" charset="0"/>
              </a:rPr>
              <a:t> </a:t>
            </a:r>
            <a:r>
              <a:rPr lang="en-US" dirty="0" err="1" smtClean="0">
                <a:solidFill>
                  <a:schemeClr val="bg2"/>
                </a:solidFill>
                <a:latin typeface="Nikosh" pitchFamily="2" charset="0"/>
                <a:cs typeface="Nikosh" pitchFamily="2" charset="0"/>
              </a:rPr>
              <a:t>করে</a:t>
            </a:r>
            <a:r>
              <a:rPr lang="en-US" dirty="0" smtClean="0">
                <a:solidFill>
                  <a:schemeClr val="bg2"/>
                </a:solidFill>
                <a:latin typeface="Nikosh" pitchFamily="2" charset="0"/>
                <a:cs typeface="Nikosh" pitchFamily="2" charset="0"/>
              </a:rPr>
              <a:t>।</a:t>
            </a:r>
          </a:p>
          <a:p>
            <a:r>
              <a:rPr lang="en-US" dirty="0" err="1" smtClean="0">
                <a:solidFill>
                  <a:srgbClr val="00B050"/>
                </a:solidFill>
                <a:latin typeface="Nikosh" pitchFamily="2" charset="0"/>
                <a:cs typeface="Nikosh" pitchFamily="2" charset="0"/>
              </a:rPr>
              <a:t>কোষের</a:t>
            </a:r>
            <a:r>
              <a:rPr lang="en-US" dirty="0" smtClean="0">
                <a:solidFill>
                  <a:srgbClr val="00B050"/>
                </a:solidFill>
                <a:latin typeface="Nikosh" pitchFamily="2" charset="0"/>
                <a:cs typeface="Nikosh" pitchFamily="2" charset="0"/>
              </a:rPr>
              <a:t> </a:t>
            </a:r>
            <a:r>
              <a:rPr lang="en-US" dirty="0" err="1" smtClean="0">
                <a:solidFill>
                  <a:srgbClr val="00B050"/>
                </a:solidFill>
                <a:latin typeface="Nikosh" pitchFamily="2" charset="0"/>
                <a:cs typeface="Nikosh" pitchFamily="2" charset="0"/>
              </a:rPr>
              <a:t>যাবতীয়</a:t>
            </a:r>
            <a:r>
              <a:rPr lang="en-US" dirty="0" smtClean="0">
                <a:solidFill>
                  <a:srgbClr val="00B050"/>
                </a:solidFill>
                <a:latin typeface="Nikosh" pitchFamily="2" charset="0"/>
                <a:cs typeface="Nikosh" pitchFamily="2" charset="0"/>
              </a:rPr>
              <a:t> </a:t>
            </a:r>
            <a:r>
              <a:rPr lang="en-US" dirty="0" err="1" smtClean="0">
                <a:solidFill>
                  <a:srgbClr val="00B050"/>
                </a:solidFill>
                <a:latin typeface="Nikosh" pitchFamily="2" charset="0"/>
                <a:cs typeface="Nikosh" pitchFamily="2" charset="0"/>
              </a:rPr>
              <a:t>জৈবিক</a:t>
            </a:r>
            <a:r>
              <a:rPr lang="en-US" dirty="0" smtClean="0">
                <a:solidFill>
                  <a:srgbClr val="00B050"/>
                </a:solidFill>
                <a:latin typeface="Nikosh" pitchFamily="2" charset="0"/>
                <a:cs typeface="Nikosh" pitchFamily="2" charset="0"/>
              </a:rPr>
              <a:t> </a:t>
            </a:r>
            <a:r>
              <a:rPr lang="en-US" dirty="0" err="1" smtClean="0">
                <a:solidFill>
                  <a:srgbClr val="00B050"/>
                </a:solidFill>
                <a:latin typeface="Nikosh" pitchFamily="2" charset="0"/>
                <a:cs typeface="Nikosh" pitchFamily="2" charset="0"/>
              </a:rPr>
              <a:t>কাজ</a:t>
            </a:r>
            <a:r>
              <a:rPr lang="en-US" dirty="0" smtClean="0">
                <a:solidFill>
                  <a:srgbClr val="00B050"/>
                </a:solidFill>
                <a:latin typeface="Nikosh" pitchFamily="2" charset="0"/>
                <a:cs typeface="Nikosh" pitchFamily="2" charset="0"/>
              </a:rPr>
              <a:t> </a:t>
            </a:r>
            <a:r>
              <a:rPr lang="en-US" dirty="0" err="1" smtClean="0">
                <a:solidFill>
                  <a:srgbClr val="00B050"/>
                </a:solidFill>
                <a:latin typeface="Nikosh" pitchFamily="2" charset="0"/>
                <a:cs typeface="Nikosh" pitchFamily="2" charset="0"/>
              </a:rPr>
              <a:t>করে</a:t>
            </a:r>
            <a:r>
              <a:rPr lang="en-US" dirty="0" smtClean="0">
                <a:solidFill>
                  <a:srgbClr val="00B050"/>
                </a:solidFill>
                <a:latin typeface="Nikosh" pitchFamily="2" charset="0"/>
                <a:cs typeface="Nikosh" pitchFamily="2" charset="0"/>
              </a:rPr>
              <a:t> </a:t>
            </a:r>
            <a:r>
              <a:rPr lang="en-US" dirty="0" err="1" smtClean="0">
                <a:solidFill>
                  <a:srgbClr val="00B050"/>
                </a:solidFill>
                <a:latin typeface="Nikosh" pitchFamily="2" charset="0"/>
                <a:cs typeface="Nikosh" pitchFamily="2" charset="0"/>
              </a:rPr>
              <a:t>থাকে</a:t>
            </a:r>
            <a:r>
              <a:rPr lang="en-US" dirty="0" smtClean="0">
                <a:solidFill>
                  <a:srgbClr val="00B050"/>
                </a:solidFill>
                <a:latin typeface="Nikosh" pitchFamily="2" charset="0"/>
                <a:cs typeface="Nikosh" pitchFamily="2" charset="0"/>
              </a:rPr>
              <a:t>।</a:t>
            </a:r>
          </a:p>
          <a:p>
            <a:endParaRPr lang="en-US" dirty="0"/>
          </a:p>
        </p:txBody>
      </p:sp>
      <p:pic>
        <p:nvPicPr>
          <p:cNvPr id="1026" name="Picture 2" descr="G:\nucles-1.jpg"/>
          <p:cNvPicPr>
            <a:picLocks noChangeAspect="1" noChangeArrowheads="1"/>
          </p:cNvPicPr>
          <p:nvPr/>
        </p:nvPicPr>
        <p:blipFill>
          <a:blip r:embed="rId3"/>
          <a:srcRect/>
          <a:stretch>
            <a:fillRect/>
          </a:stretch>
        </p:blipFill>
        <p:spPr bwMode="auto">
          <a:xfrm>
            <a:off x="2438400" y="228601"/>
            <a:ext cx="3962399" cy="2209800"/>
          </a:xfrm>
          <a:prstGeom prst="rect">
            <a:avLst/>
          </a:prstGeom>
          <a:noFill/>
        </p:spPr>
      </p:pic>
      <p:sp>
        <p:nvSpPr>
          <p:cNvPr id="5" name="Down Arrow 4"/>
          <p:cNvSpPr/>
          <p:nvPr/>
        </p:nvSpPr>
        <p:spPr>
          <a:xfrm>
            <a:off x="3352800" y="2438400"/>
            <a:ext cx="1322832" cy="120700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err="1" smtClean="0">
                <a:latin typeface="Nikosh" pitchFamily="2" charset="0"/>
                <a:cs typeface="Nikosh" pitchFamily="2" charset="0"/>
              </a:rPr>
              <a:t>এর</a:t>
            </a:r>
            <a:r>
              <a:rPr lang="en-US" dirty="0" smtClean="0">
                <a:latin typeface="Nikosh" pitchFamily="2" charset="0"/>
                <a:cs typeface="Nikosh" pitchFamily="2" charset="0"/>
              </a:rPr>
              <a:t> </a:t>
            </a:r>
          </a:p>
          <a:p>
            <a:pPr algn="ctr"/>
            <a:r>
              <a:rPr lang="en-US" dirty="0" err="1" smtClean="0">
                <a:latin typeface="Nikosh" pitchFamily="2" charset="0"/>
                <a:cs typeface="Nikosh" pitchFamily="2" charset="0"/>
              </a:rPr>
              <a:t>কাজ</a:t>
            </a:r>
            <a:endParaRPr lang="en-US" dirty="0">
              <a:latin typeface="Nikosh" pitchFamily="2" charset="0"/>
              <a:cs typeface="Nikosh" pitchFamily="2" charset="0"/>
            </a:endParaRPr>
          </a:p>
        </p:txBody>
      </p:sp>
      <p:sp>
        <p:nvSpPr>
          <p:cNvPr id="7" name="TextBox 6"/>
          <p:cNvSpPr txBox="1"/>
          <p:nvPr/>
        </p:nvSpPr>
        <p:spPr>
          <a:xfrm>
            <a:off x="6934200" y="1371600"/>
            <a:ext cx="1641796" cy="646331"/>
          </a:xfrm>
          <a:prstGeom prst="rect">
            <a:avLst/>
          </a:prstGeom>
          <a:noFill/>
        </p:spPr>
        <p:txBody>
          <a:bodyPr wrap="none" rtlCol="0">
            <a:spAutoFit/>
          </a:bodyPr>
          <a:lstStyle/>
          <a:p>
            <a:r>
              <a:rPr lang="en-US" sz="3600" dirty="0" err="1" smtClean="0">
                <a:solidFill>
                  <a:schemeClr val="accent3"/>
                </a:solidFill>
                <a:latin typeface="Nikosh" pitchFamily="2" charset="0"/>
                <a:cs typeface="Nikosh" pitchFamily="2" charset="0"/>
              </a:rPr>
              <a:t>নিউক্লিয়াস</a:t>
            </a:r>
            <a:endParaRPr lang="en-US" dirty="0">
              <a:solidFill>
                <a:schemeClr val="accent3"/>
              </a:solidFill>
              <a:latin typeface="Nikosh" pitchFamily="2" charset="0"/>
              <a:cs typeface="Nikosh" pitchFamily="2" charset="0"/>
            </a:endParaRPr>
          </a:p>
        </p:txBody>
      </p:sp>
      <p:sp>
        <p:nvSpPr>
          <p:cNvPr id="9" name="Right Arrow 8"/>
          <p:cNvSpPr/>
          <p:nvPr/>
        </p:nvSpPr>
        <p:spPr>
          <a:xfrm>
            <a:off x="6400800" y="1447800"/>
            <a:ext cx="609600" cy="5334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a:off x="533400" y="3733800"/>
            <a:ext cx="457200" cy="3810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p:cNvSpPr/>
          <p:nvPr/>
        </p:nvSpPr>
        <p:spPr>
          <a:xfrm>
            <a:off x="533400" y="4343400"/>
            <a:ext cx="457200" cy="3810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Oval 12"/>
          <p:cNvSpPr/>
          <p:nvPr/>
        </p:nvSpPr>
        <p:spPr>
          <a:xfrm>
            <a:off x="533400" y="4953000"/>
            <a:ext cx="457200" cy="3810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9" presetClass="entr" presetSubtype="10" fill="hold" nodeType="clickEffect">
                                  <p:stCondLst>
                                    <p:cond delay="0"/>
                                  </p:stCondLst>
                                  <p:childTnLst>
                                    <p:set>
                                      <p:cBhvr>
                                        <p:cTn id="6" dur="1" fill="hold">
                                          <p:stCondLst>
                                            <p:cond delay="0"/>
                                          </p:stCondLst>
                                        </p:cTn>
                                        <p:tgtEl>
                                          <p:spTgt spid="1026"/>
                                        </p:tgtEl>
                                        <p:attrNameLst>
                                          <p:attrName>style.visibility</p:attrName>
                                        </p:attrNameLst>
                                      </p:cBhvr>
                                      <p:to>
                                        <p:strVal val="visible"/>
                                      </p:to>
                                    </p:set>
                                    <p:anim calcmode="lin" valueType="num">
                                      <p:cBhvr>
                                        <p:cTn id="7" dur="5000" fill="hold"/>
                                        <p:tgtEl>
                                          <p:spTgt spid="1026"/>
                                        </p:tgtEl>
                                        <p:attrNameLst>
                                          <p:attrName>ppt_w</p:attrName>
                                        </p:attrNameLst>
                                      </p:cBhvr>
                                      <p:tavLst>
                                        <p:tav tm="0" fmla="#ppt_w*sin(2.5*pi*$)">
                                          <p:val>
                                            <p:fltVal val="0"/>
                                          </p:val>
                                        </p:tav>
                                        <p:tav tm="100000">
                                          <p:val>
                                            <p:fltVal val="1"/>
                                          </p:val>
                                        </p:tav>
                                      </p:tavLst>
                                    </p:anim>
                                    <p:anim calcmode="lin" valueType="num">
                                      <p:cBhvr>
                                        <p:cTn id="8" dur="5000" fill="hold"/>
                                        <p:tgtEl>
                                          <p:spTgt spid="1026"/>
                                        </p:tgtEl>
                                        <p:attrNameLst>
                                          <p:attrName>ppt_h</p:attrName>
                                        </p:attrNameLst>
                                      </p:cBhvr>
                                      <p:tavLst>
                                        <p:tav tm="0">
                                          <p:val>
                                            <p:strVal val="#ppt_h"/>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8" presetClass="entr" presetSubtype="16" fill="hold" grpId="0" nodeType="clickEffect">
                                  <p:stCondLst>
                                    <p:cond delay="0"/>
                                  </p:stCondLst>
                                  <p:childTnLst>
                                    <p:set>
                                      <p:cBhvr>
                                        <p:cTn id="12" dur="1" fill="hold">
                                          <p:stCondLst>
                                            <p:cond delay="0"/>
                                          </p:stCondLst>
                                        </p:cTn>
                                        <p:tgtEl>
                                          <p:spTgt spid="9"/>
                                        </p:tgtEl>
                                        <p:attrNameLst>
                                          <p:attrName>style.visibility</p:attrName>
                                        </p:attrNameLst>
                                      </p:cBhvr>
                                      <p:to>
                                        <p:strVal val="visible"/>
                                      </p:to>
                                    </p:set>
                                    <p:animEffect transition="in" filter="diamond(in)">
                                      <p:cBhvr>
                                        <p:cTn id="13" dur="2000"/>
                                        <p:tgtEl>
                                          <p:spTgt spid="9"/>
                                        </p:tgtEl>
                                      </p:cBhvr>
                                    </p:animEffect>
                                  </p:childTnLst>
                                </p:cTn>
                              </p:par>
                            </p:childTnLst>
                          </p:cTn>
                        </p:par>
                      </p:childTnLst>
                    </p:cTn>
                  </p:par>
                  <p:par>
                    <p:cTn id="14" fill="hold">
                      <p:stCondLst>
                        <p:cond delay="indefinite"/>
                      </p:stCondLst>
                      <p:childTnLst>
                        <p:par>
                          <p:cTn id="15" fill="hold">
                            <p:stCondLst>
                              <p:cond delay="0"/>
                            </p:stCondLst>
                            <p:childTnLst>
                              <p:par>
                                <p:cTn id="16" presetID="52" presetClass="entr" presetSubtype="0" fill="hold" grpId="0" nodeType="clickEffect">
                                  <p:stCondLst>
                                    <p:cond delay="0"/>
                                  </p:stCondLst>
                                  <p:childTnLst>
                                    <p:set>
                                      <p:cBhvr>
                                        <p:cTn id="17" dur="1" fill="hold">
                                          <p:stCondLst>
                                            <p:cond delay="0"/>
                                          </p:stCondLst>
                                        </p:cTn>
                                        <p:tgtEl>
                                          <p:spTgt spid="7"/>
                                        </p:tgtEl>
                                        <p:attrNameLst>
                                          <p:attrName>style.visibility</p:attrName>
                                        </p:attrNameLst>
                                      </p:cBhvr>
                                      <p:to>
                                        <p:strVal val="visible"/>
                                      </p:to>
                                    </p:set>
                                    <p:animScale>
                                      <p:cBhvr>
                                        <p:cTn id="18" dur="1000" decel="50000" fill="hold">
                                          <p:stCondLst>
                                            <p:cond delay="0"/>
                                          </p:stCondLst>
                                        </p:cTn>
                                        <p:tgtEl>
                                          <p:spTgt spid="7"/>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19" dur="1000" decel="50000" fill="hold">
                                          <p:stCondLst>
                                            <p:cond delay="0"/>
                                          </p:stCondLst>
                                        </p:cTn>
                                        <p:tgtEl>
                                          <p:spTgt spid="7"/>
                                        </p:tgtEl>
                                        <p:attrNameLst>
                                          <p:attrName>ppt_x</p:attrName>
                                          <p:attrName>ppt_y</p:attrName>
                                        </p:attrNameLst>
                                      </p:cBhvr>
                                    </p:animMotion>
                                    <p:animEffect transition="in" filter="fade">
                                      <p:cBhvr>
                                        <p:cTn id="20" dur="1000"/>
                                        <p:tgtEl>
                                          <p:spTgt spid="7"/>
                                        </p:tgtEl>
                                      </p:cBhvr>
                                    </p:animEffect>
                                  </p:childTnLst>
                                </p:cTn>
                              </p:par>
                            </p:childTnLst>
                          </p:cTn>
                        </p:par>
                      </p:childTnLst>
                    </p:cTn>
                  </p:par>
                  <p:par>
                    <p:cTn id="21" fill="hold">
                      <p:stCondLst>
                        <p:cond delay="indefinite"/>
                      </p:stCondLst>
                      <p:childTnLst>
                        <p:par>
                          <p:cTn id="22" fill="hold">
                            <p:stCondLst>
                              <p:cond delay="0"/>
                            </p:stCondLst>
                            <p:childTnLst>
                              <p:par>
                                <p:cTn id="23" presetID="8" presetClass="entr" presetSubtype="16" fill="hold" grpId="0" nodeType="clickEffect">
                                  <p:stCondLst>
                                    <p:cond delay="0"/>
                                  </p:stCondLst>
                                  <p:childTnLst>
                                    <p:set>
                                      <p:cBhvr>
                                        <p:cTn id="24" dur="1" fill="hold">
                                          <p:stCondLst>
                                            <p:cond delay="0"/>
                                          </p:stCondLst>
                                        </p:cTn>
                                        <p:tgtEl>
                                          <p:spTgt spid="5"/>
                                        </p:tgtEl>
                                        <p:attrNameLst>
                                          <p:attrName>style.visibility</p:attrName>
                                        </p:attrNameLst>
                                      </p:cBhvr>
                                      <p:to>
                                        <p:strVal val="visible"/>
                                      </p:to>
                                    </p:set>
                                    <p:animEffect transition="in" filter="diamond(in)">
                                      <p:cBhvr>
                                        <p:cTn id="25" dur="2000"/>
                                        <p:tgtEl>
                                          <p:spTgt spid="5"/>
                                        </p:tgtEl>
                                      </p:cBhvr>
                                    </p:animEffect>
                                  </p:childTnLst>
                                </p:cTn>
                              </p:par>
                            </p:childTnLst>
                          </p:cTn>
                        </p:par>
                      </p:childTnLst>
                    </p:cTn>
                  </p:par>
                  <p:par>
                    <p:cTn id="26" fill="hold">
                      <p:stCondLst>
                        <p:cond delay="indefinite"/>
                      </p:stCondLst>
                      <p:childTnLst>
                        <p:par>
                          <p:cTn id="27" fill="hold">
                            <p:stCondLst>
                              <p:cond delay="0"/>
                            </p:stCondLst>
                            <p:childTnLst>
                              <p:par>
                                <p:cTn id="28" presetID="8" presetClass="entr" presetSubtype="16" fill="hold" grpId="0" nodeType="clickEffect">
                                  <p:stCondLst>
                                    <p:cond delay="0"/>
                                  </p:stCondLst>
                                  <p:childTnLst>
                                    <p:set>
                                      <p:cBhvr>
                                        <p:cTn id="29" dur="1" fill="hold">
                                          <p:stCondLst>
                                            <p:cond delay="0"/>
                                          </p:stCondLst>
                                        </p:cTn>
                                        <p:tgtEl>
                                          <p:spTgt spid="10"/>
                                        </p:tgtEl>
                                        <p:attrNameLst>
                                          <p:attrName>style.visibility</p:attrName>
                                        </p:attrNameLst>
                                      </p:cBhvr>
                                      <p:to>
                                        <p:strVal val="visible"/>
                                      </p:to>
                                    </p:set>
                                    <p:animEffect transition="in" filter="diamond(in)">
                                      <p:cBhvr>
                                        <p:cTn id="30" dur="2000"/>
                                        <p:tgtEl>
                                          <p:spTgt spid="10"/>
                                        </p:tgtEl>
                                      </p:cBhvr>
                                    </p:animEffect>
                                  </p:childTnLst>
                                </p:cTn>
                              </p:par>
                            </p:childTnLst>
                          </p:cTn>
                        </p:par>
                      </p:childTnLst>
                    </p:cTn>
                  </p:par>
                  <p:par>
                    <p:cTn id="31" fill="hold">
                      <p:stCondLst>
                        <p:cond delay="indefinite"/>
                      </p:stCondLst>
                      <p:childTnLst>
                        <p:par>
                          <p:cTn id="32" fill="hold">
                            <p:stCondLst>
                              <p:cond delay="0"/>
                            </p:stCondLst>
                            <p:childTnLst>
                              <p:par>
                                <p:cTn id="33" presetID="52" presetClass="entr" presetSubtype="0" fill="hold" nodeType="clickEffect">
                                  <p:stCondLst>
                                    <p:cond delay="0"/>
                                  </p:stCondLst>
                                  <p:childTnLst>
                                    <p:set>
                                      <p:cBhvr>
                                        <p:cTn id="34" dur="1" fill="hold">
                                          <p:stCondLst>
                                            <p:cond delay="0"/>
                                          </p:stCondLst>
                                        </p:cTn>
                                        <p:tgtEl>
                                          <p:spTgt spid="3">
                                            <p:txEl>
                                              <p:pRg st="0" end="0"/>
                                            </p:txEl>
                                          </p:spTgt>
                                        </p:tgtEl>
                                        <p:attrNameLst>
                                          <p:attrName>style.visibility</p:attrName>
                                        </p:attrNameLst>
                                      </p:cBhvr>
                                      <p:to>
                                        <p:strVal val="visible"/>
                                      </p:to>
                                    </p:set>
                                    <p:animScale>
                                      <p:cBhvr>
                                        <p:cTn id="35" dur="1000" decel="50000" fill="hold">
                                          <p:stCondLst>
                                            <p:cond delay="0"/>
                                          </p:stCondLst>
                                        </p:cTn>
                                        <p:tgtEl>
                                          <p:spTgt spid="3">
                                            <p:txEl>
                                              <p:pRg st="0" end="0"/>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36" dur="1000" decel="50000" fill="hold">
                                          <p:stCondLst>
                                            <p:cond delay="0"/>
                                          </p:stCondLst>
                                        </p:cTn>
                                        <p:tgtEl>
                                          <p:spTgt spid="3">
                                            <p:txEl>
                                              <p:pRg st="0" end="0"/>
                                            </p:txEl>
                                          </p:spTgt>
                                        </p:tgtEl>
                                        <p:attrNameLst>
                                          <p:attrName>ppt_x</p:attrName>
                                          <p:attrName>ppt_y</p:attrName>
                                        </p:attrNameLst>
                                      </p:cBhvr>
                                    </p:animMotion>
                                    <p:animEffect transition="in" filter="fade">
                                      <p:cBhvr>
                                        <p:cTn id="37" dur="1000"/>
                                        <p:tgtEl>
                                          <p:spTgt spid="3">
                                            <p:txEl>
                                              <p:pRg st="0" end="0"/>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8" presetClass="entr" presetSubtype="16" fill="hold" grpId="0" nodeType="clickEffect">
                                  <p:stCondLst>
                                    <p:cond delay="0"/>
                                  </p:stCondLst>
                                  <p:childTnLst>
                                    <p:set>
                                      <p:cBhvr>
                                        <p:cTn id="41" dur="1" fill="hold">
                                          <p:stCondLst>
                                            <p:cond delay="0"/>
                                          </p:stCondLst>
                                        </p:cTn>
                                        <p:tgtEl>
                                          <p:spTgt spid="11"/>
                                        </p:tgtEl>
                                        <p:attrNameLst>
                                          <p:attrName>style.visibility</p:attrName>
                                        </p:attrNameLst>
                                      </p:cBhvr>
                                      <p:to>
                                        <p:strVal val="visible"/>
                                      </p:to>
                                    </p:set>
                                    <p:animEffect transition="in" filter="diamond(in)">
                                      <p:cBhvr>
                                        <p:cTn id="42" dur="2000"/>
                                        <p:tgtEl>
                                          <p:spTgt spid="11"/>
                                        </p:tgtEl>
                                      </p:cBhvr>
                                    </p:animEffect>
                                  </p:childTnLst>
                                </p:cTn>
                              </p:par>
                            </p:childTnLst>
                          </p:cTn>
                        </p:par>
                      </p:childTnLst>
                    </p:cTn>
                  </p:par>
                  <p:par>
                    <p:cTn id="43" fill="hold">
                      <p:stCondLst>
                        <p:cond delay="indefinite"/>
                      </p:stCondLst>
                      <p:childTnLst>
                        <p:par>
                          <p:cTn id="44" fill="hold">
                            <p:stCondLst>
                              <p:cond delay="0"/>
                            </p:stCondLst>
                            <p:childTnLst>
                              <p:par>
                                <p:cTn id="45" presetID="8" presetClass="entr" presetSubtype="16" fill="hold" grpId="0" nodeType="clickEffect">
                                  <p:stCondLst>
                                    <p:cond delay="0"/>
                                  </p:stCondLst>
                                  <p:childTnLst>
                                    <p:set>
                                      <p:cBhvr>
                                        <p:cTn id="46" dur="1" fill="hold">
                                          <p:stCondLst>
                                            <p:cond delay="0"/>
                                          </p:stCondLst>
                                        </p:cTn>
                                        <p:tgtEl>
                                          <p:spTgt spid="13"/>
                                        </p:tgtEl>
                                        <p:attrNameLst>
                                          <p:attrName>style.visibility</p:attrName>
                                        </p:attrNameLst>
                                      </p:cBhvr>
                                      <p:to>
                                        <p:strVal val="visible"/>
                                      </p:to>
                                    </p:set>
                                    <p:animEffect transition="in" filter="diamond(in)">
                                      <p:cBhvr>
                                        <p:cTn id="47" dur="2000"/>
                                        <p:tgtEl>
                                          <p:spTgt spid="13"/>
                                        </p:tgtEl>
                                      </p:cBhvr>
                                    </p:animEffect>
                                  </p:childTnLst>
                                </p:cTn>
                              </p:par>
                            </p:childTnLst>
                          </p:cTn>
                        </p:par>
                      </p:childTnLst>
                    </p:cTn>
                  </p:par>
                  <p:par>
                    <p:cTn id="48" fill="hold">
                      <p:stCondLst>
                        <p:cond delay="indefinite"/>
                      </p:stCondLst>
                      <p:childTnLst>
                        <p:par>
                          <p:cTn id="49" fill="hold">
                            <p:stCondLst>
                              <p:cond delay="0"/>
                            </p:stCondLst>
                            <p:childTnLst>
                              <p:par>
                                <p:cTn id="50" presetID="8" presetClass="entr" presetSubtype="16" fill="hold" nodeType="clickEffect">
                                  <p:stCondLst>
                                    <p:cond delay="0"/>
                                  </p:stCondLst>
                                  <p:childTnLst>
                                    <p:set>
                                      <p:cBhvr>
                                        <p:cTn id="51" dur="1" fill="hold">
                                          <p:stCondLst>
                                            <p:cond delay="0"/>
                                          </p:stCondLst>
                                        </p:cTn>
                                        <p:tgtEl>
                                          <p:spTgt spid="3">
                                            <p:txEl>
                                              <p:pRg st="1" end="1"/>
                                            </p:txEl>
                                          </p:spTgt>
                                        </p:tgtEl>
                                        <p:attrNameLst>
                                          <p:attrName>style.visibility</p:attrName>
                                        </p:attrNameLst>
                                      </p:cBhvr>
                                      <p:to>
                                        <p:strVal val="visible"/>
                                      </p:to>
                                    </p:set>
                                    <p:animEffect transition="in" filter="diamond(in)">
                                      <p:cBhvr>
                                        <p:cTn id="52" dur="2000"/>
                                        <p:tgtEl>
                                          <p:spTgt spid="3">
                                            <p:txEl>
                                              <p:pRg st="1" end="1"/>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2" presetClass="entr" presetSubtype="4" fill="hold" nodeType="clickEffect">
                                  <p:stCondLst>
                                    <p:cond delay="0"/>
                                  </p:stCondLst>
                                  <p:childTnLst>
                                    <p:set>
                                      <p:cBhvr>
                                        <p:cTn id="56" dur="1" fill="hold">
                                          <p:stCondLst>
                                            <p:cond delay="0"/>
                                          </p:stCondLst>
                                        </p:cTn>
                                        <p:tgtEl>
                                          <p:spTgt spid="3">
                                            <p:txEl>
                                              <p:pRg st="2" end="2"/>
                                            </p:txEl>
                                          </p:spTgt>
                                        </p:tgtEl>
                                        <p:attrNameLst>
                                          <p:attrName>style.visibility</p:attrName>
                                        </p:attrNameLst>
                                      </p:cBhvr>
                                      <p:to>
                                        <p:strVal val="visible"/>
                                      </p:to>
                                    </p:set>
                                    <p:anim calcmode="lin" valueType="num">
                                      <p:cBhvr additive="base">
                                        <p:cTn id="5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58"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7" grpId="0"/>
      <p:bldP spid="9" grpId="0" animBg="1"/>
      <p:bldP spid="10" grpId="0" animBg="1"/>
      <p:bldP spid="11" grpId="0" animBg="1"/>
      <p:bldP spid="13" grpId="0" animBg="1"/>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516</TotalTime>
  <Words>222</Words>
  <Application>Microsoft Office PowerPoint</Application>
  <PresentationFormat>On-screen Show (4:3)</PresentationFormat>
  <Paragraphs>53</Paragraphs>
  <Slides>14</Slides>
  <Notes>1</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Office Theme</vt:lpstr>
      <vt:lpstr>স্বাগতম ওফুলের শুভেচ্ছা</vt:lpstr>
      <vt:lpstr>পরিচিতি</vt:lpstr>
      <vt:lpstr>Slide 3</vt:lpstr>
      <vt:lpstr>নিচের চিত্র গুলি লক্ষ্য কর</vt:lpstr>
      <vt:lpstr>পাঠ  ঘোষনা আজকের আলোচ্য বিষয়ঃ জীব কোষ</vt:lpstr>
      <vt:lpstr>শিখন ফল</vt:lpstr>
      <vt:lpstr>পাঠ উপস্থাপন</vt:lpstr>
      <vt:lpstr>         নিউক্লিয়াসঃকোষের সব জৈবনিক কাজ নিয়ন্ত্রন করে নিউক্লিয়াস।এর আকৃতি গোলাকার বা ডিম্বাকার। মাইটোকন্ড্রিয়াঃকোষের শক্তিঘর হিসাবে পরিচিত অঙ্গানুটির নাম মাইটোকন্ড্রীয়া। আবার কাজের ভিত্তিতে কোষ দুই প্রকার। 1.দেহ কোষ 2. জনন কোষ দেহ কোষঃযে সকল কোষ দেহ গঠনে অংশ গ্রহন করে তাকে দেহ কোষ বলে। জনন কোষঃযে সকল কোষ জনন কাজে অংশ গ্রহন করে তাকে জনন কোষ বলে। যেমন-শুক্রানু ও ডিম্বানু।</vt:lpstr>
      <vt:lpstr>Slide 9</vt:lpstr>
      <vt:lpstr>   </vt:lpstr>
      <vt:lpstr>দলীয় কাজ</vt:lpstr>
      <vt:lpstr>মূল্যায়ন</vt:lpstr>
      <vt:lpstr>বাড়ীর কাজ</vt:lpstr>
      <vt:lpstr>আল্লাহ হাফেজ</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স্বাগতম ও ফুলের শুভেচ্ছা</dc:title>
  <dc:creator>acer-4</dc:creator>
  <cp:lastModifiedBy>acer</cp:lastModifiedBy>
  <cp:revision>109</cp:revision>
  <dcterms:created xsi:type="dcterms:W3CDTF">2006-08-16T00:00:00Z</dcterms:created>
  <dcterms:modified xsi:type="dcterms:W3CDTF">2013-08-01T04:10:20Z</dcterms:modified>
</cp:coreProperties>
</file>