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354" r:id="rId2"/>
    <p:sldId id="372" r:id="rId3"/>
    <p:sldId id="331" r:id="rId4"/>
    <p:sldId id="363" r:id="rId5"/>
    <p:sldId id="342" r:id="rId6"/>
    <p:sldId id="362" r:id="rId7"/>
    <p:sldId id="341" r:id="rId8"/>
    <p:sldId id="339" r:id="rId9"/>
    <p:sldId id="369" r:id="rId10"/>
    <p:sldId id="340" r:id="rId11"/>
    <p:sldId id="338" r:id="rId12"/>
    <p:sldId id="344" r:id="rId13"/>
    <p:sldId id="345" r:id="rId14"/>
    <p:sldId id="346" r:id="rId15"/>
    <p:sldId id="347" r:id="rId16"/>
    <p:sldId id="348" r:id="rId17"/>
    <p:sldId id="349" r:id="rId18"/>
    <p:sldId id="368" r:id="rId19"/>
    <p:sldId id="375" r:id="rId20"/>
    <p:sldId id="350" r:id="rId21"/>
    <p:sldId id="361" r:id="rId22"/>
    <p:sldId id="364" r:id="rId23"/>
    <p:sldId id="365" r:id="rId24"/>
    <p:sldId id="377" r:id="rId25"/>
    <p:sldId id="373" r:id="rId26"/>
    <p:sldId id="374" r:id="rId27"/>
    <p:sldId id="376" r:id="rId28"/>
    <p:sldId id="3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D9D5"/>
    <a:srgbClr val="FFA89F"/>
    <a:srgbClr val="EF9FE5"/>
    <a:srgbClr val="DBB3D8"/>
    <a:srgbClr val="DBAFDB"/>
    <a:srgbClr val="FED6F9"/>
    <a:srgbClr val="BCFAF0"/>
    <a:srgbClr val="FF6C5D"/>
    <a:srgbClr val="F3B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5" autoAdjust="0"/>
    <p:restoredTop sz="99739" autoAdjust="0"/>
  </p:normalViewPr>
  <p:slideViewPr>
    <p:cSldViewPr>
      <p:cViewPr>
        <p:scale>
          <a:sx n="44" d="100"/>
          <a:sy n="44" d="100"/>
        </p:scale>
        <p:origin x="-76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63A48-2353-4C90-8686-560A9E92773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188EF-6B40-4E08-BB5A-A97190932EAD}">
      <dgm:prSet phldrT="[Text]"/>
      <dgm:spPr>
        <a:solidFill>
          <a:srgbClr val="C17DBC"/>
        </a:solidFill>
      </dgm:spPr>
      <dgm:t>
        <a:bodyPr/>
        <a:lstStyle/>
        <a:p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apartment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80E795C-6F9F-4AAD-B6CF-D85EF978BCD9}" type="parTrans" cxnId="{1BE8D4F0-B80D-4BBE-A226-F5D7D9453367}">
      <dgm:prSet/>
      <dgm:spPr/>
      <dgm:t>
        <a:bodyPr/>
        <a:lstStyle/>
        <a:p>
          <a:endParaRPr lang="en-US"/>
        </a:p>
      </dgm:t>
    </dgm:pt>
    <dgm:pt modelId="{1B97F350-E62A-4D72-9E86-4B86F666DCCC}" type="sibTrans" cxnId="{1BE8D4F0-B80D-4BBE-A226-F5D7D9453367}">
      <dgm:prSet/>
      <dgm:spPr/>
      <dgm:t>
        <a:bodyPr/>
        <a:lstStyle/>
        <a:p>
          <a:endParaRPr lang="en-US"/>
        </a:p>
      </dgm:t>
    </dgm:pt>
    <dgm:pt modelId="{D62F1DD5-CF84-4F40-B557-BC623806F8F5}">
      <dgm:prSet phldrT="[Text]"/>
      <dgm:spPr>
        <a:solidFill>
          <a:srgbClr val="F466C5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cartoons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9FC3195-E94D-47D1-A607-C7834BA8F066}" type="parTrans" cxnId="{EF18C60E-8F04-4B5F-BBCA-FC7569BE675C}">
      <dgm:prSet/>
      <dgm:spPr/>
      <dgm:t>
        <a:bodyPr/>
        <a:lstStyle/>
        <a:p>
          <a:endParaRPr lang="en-US"/>
        </a:p>
      </dgm:t>
    </dgm:pt>
    <dgm:pt modelId="{6BE32E0B-8CF9-475F-8992-A68877128294}" type="sibTrans" cxnId="{EF18C60E-8F04-4B5F-BBCA-FC7569BE675C}">
      <dgm:prSet/>
      <dgm:spPr/>
      <dgm:t>
        <a:bodyPr/>
        <a:lstStyle/>
        <a:p>
          <a:endParaRPr lang="en-US"/>
        </a:p>
      </dgm:t>
    </dgm:pt>
    <dgm:pt modelId="{7CB2EB20-AE32-4ECD-944D-20704A48878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neighbour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970E6C2D-3563-4E00-8F7D-B585A0350F5D}" type="parTrans" cxnId="{BBF3D173-EF1C-4C6D-977A-A90D837B7038}">
      <dgm:prSet/>
      <dgm:spPr/>
      <dgm:t>
        <a:bodyPr/>
        <a:lstStyle/>
        <a:p>
          <a:endParaRPr lang="en-US"/>
        </a:p>
      </dgm:t>
    </dgm:pt>
    <dgm:pt modelId="{FF54F8DF-6353-4CBB-8CFE-3F999BC2C6AE}" type="sibTrans" cxnId="{BBF3D173-EF1C-4C6D-977A-A90D837B7038}">
      <dgm:prSet/>
      <dgm:spPr/>
      <dgm:t>
        <a:bodyPr/>
        <a:lstStyle/>
        <a:p>
          <a:endParaRPr lang="en-US"/>
        </a:p>
      </dgm:t>
    </dgm:pt>
    <dgm:pt modelId="{90BC0559-B37D-473A-82AD-24CF5687A04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housewife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CFFFA50-22EB-4F3C-BF34-A0A5151DD602}" type="parTrans" cxnId="{AF4A9B41-5393-47CD-ADE2-E2DBB7E394DB}">
      <dgm:prSet/>
      <dgm:spPr/>
      <dgm:t>
        <a:bodyPr/>
        <a:lstStyle/>
        <a:p>
          <a:endParaRPr lang="en-US"/>
        </a:p>
      </dgm:t>
    </dgm:pt>
    <dgm:pt modelId="{AC2F2489-359C-447B-BB8D-10CC200687D6}" type="sibTrans" cxnId="{AF4A9B41-5393-47CD-ADE2-E2DBB7E394DB}">
      <dgm:prSet/>
      <dgm:spPr/>
      <dgm:t>
        <a:bodyPr/>
        <a:lstStyle/>
        <a:p>
          <a:endParaRPr lang="en-US"/>
        </a:p>
      </dgm:t>
    </dgm:pt>
    <dgm:pt modelId="{C39A56A2-F040-4C8D-928D-24CE3E101861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listening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370D92E-E8C0-4B47-96DA-240876544633}" type="parTrans" cxnId="{A4EF70F5-BB60-4402-B557-57B3C556BDDA}">
      <dgm:prSet/>
      <dgm:spPr/>
      <dgm:t>
        <a:bodyPr/>
        <a:lstStyle/>
        <a:p>
          <a:endParaRPr lang="en-US"/>
        </a:p>
      </dgm:t>
    </dgm:pt>
    <dgm:pt modelId="{33CA1E3A-C688-4377-9099-379544C5DF44}" type="sibTrans" cxnId="{A4EF70F5-BB60-4402-B557-57B3C556BDD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AE58682-0E02-43AC-906D-EF3D2ADE2ACF}" type="pres">
      <dgm:prSet presAssocID="{52763A48-2353-4C90-8686-560A9E9277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9444E-6BCF-47FF-83F6-30533D75053B}" type="pres">
      <dgm:prSet presAssocID="{282188EF-6B40-4E08-BB5A-A97190932EAD}" presName="node" presStyleLbl="node1" presStyleIdx="0" presStyleCnt="5" custScaleX="13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829F-2445-4493-B642-A3EB7C54483B}" type="pres">
      <dgm:prSet presAssocID="{282188EF-6B40-4E08-BB5A-A97190932EAD}" presName="spNode" presStyleCnt="0"/>
      <dgm:spPr/>
    </dgm:pt>
    <dgm:pt modelId="{076782FB-854B-4B59-AE0E-EA6303BBF4CC}" type="pres">
      <dgm:prSet presAssocID="{1B97F350-E62A-4D72-9E86-4B86F666DCC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9BB96E8-47CF-4B2F-B259-EAC565B11544}" type="pres">
      <dgm:prSet presAssocID="{D62F1DD5-CF84-4F40-B557-BC623806F8F5}" presName="node" presStyleLbl="node1" presStyleIdx="1" presStyleCnt="5" custScaleX="126308" custRadScaleRad="98484" custRadScaleInc="2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3063-70B1-472D-802B-AF98DC977657}" type="pres">
      <dgm:prSet presAssocID="{D62F1DD5-CF84-4F40-B557-BC623806F8F5}" presName="spNode" presStyleCnt="0"/>
      <dgm:spPr/>
    </dgm:pt>
    <dgm:pt modelId="{893E5644-DB58-4AF3-8985-8E1668CCA448}" type="pres">
      <dgm:prSet presAssocID="{6BE32E0B-8CF9-475F-8992-A6887712829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03907F8-98AE-4F47-810F-594B9FE40B9B}" type="pres">
      <dgm:prSet presAssocID="{7CB2EB20-AE32-4ECD-944D-20704A488785}" presName="node" presStyleLbl="node1" presStyleIdx="2" presStyleCnt="5" custScaleX="149795" custRadScaleRad="100419" custRadScaleInc="-46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7FBBC-98A8-48F5-ABF2-F94CE7B0C6D7}" type="pres">
      <dgm:prSet presAssocID="{7CB2EB20-AE32-4ECD-944D-20704A488785}" presName="spNode" presStyleCnt="0"/>
      <dgm:spPr/>
    </dgm:pt>
    <dgm:pt modelId="{06621CFC-50EF-4175-984B-57D553B1916A}" type="pres">
      <dgm:prSet presAssocID="{FF54F8DF-6353-4CBB-8CFE-3F999BC2C6A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E0DCE91-B5DB-4ADB-A0AB-44677960F960}" type="pres">
      <dgm:prSet presAssocID="{90BC0559-B37D-473A-82AD-24CF5687A04F}" presName="node" presStyleLbl="node1" presStyleIdx="3" presStyleCnt="5" custScaleX="153061" custRadScaleRad="107078" custRadScaleInc="5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25A1A-A43B-4A07-85CF-C1C1062AE793}" type="pres">
      <dgm:prSet presAssocID="{90BC0559-B37D-473A-82AD-24CF5687A04F}" presName="spNode" presStyleCnt="0"/>
      <dgm:spPr/>
    </dgm:pt>
    <dgm:pt modelId="{000CA51E-378A-43BA-9E21-C0A0F5144144}" type="pres">
      <dgm:prSet presAssocID="{AC2F2489-359C-447B-BB8D-10CC200687D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F173AB7-9536-4874-843F-7861674ED9DE}" type="pres">
      <dgm:prSet presAssocID="{C39A56A2-F040-4C8D-928D-24CE3E101861}" presName="node" presStyleLbl="node1" presStyleIdx="4" presStyleCnt="5" custScaleX="129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346C7-D777-45A2-AFA5-9782B3C63DD5}" type="pres">
      <dgm:prSet presAssocID="{C39A56A2-F040-4C8D-928D-24CE3E101861}" presName="spNode" presStyleCnt="0"/>
      <dgm:spPr/>
    </dgm:pt>
    <dgm:pt modelId="{D1C4952D-4E9D-419F-8304-A67E7F74F7A5}" type="pres">
      <dgm:prSet presAssocID="{33CA1E3A-C688-4377-9099-379544C5DF4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3EF165A-3C21-44CD-8370-66E24BC815B7}" type="presOf" srcId="{7CB2EB20-AE32-4ECD-944D-20704A488785}" destId="{F03907F8-98AE-4F47-810F-594B9FE40B9B}" srcOrd="0" destOrd="0" presId="urn:microsoft.com/office/officeart/2005/8/layout/cycle6"/>
    <dgm:cxn modelId="{CB368888-9845-4673-966F-36BE0C9E9057}" type="presOf" srcId="{C39A56A2-F040-4C8D-928D-24CE3E101861}" destId="{8F173AB7-9536-4874-843F-7861674ED9DE}" srcOrd="0" destOrd="0" presId="urn:microsoft.com/office/officeart/2005/8/layout/cycle6"/>
    <dgm:cxn modelId="{6C83D782-CAB8-4404-A46E-23128E85FF50}" type="presOf" srcId="{282188EF-6B40-4E08-BB5A-A97190932EAD}" destId="{4D89444E-6BCF-47FF-83F6-30533D75053B}" srcOrd="0" destOrd="0" presId="urn:microsoft.com/office/officeart/2005/8/layout/cycle6"/>
    <dgm:cxn modelId="{535FD445-4E89-4B58-9EA0-561371633B22}" type="presOf" srcId="{90BC0559-B37D-473A-82AD-24CF5687A04F}" destId="{FE0DCE91-B5DB-4ADB-A0AB-44677960F960}" srcOrd="0" destOrd="0" presId="urn:microsoft.com/office/officeart/2005/8/layout/cycle6"/>
    <dgm:cxn modelId="{B27B07DE-8C38-42F3-9AB2-18D8883C10D4}" type="presOf" srcId="{FF54F8DF-6353-4CBB-8CFE-3F999BC2C6AE}" destId="{06621CFC-50EF-4175-984B-57D553B1916A}" srcOrd="0" destOrd="0" presId="urn:microsoft.com/office/officeart/2005/8/layout/cycle6"/>
    <dgm:cxn modelId="{33114B18-146E-4109-94F6-7F7B3733B842}" type="presOf" srcId="{D62F1DD5-CF84-4F40-B557-BC623806F8F5}" destId="{59BB96E8-47CF-4B2F-B259-EAC565B11544}" srcOrd="0" destOrd="0" presId="urn:microsoft.com/office/officeart/2005/8/layout/cycle6"/>
    <dgm:cxn modelId="{A4EF70F5-BB60-4402-B557-57B3C556BDDA}" srcId="{52763A48-2353-4C90-8686-560A9E927732}" destId="{C39A56A2-F040-4C8D-928D-24CE3E101861}" srcOrd="4" destOrd="0" parTransId="{D370D92E-E8C0-4B47-96DA-240876544633}" sibTransId="{33CA1E3A-C688-4377-9099-379544C5DF44}"/>
    <dgm:cxn modelId="{1BE8D4F0-B80D-4BBE-A226-F5D7D9453367}" srcId="{52763A48-2353-4C90-8686-560A9E927732}" destId="{282188EF-6B40-4E08-BB5A-A97190932EAD}" srcOrd="0" destOrd="0" parTransId="{080E795C-6F9F-4AAD-B6CF-D85EF978BCD9}" sibTransId="{1B97F350-E62A-4D72-9E86-4B86F666DCCC}"/>
    <dgm:cxn modelId="{CF42EF54-3CF9-4C4B-9D50-26B62EBA9215}" type="presOf" srcId="{52763A48-2353-4C90-8686-560A9E927732}" destId="{4AE58682-0E02-43AC-906D-EF3D2ADE2ACF}" srcOrd="0" destOrd="0" presId="urn:microsoft.com/office/officeart/2005/8/layout/cycle6"/>
    <dgm:cxn modelId="{AF4A9B41-5393-47CD-ADE2-E2DBB7E394DB}" srcId="{52763A48-2353-4C90-8686-560A9E927732}" destId="{90BC0559-B37D-473A-82AD-24CF5687A04F}" srcOrd="3" destOrd="0" parTransId="{FCFFFA50-22EB-4F3C-BF34-A0A5151DD602}" sibTransId="{AC2F2489-359C-447B-BB8D-10CC200687D6}"/>
    <dgm:cxn modelId="{7508220B-F856-4FD1-AADB-FCBB7A323026}" type="presOf" srcId="{AC2F2489-359C-447B-BB8D-10CC200687D6}" destId="{000CA51E-378A-43BA-9E21-C0A0F5144144}" srcOrd="0" destOrd="0" presId="urn:microsoft.com/office/officeart/2005/8/layout/cycle6"/>
    <dgm:cxn modelId="{BBF3D173-EF1C-4C6D-977A-A90D837B7038}" srcId="{52763A48-2353-4C90-8686-560A9E927732}" destId="{7CB2EB20-AE32-4ECD-944D-20704A488785}" srcOrd="2" destOrd="0" parTransId="{970E6C2D-3563-4E00-8F7D-B585A0350F5D}" sibTransId="{FF54F8DF-6353-4CBB-8CFE-3F999BC2C6AE}"/>
    <dgm:cxn modelId="{DD1D601F-5F4B-4EA2-9781-78D53BC06DA7}" type="presOf" srcId="{33CA1E3A-C688-4377-9099-379544C5DF44}" destId="{D1C4952D-4E9D-419F-8304-A67E7F74F7A5}" srcOrd="0" destOrd="0" presId="urn:microsoft.com/office/officeart/2005/8/layout/cycle6"/>
    <dgm:cxn modelId="{EF18C60E-8F04-4B5F-BBCA-FC7569BE675C}" srcId="{52763A48-2353-4C90-8686-560A9E927732}" destId="{D62F1DD5-CF84-4F40-B557-BC623806F8F5}" srcOrd="1" destOrd="0" parTransId="{19FC3195-E94D-47D1-A607-C7834BA8F066}" sibTransId="{6BE32E0B-8CF9-475F-8992-A68877128294}"/>
    <dgm:cxn modelId="{05E6EB12-4DC2-4717-86D3-D02644F90AB1}" type="presOf" srcId="{1B97F350-E62A-4D72-9E86-4B86F666DCCC}" destId="{076782FB-854B-4B59-AE0E-EA6303BBF4CC}" srcOrd="0" destOrd="0" presId="urn:microsoft.com/office/officeart/2005/8/layout/cycle6"/>
    <dgm:cxn modelId="{0396E158-7C1F-472A-8B8D-02E51FADED98}" type="presOf" srcId="{6BE32E0B-8CF9-475F-8992-A68877128294}" destId="{893E5644-DB58-4AF3-8985-8E1668CCA448}" srcOrd="0" destOrd="0" presId="urn:microsoft.com/office/officeart/2005/8/layout/cycle6"/>
    <dgm:cxn modelId="{1B03E427-0BBE-4B84-9B48-9053873D74E2}" type="presParOf" srcId="{4AE58682-0E02-43AC-906D-EF3D2ADE2ACF}" destId="{4D89444E-6BCF-47FF-83F6-30533D75053B}" srcOrd="0" destOrd="0" presId="urn:microsoft.com/office/officeart/2005/8/layout/cycle6"/>
    <dgm:cxn modelId="{06DFBE9C-BDA3-444A-B98B-5D23354633C9}" type="presParOf" srcId="{4AE58682-0E02-43AC-906D-EF3D2ADE2ACF}" destId="{D47E829F-2445-4493-B642-A3EB7C54483B}" srcOrd="1" destOrd="0" presId="urn:microsoft.com/office/officeart/2005/8/layout/cycle6"/>
    <dgm:cxn modelId="{69E11F43-8ABA-4552-90AC-FE8EEFAE85D4}" type="presParOf" srcId="{4AE58682-0E02-43AC-906D-EF3D2ADE2ACF}" destId="{076782FB-854B-4B59-AE0E-EA6303BBF4CC}" srcOrd="2" destOrd="0" presId="urn:microsoft.com/office/officeart/2005/8/layout/cycle6"/>
    <dgm:cxn modelId="{3337D215-3548-46C9-9A04-C0FEA7449F2B}" type="presParOf" srcId="{4AE58682-0E02-43AC-906D-EF3D2ADE2ACF}" destId="{59BB96E8-47CF-4B2F-B259-EAC565B11544}" srcOrd="3" destOrd="0" presId="urn:microsoft.com/office/officeart/2005/8/layout/cycle6"/>
    <dgm:cxn modelId="{4642B138-2D8F-41D9-A54A-EC1720C9BEDB}" type="presParOf" srcId="{4AE58682-0E02-43AC-906D-EF3D2ADE2ACF}" destId="{1BBA3063-70B1-472D-802B-AF98DC977657}" srcOrd="4" destOrd="0" presId="urn:microsoft.com/office/officeart/2005/8/layout/cycle6"/>
    <dgm:cxn modelId="{1D8CF734-3CAC-4BFB-84C7-49A4CFEA62CD}" type="presParOf" srcId="{4AE58682-0E02-43AC-906D-EF3D2ADE2ACF}" destId="{893E5644-DB58-4AF3-8985-8E1668CCA448}" srcOrd="5" destOrd="0" presId="urn:microsoft.com/office/officeart/2005/8/layout/cycle6"/>
    <dgm:cxn modelId="{D2E503FB-C044-4E63-92D2-3D376F4D0EA9}" type="presParOf" srcId="{4AE58682-0E02-43AC-906D-EF3D2ADE2ACF}" destId="{F03907F8-98AE-4F47-810F-594B9FE40B9B}" srcOrd="6" destOrd="0" presId="urn:microsoft.com/office/officeart/2005/8/layout/cycle6"/>
    <dgm:cxn modelId="{A30BFDD5-1A39-4816-A63F-11A4374C81A6}" type="presParOf" srcId="{4AE58682-0E02-43AC-906D-EF3D2ADE2ACF}" destId="{9C37FBBC-98A8-48F5-ABF2-F94CE7B0C6D7}" srcOrd="7" destOrd="0" presId="urn:microsoft.com/office/officeart/2005/8/layout/cycle6"/>
    <dgm:cxn modelId="{E3810DB7-65BE-4062-B605-ED49A148B049}" type="presParOf" srcId="{4AE58682-0E02-43AC-906D-EF3D2ADE2ACF}" destId="{06621CFC-50EF-4175-984B-57D553B1916A}" srcOrd="8" destOrd="0" presId="urn:microsoft.com/office/officeart/2005/8/layout/cycle6"/>
    <dgm:cxn modelId="{2ACA95DC-78D8-4389-94C2-0D1456F03B75}" type="presParOf" srcId="{4AE58682-0E02-43AC-906D-EF3D2ADE2ACF}" destId="{FE0DCE91-B5DB-4ADB-A0AB-44677960F960}" srcOrd="9" destOrd="0" presId="urn:microsoft.com/office/officeart/2005/8/layout/cycle6"/>
    <dgm:cxn modelId="{448C2CD5-912D-409F-ABC2-5D24C34A191B}" type="presParOf" srcId="{4AE58682-0E02-43AC-906D-EF3D2ADE2ACF}" destId="{5B325A1A-A43B-4A07-85CF-C1C1062AE793}" srcOrd="10" destOrd="0" presId="urn:microsoft.com/office/officeart/2005/8/layout/cycle6"/>
    <dgm:cxn modelId="{97A6BC96-3701-4AB9-8DB7-06FE74DEDC48}" type="presParOf" srcId="{4AE58682-0E02-43AC-906D-EF3D2ADE2ACF}" destId="{000CA51E-378A-43BA-9E21-C0A0F5144144}" srcOrd="11" destOrd="0" presId="urn:microsoft.com/office/officeart/2005/8/layout/cycle6"/>
    <dgm:cxn modelId="{894D509B-12A5-4724-92C9-7941F4826AA5}" type="presParOf" srcId="{4AE58682-0E02-43AC-906D-EF3D2ADE2ACF}" destId="{8F173AB7-9536-4874-843F-7861674ED9DE}" srcOrd="12" destOrd="0" presId="urn:microsoft.com/office/officeart/2005/8/layout/cycle6"/>
    <dgm:cxn modelId="{FEE5A06A-4ADF-4AE6-9BE7-9290959B72E5}" type="presParOf" srcId="{4AE58682-0E02-43AC-906D-EF3D2ADE2ACF}" destId="{252346C7-D777-45A2-AFA5-9782B3C63DD5}" srcOrd="13" destOrd="0" presId="urn:microsoft.com/office/officeart/2005/8/layout/cycle6"/>
    <dgm:cxn modelId="{BF945F3C-AA61-46B3-B604-8D491F3F5912}" type="presParOf" srcId="{4AE58682-0E02-43AC-906D-EF3D2ADE2ACF}" destId="{D1C4952D-4E9D-419F-8304-A67E7F74F7A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2146C-E423-4101-BEED-EDD5DD6A6027}" type="doc">
      <dgm:prSet loTypeId="urn:microsoft.com/office/officeart/2005/8/layout/chevron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27AC2F0-8C4E-461B-86B6-C98A3F4177E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3575F0-6033-464A-BE38-4CA88DC8EABB}" type="parTrans" cxnId="{1E8BABE7-4821-4AFE-9761-84EFDDD5FBC3}">
      <dgm:prSet/>
      <dgm:spPr/>
      <dgm:t>
        <a:bodyPr/>
        <a:lstStyle/>
        <a:p>
          <a:endParaRPr lang="en-US"/>
        </a:p>
      </dgm:t>
    </dgm:pt>
    <dgm:pt modelId="{145C2638-558A-4851-B6B7-86B7E9117FBA}" type="sibTrans" cxnId="{1E8BABE7-4821-4AFE-9761-84EFDDD5FBC3}">
      <dgm:prSet/>
      <dgm:spPr/>
      <dgm:t>
        <a:bodyPr/>
        <a:lstStyle/>
        <a:p>
          <a:endParaRPr lang="en-US"/>
        </a:p>
      </dgm:t>
    </dgm:pt>
    <dgm:pt modelId="{ABACC4D9-210B-476A-A966-33827DC33980}">
      <dgm:prSet phldrT="[Text]" custT="1"/>
      <dgm:spPr>
        <a:solidFill>
          <a:srgbClr val="F466C5">
            <a:alpha val="90000"/>
          </a:srgbClr>
        </a:solidFill>
      </dgm:spPr>
      <dgm:t>
        <a:bodyPr/>
        <a:lstStyle/>
        <a:p>
          <a:r>
            <a:rPr lang="en-US" sz="6000" dirty="0" smtClean="0">
              <a:latin typeface="NikoshBAN" pitchFamily="2" charset="0"/>
              <a:cs typeface="NikoshBAN" pitchFamily="2" charset="0"/>
            </a:rPr>
            <a:t>Apartment</a:t>
          </a:r>
          <a:endParaRPr lang="en-US" sz="2900" dirty="0"/>
        </a:p>
      </dgm:t>
    </dgm:pt>
    <dgm:pt modelId="{CB4817F1-20A8-464F-9B9D-A79913BA2507}" type="parTrans" cxnId="{41FD85CF-D621-4B9C-888E-B8A81979D2ED}">
      <dgm:prSet/>
      <dgm:spPr/>
      <dgm:t>
        <a:bodyPr/>
        <a:lstStyle/>
        <a:p>
          <a:endParaRPr lang="en-US"/>
        </a:p>
      </dgm:t>
    </dgm:pt>
    <dgm:pt modelId="{AD89C577-7C82-4876-80D6-0099DDC65BB6}" type="sibTrans" cxnId="{41FD85CF-D621-4B9C-888E-B8A81979D2ED}">
      <dgm:prSet/>
      <dgm:spPr/>
      <dgm:t>
        <a:bodyPr/>
        <a:lstStyle/>
        <a:p>
          <a:endParaRPr lang="en-US"/>
        </a:p>
      </dgm:t>
    </dgm:pt>
    <dgm:pt modelId="{CF775E26-B3DD-4EB1-9A6C-B7DFF34C2D91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5519820-DB30-4A9C-A2E1-EDC0C088E574}" type="parTrans" cxnId="{F96A37A3-8389-44A1-8987-9D8703853A78}">
      <dgm:prSet/>
      <dgm:spPr/>
      <dgm:t>
        <a:bodyPr/>
        <a:lstStyle/>
        <a:p>
          <a:endParaRPr lang="en-US"/>
        </a:p>
      </dgm:t>
    </dgm:pt>
    <dgm:pt modelId="{EC669D25-4968-4F13-8A8F-1E67A46C1B86}" type="sibTrans" cxnId="{F96A37A3-8389-44A1-8987-9D8703853A78}">
      <dgm:prSet/>
      <dgm:spPr/>
      <dgm:t>
        <a:bodyPr/>
        <a:lstStyle/>
        <a:p>
          <a:endParaRPr lang="en-US"/>
        </a:p>
      </dgm:t>
    </dgm:pt>
    <dgm:pt modelId="{FC9008F2-1B48-492F-8C44-D267115F912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n-US" sz="5400" b="1" dirty="0" smtClean="0">
              <a:latin typeface="NikoshBAN" pitchFamily="2" charset="0"/>
              <a:cs typeface="NikoshBAN" pitchFamily="2" charset="0"/>
            </a:rPr>
            <a:t>Housewife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7E509BDE-820D-4993-8B7D-8E9E6BCA7E20}" type="parTrans" cxnId="{7EA2BD45-01E3-4499-89C4-7858EC947757}">
      <dgm:prSet/>
      <dgm:spPr/>
      <dgm:t>
        <a:bodyPr/>
        <a:lstStyle/>
        <a:p>
          <a:endParaRPr lang="en-US"/>
        </a:p>
      </dgm:t>
    </dgm:pt>
    <dgm:pt modelId="{4B9822D3-49BD-4943-9727-DD4929885659}" type="sibTrans" cxnId="{7EA2BD45-01E3-4499-89C4-7858EC947757}">
      <dgm:prSet/>
      <dgm:spPr/>
      <dgm:t>
        <a:bodyPr/>
        <a:lstStyle/>
        <a:p>
          <a:endParaRPr lang="en-US"/>
        </a:p>
      </dgm:t>
    </dgm:pt>
    <dgm:pt modelId="{B276AB05-BF10-401B-9D8E-D190DD27CCBD}">
      <dgm:prSet phldrT="[Text]" phldr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6D6CF1-6BF2-49CC-86AD-81C594E56FAB}" type="parTrans" cxnId="{E16C5656-6CE8-419B-AB5C-83EE1126EB33}">
      <dgm:prSet/>
      <dgm:spPr/>
      <dgm:t>
        <a:bodyPr/>
        <a:lstStyle/>
        <a:p>
          <a:endParaRPr lang="en-US"/>
        </a:p>
      </dgm:t>
    </dgm:pt>
    <dgm:pt modelId="{0FADC640-47DF-4814-93FB-E11E9CC06577}" type="sibTrans" cxnId="{E16C5656-6CE8-419B-AB5C-83EE1126EB33}">
      <dgm:prSet/>
      <dgm:spPr/>
      <dgm:t>
        <a:bodyPr/>
        <a:lstStyle/>
        <a:p>
          <a:endParaRPr lang="en-US"/>
        </a:p>
      </dgm:t>
    </dgm:pt>
    <dgm:pt modelId="{D1931905-B21E-40A9-8BAC-B2F751798B24}">
      <dgm:prSet phldrT="[Text]" custT="1"/>
      <dgm:spPr>
        <a:solidFill>
          <a:srgbClr val="CC00FF">
            <a:alpha val="89804"/>
          </a:srgbClr>
        </a:solidFill>
      </dgm:spPr>
      <dgm:t>
        <a:bodyPr/>
        <a:lstStyle/>
        <a:p>
          <a:r>
            <a:rPr lang="en-US" sz="5400" b="1" dirty="0" smtClean="0">
              <a:latin typeface="NikoshBAN" pitchFamily="2" charset="0"/>
              <a:cs typeface="NikoshBAN" pitchFamily="2" charset="0"/>
            </a:rPr>
            <a:t>listen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A46CC0D9-D77A-41D3-9CF8-8D3C652276E4}" type="parTrans" cxnId="{B2CF08E3-93F2-439B-8D10-2EA977EB0694}">
      <dgm:prSet/>
      <dgm:spPr/>
      <dgm:t>
        <a:bodyPr/>
        <a:lstStyle/>
        <a:p>
          <a:endParaRPr lang="en-US"/>
        </a:p>
      </dgm:t>
    </dgm:pt>
    <dgm:pt modelId="{184C3F05-3259-42B9-B7EE-CDB32C899DEB}" type="sibTrans" cxnId="{B2CF08E3-93F2-439B-8D10-2EA977EB0694}">
      <dgm:prSet/>
      <dgm:spPr/>
      <dgm:t>
        <a:bodyPr/>
        <a:lstStyle/>
        <a:p>
          <a:endParaRPr lang="en-US"/>
        </a:p>
      </dgm:t>
    </dgm:pt>
    <dgm:pt modelId="{7CABD09F-F8F7-44E4-8405-8BE9B3CB1BD5}">
      <dgm:prSet phldrT="[Text]" phldr="1"/>
      <dgm:spPr>
        <a:solidFill>
          <a:srgbClr val="CC00FF">
            <a:alpha val="89804"/>
          </a:srgbClr>
        </a:solidFill>
      </dgm:spPr>
      <dgm:t>
        <a:bodyPr/>
        <a:lstStyle/>
        <a:p>
          <a:endParaRPr lang="en-US" sz="2900" dirty="0"/>
        </a:p>
      </dgm:t>
    </dgm:pt>
    <dgm:pt modelId="{A5C69FDD-C38A-4988-B9F7-72084DC750BB}" type="parTrans" cxnId="{7F2B8959-615E-4157-AC80-A2B1E3638482}">
      <dgm:prSet/>
      <dgm:spPr/>
      <dgm:t>
        <a:bodyPr/>
        <a:lstStyle/>
        <a:p>
          <a:endParaRPr lang="en-US"/>
        </a:p>
      </dgm:t>
    </dgm:pt>
    <dgm:pt modelId="{BAE6DF05-F2A2-42BE-A7FC-013505627D6D}" type="sibTrans" cxnId="{7F2B8959-615E-4157-AC80-A2B1E3638482}">
      <dgm:prSet/>
      <dgm:spPr/>
      <dgm:t>
        <a:bodyPr/>
        <a:lstStyle/>
        <a:p>
          <a:endParaRPr lang="en-US"/>
        </a:p>
      </dgm:t>
    </dgm:pt>
    <dgm:pt modelId="{5A3165BB-BEA8-4E46-9BFB-1A463B0CD160}">
      <dgm:prSet phldrT="[Text]" custT="1"/>
      <dgm:spPr>
        <a:solidFill>
          <a:srgbClr val="CC00FF">
            <a:alpha val="89804"/>
          </a:srgbClr>
        </a:solidFill>
      </dgm:spPr>
      <dgm:t>
        <a:bodyPr/>
        <a:lstStyle/>
        <a:p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99D4AE33-9774-4CBB-AF14-9455EE63A366}" type="parTrans" cxnId="{12F89ECC-45B1-4AF3-9C53-9767E3574D9A}">
      <dgm:prSet/>
      <dgm:spPr/>
      <dgm:t>
        <a:bodyPr/>
        <a:lstStyle/>
        <a:p>
          <a:endParaRPr lang="en-US"/>
        </a:p>
      </dgm:t>
    </dgm:pt>
    <dgm:pt modelId="{149428F9-0837-4ACC-97C6-49FCFC0688ED}" type="sibTrans" cxnId="{12F89ECC-45B1-4AF3-9C53-9767E3574D9A}">
      <dgm:prSet/>
      <dgm:spPr/>
      <dgm:t>
        <a:bodyPr/>
        <a:lstStyle/>
        <a:p>
          <a:endParaRPr lang="en-US"/>
        </a:p>
      </dgm:t>
    </dgm:pt>
    <dgm:pt modelId="{CC611590-0F61-4D22-81B0-2113FB310853}" type="pres">
      <dgm:prSet presAssocID="{C7B2146C-E423-4101-BEED-EDD5DD6A60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8A523-C89F-4678-953D-AC97F58BD3D5}" type="pres">
      <dgm:prSet presAssocID="{D27AC2F0-8C4E-461B-86B6-C98A3F4177E1}" presName="composite" presStyleCnt="0"/>
      <dgm:spPr/>
    </dgm:pt>
    <dgm:pt modelId="{9C779611-4EC5-412F-AD07-3050285C74A6}" type="pres">
      <dgm:prSet presAssocID="{D27AC2F0-8C4E-461B-86B6-C98A3F4177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A20F-7D7C-43D9-AD28-4B7EC930FCC9}" type="pres">
      <dgm:prSet presAssocID="{D27AC2F0-8C4E-461B-86B6-C98A3F4177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F979F-DA83-41BE-8AAD-66D9E3E4AFB6}" type="pres">
      <dgm:prSet presAssocID="{145C2638-558A-4851-B6B7-86B7E9117FBA}" presName="sp" presStyleCnt="0"/>
      <dgm:spPr/>
    </dgm:pt>
    <dgm:pt modelId="{665BB151-8B69-4CF2-A761-294B34444477}" type="pres">
      <dgm:prSet presAssocID="{CF775E26-B3DD-4EB1-9A6C-B7DFF34C2D91}" presName="composite" presStyleCnt="0"/>
      <dgm:spPr/>
    </dgm:pt>
    <dgm:pt modelId="{6F50EE23-1185-4F20-92E7-A11B1A64F7D0}" type="pres">
      <dgm:prSet presAssocID="{CF775E26-B3DD-4EB1-9A6C-B7DFF34C2D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CBDF-26C9-450E-9624-F57493685E42}" type="pres">
      <dgm:prSet presAssocID="{CF775E26-B3DD-4EB1-9A6C-B7DFF34C2D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23814-8812-4AAA-A7E1-D87EC6708870}" type="pres">
      <dgm:prSet presAssocID="{EC669D25-4968-4F13-8A8F-1E67A46C1B86}" presName="sp" presStyleCnt="0"/>
      <dgm:spPr/>
    </dgm:pt>
    <dgm:pt modelId="{C449C686-1808-4A26-AFEF-3636B280D92B}" type="pres">
      <dgm:prSet presAssocID="{B276AB05-BF10-401B-9D8E-D190DD27CCBD}" presName="composite" presStyleCnt="0"/>
      <dgm:spPr/>
    </dgm:pt>
    <dgm:pt modelId="{2F11F4D6-6DAF-47CB-BB30-35876241D4E8}" type="pres">
      <dgm:prSet presAssocID="{B276AB05-BF10-401B-9D8E-D190DD27CC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83A7-8203-4516-A0F1-7E4708ECBBF0}" type="pres">
      <dgm:prSet presAssocID="{B276AB05-BF10-401B-9D8E-D190DD27CC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BABE7-4821-4AFE-9761-84EFDDD5FBC3}" srcId="{C7B2146C-E423-4101-BEED-EDD5DD6A6027}" destId="{D27AC2F0-8C4E-461B-86B6-C98A3F4177E1}" srcOrd="0" destOrd="0" parTransId="{233575F0-6033-464A-BE38-4CA88DC8EABB}" sibTransId="{145C2638-558A-4851-B6B7-86B7E9117FBA}"/>
    <dgm:cxn modelId="{F0E33BEA-D253-4FB8-B055-7EB99435A658}" type="presOf" srcId="{D27AC2F0-8C4E-461B-86B6-C98A3F4177E1}" destId="{9C779611-4EC5-412F-AD07-3050285C74A6}" srcOrd="0" destOrd="0" presId="urn:microsoft.com/office/officeart/2005/8/layout/chevron2"/>
    <dgm:cxn modelId="{E16C5656-6CE8-419B-AB5C-83EE1126EB33}" srcId="{C7B2146C-E423-4101-BEED-EDD5DD6A6027}" destId="{B276AB05-BF10-401B-9D8E-D190DD27CCBD}" srcOrd="2" destOrd="0" parTransId="{976D6CF1-6BF2-49CC-86AD-81C594E56FAB}" sibTransId="{0FADC640-47DF-4814-93FB-E11E9CC06577}"/>
    <dgm:cxn modelId="{7F2B8959-615E-4157-AC80-A2B1E3638482}" srcId="{B276AB05-BF10-401B-9D8E-D190DD27CCBD}" destId="{7CABD09F-F8F7-44E4-8405-8BE9B3CB1BD5}" srcOrd="2" destOrd="0" parTransId="{A5C69FDD-C38A-4988-B9F7-72084DC750BB}" sibTransId="{BAE6DF05-F2A2-42BE-A7FC-013505627D6D}"/>
    <dgm:cxn modelId="{D5EADF7C-FAE0-44CF-B0B1-087DA8CF6953}" type="presOf" srcId="{FC9008F2-1B48-492F-8C44-D267115F9126}" destId="{39C8CBDF-26C9-450E-9624-F57493685E42}" srcOrd="0" destOrd="0" presId="urn:microsoft.com/office/officeart/2005/8/layout/chevron2"/>
    <dgm:cxn modelId="{12F89ECC-45B1-4AF3-9C53-9767E3574D9A}" srcId="{B276AB05-BF10-401B-9D8E-D190DD27CCBD}" destId="{5A3165BB-BEA8-4E46-9BFB-1A463B0CD160}" srcOrd="0" destOrd="0" parTransId="{99D4AE33-9774-4CBB-AF14-9455EE63A366}" sibTransId="{149428F9-0837-4ACC-97C6-49FCFC0688ED}"/>
    <dgm:cxn modelId="{A82D234F-ECFE-4DD7-A23E-C9E28E7F8A66}" type="presOf" srcId="{D1931905-B21E-40A9-8BAC-B2F751798B24}" destId="{AE2483A7-8203-4516-A0F1-7E4708ECBBF0}" srcOrd="0" destOrd="1" presId="urn:microsoft.com/office/officeart/2005/8/layout/chevron2"/>
    <dgm:cxn modelId="{2CFA224D-CAC4-4C88-AC9E-D24A72E2EDE8}" type="presOf" srcId="{5A3165BB-BEA8-4E46-9BFB-1A463B0CD160}" destId="{AE2483A7-8203-4516-A0F1-7E4708ECBBF0}" srcOrd="0" destOrd="0" presId="urn:microsoft.com/office/officeart/2005/8/layout/chevron2"/>
    <dgm:cxn modelId="{A2D7CFB4-B079-4F9B-9592-E60A630DE8D2}" type="presOf" srcId="{B276AB05-BF10-401B-9D8E-D190DD27CCBD}" destId="{2F11F4D6-6DAF-47CB-BB30-35876241D4E8}" srcOrd="0" destOrd="0" presId="urn:microsoft.com/office/officeart/2005/8/layout/chevron2"/>
    <dgm:cxn modelId="{8FF1FE7A-F53D-4ECA-A83A-EAA7DE15E001}" type="presOf" srcId="{CF775E26-B3DD-4EB1-9A6C-B7DFF34C2D91}" destId="{6F50EE23-1185-4F20-92E7-A11B1A64F7D0}" srcOrd="0" destOrd="0" presId="urn:microsoft.com/office/officeart/2005/8/layout/chevron2"/>
    <dgm:cxn modelId="{8830988E-9CF7-4822-AF0C-FE9A2E255F4D}" type="presOf" srcId="{C7B2146C-E423-4101-BEED-EDD5DD6A6027}" destId="{CC611590-0F61-4D22-81B0-2113FB310853}" srcOrd="0" destOrd="0" presId="urn:microsoft.com/office/officeart/2005/8/layout/chevron2"/>
    <dgm:cxn modelId="{8AC1A988-90A7-4E75-9299-4324D2A4FFF9}" type="presOf" srcId="{7CABD09F-F8F7-44E4-8405-8BE9B3CB1BD5}" destId="{AE2483A7-8203-4516-A0F1-7E4708ECBBF0}" srcOrd="0" destOrd="2" presId="urn:microsoft.com/office/officeart/2005/8/layout/chevron2"/>
    <dgm:cxn modelId="{7EA2BD45-01E3-4499-89C4-7858EC947757}" srcId="{CF775E26-B3DD-4EB1-9A6C-B7DFF34C2D91}" destId="{FC9008F2-1B48-492F-8C44-D267115F9126}" srcOrd="0" destOrd="0" parTransId="{7E509BDE-820D-4993-8B7D-8E9E6BCA7E20}" sibTransId="{4B9822D3-49BD-4943-9727-DD4929885659}"/>
    <dgm:cxn modelId="{CE78F2CD-F963-4163-A02E-324FEE7B016F}" type="presOf" srcId="{ABACC4D9-210B-476A-A966-33827DC33980}" destId="{F13FA20F-7D7C-43D9-AD28-4B7EC930FCC9}" srcOrd="0" destOrd="0" presId="urn:microsoft.com/office/officeart/2005/8/layout/chevron2"/>
    <dgm:cxn modelId="{F96A37A3-8389-44A1-8987-9D8703853A78}" srcId="{C7B2146C-E423-4101-BEED-EDD5DD6A6027}" destId="{CF775E26-B3DD-4EB1-9A6C-B7DFF34C2D91}" srcOrd="1" destOrd="0" parTransId="{65519820-DB30-4A9C-A2E1-EDC0C088E574}" sibTransId="{EC669D25-4968-4F13-8A8F-1E67A46C1B86}"/>
    <dgm:cxn modelId="{41FD85CF-D621-4B9C-888E-B8A81979D2ED}" srcId="{D27AC2F0-8C4E-461B-86B6-C98A3F4177E1}" destId="{ABACC4D9-210B-476A-A966-33827DC33980}" srcOrd="0" destOrd="0" parTransId="{CB4817F1-20A8-464F-9B9D-A79913BA2507}" sibTransId="{AD89C577-7C82-4876-80D6-0099DDC65BB6}"/>
    <dgm:cxn modelId="{B2CF08E3-93F2-439B-8D10-2EA977EB0694}" srcId="{B276AB05-BF10-401B-9D8E-D190DD27CCBD}" destId="{D1931905-B21E-40A9-8BAC-B2F751798B24}" srcOrd="1" destOrd="0" parTransId="{A46CC0D9-D77A-41D3-9CF8-8D3C652276E4}" sibTransId="{184C3F05-3259-42B9-B7EE-CDB32C899DEB}"/>
    <dgm:cxn modelId="{88DEC188-3F8D-46EB-8AD3-EDDDD6ACF84B}" type="presParOf" srcId="{CC611590-0F61-4D22-81B0-2113FB310853}" destId="{4BE8A523-C89F-4678-953D-AC97F58BD3D5}" srcOrd="0" destOrd="0" presId="urn:microsoft.com/office/officeart/2005/8/layout/chevron2"/>
    <dgm:cxn modelId="{A73D7ADD-13BB-4AC0-A1F0-8F8E142A6259}" type="presParOf" srcId="{4BE8A523-C89F-4678-953D-AC97F58BD3D5}" destId="{9C779611-4EC5-412F-AD07-3050285C74A6}" srcOrd="0" destOrd="0" presId="urn:microsoft.com/office/officeart/2005/8/layout/chevron2"/>
    <dgm:cxn modelId="{E49DD881-08A0-4287-9060-02772663B116}" type="presParOf" srcId="{4BE8A523-C89F-4678-953D-AC97F58BD3D5}" destId="{F13FA20F-7D7C-43D9-AD28-4B7EC930FCC9}" srcOrd="1" destOrd="0" presId="urn:microsoft.com/office/officeart/2005/8/layout/chevron2"/>
    <dgm:cxn modelId="{E12395F8-D090-474E-A344-786F0BE394CD}" type="presParOf" srcId="{CC611590-0F61-4D22-81B0-2113FB310853}" destId="{EC0F979F-DA83-41BE-8AAD-66D9E3E4AFB6}" srcOrd="1" destOrd="0" presId="urn:microsoft.com/office/officeart/2005/8/layout/chevron2"/>
    <dgm:cxn modelId="{803F1AF8-B2C3-4DE9-B94C-DA5843D05BF1}" type="presParOf" srcId="{CC611590-0F61-4D22-81B0-2113FB310853}" destId="{665BB151-8B69-4CF2-A761-294B34444477}" srcOrd="2" destOrd="0" presId="urn:microsoft.com/office/officeart/2005/8/layout/chevron2"/>
    <dgm:cxn modelId="{7C55BC85-BB38-40DE-8E55-70A99FB06F15}" type="presParOf" srcId="{665BB151-8B69-4CF2-A761-294B34444477}" destId="{6F50EE23-1185-4F20-92E7-A11B1A64F7D0}" srcOrd="0" destOrd="0" presId="urn:microsoft.com/office/officeart/2005/8/layout/chevron2"/>
    <dgm:cxn modelId="{E5488BC6-1DEE-4DA5-A709-C91D789FE650}" type="presParOf" srcId="{665BB151-8B69-4CF2-A761-294B34444477}" destId="{39C8CBDF-26C9-450E-9624-F57493685E42}" srcOrd="1" destOrd="0" presId="urn:microsoft.com/office/officeart/2005/8/layout/chevron2"/>
    <dgm:cxn modelId="{9FB5B51F-92A5-4969-9B64-D405F15998C3}" type="presParOf" srcId="{CC611590-0F61-4D22-81B0-2113FB310853}" destId="{BD923814-8812-4AAA-A7E1-D87EC6708870}" srcOrd="3" destOrd="0" presId="urn:microsoft.com/office/officeart/2005/8/layout/chevron2"/>
    <dgm:cxn modelId="{1BAA28B9-5D11-40A2-967B-CE9C7E1E412C}" type="presParOf" srcId="{CC611590-0F61-4D22-81B0-2113FB310853}" destId="{C449C686-1808-4A26-AFEF-3636B280D92B}" srcOrd="4" destOrd="0" presId="urn:microsoft.com/office/officeart/2005/8/layout/chevron2"/>
    <dgm:cxn modelId="{6524CD8D-94EF-4FFB-8197-3E6DB737B6DC}" type="presParOf" srcId="{C449C686-1808-4A26-AFEF-3636B280D92B}" destId="{2F11F4D6-6DAF-47CB-BB30-35876241D4E8}" srcOrd="0" destOrd="0" presId="urn:microsoft.com/office/officeart/2005/8/layout/chevron2"/>
    <dgm:cxn modelId="{03BC64B7-562A-41D5-861C-C4EFDC79CBA2}" type="presParOf" srcId="{C449C686-1808-4A26-AFEF-3636B280D92B}" destId="{AE2483A7-8203-4516-A0F1-7E4708ECBB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9444E-6BCF-47FF-83F6-30533D75053B}">
      <dsp:nvSpPr>
        <dsp:cNvPr id="0" name=""/>
        <dsp:cNvSpPr/>
      </dsp:nvSpPr>
      <dsp:spPr>
        <a:xfrm>
          <a:off x="3216172" y="2452"/>
          <a:ext cx="2128839" cy="1008980"/>
        </a:xfrm>
        <a:prstGeom prst="roundRect">
          <a:avLst/>
        </a:prstGeom>
        <a:solidFill>
          <a:srgbClr val="C17DBC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apartment</a:t>
          </a:r>
          <a:endParaRPr lang="en-US" sz="2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65426" y="51706"/>
        <a:ext cx="2030331" cy="910472"/>
      </dsp:txXfrm>
    </dsp:sp>
    <dsp:sp modelId="{076782FB-854B-4B59-AE0E-EA6303BBF4CC}">
      <dsp:nvSpPr>
        <dsp:cNvPr id="0" name=""/>
        <dsp:cNvSpPr/>
      </dsp:nvSpPr>
      <dsp:spPr>
        <a:xfrm>
          <a:off x="2215081" y="474028"/>
          <a:ext cx="4028731" cy="4028731"/>
        </a:xfrm>
        <a:custGeom>
          <a:avLst/>
          <a:gdLst/>
          <a:ahLst/>
          <a:cxnLst/>
          <a:rect l="0" t="0" r="0" b="0"/>
          <a:pathLst>
            <a:path>
              <a:moveTo>
                <a:pt x="3138604" y="342912"/>
              </a:moveTo>
              <a:arcTo wR="2014365" hR="2014365" stAng="18235515" swAng="1765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B96E8-47CF-4B2F-B259-EAC565B11544}">
      <dsp:nvSpPr>
        <dsp:cNvPr id="0" name=""/>
        <dsp:cNvSpPr/>
      </dsp:nvSpPr>
      <dsp:spPr>
        <a:xfrm>
          <a:off x="5238599" y="1594397"/>
          <a:ext cx="1960650" cy="1008980"/>
        </a:xfrm>
        <a:prstGeom prst="roundRect">
          <a:avLst/>
        </a:prstGeom>
        <a:solidFill>
          <a:srgbClr val="F466C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cartoons</a:t>
          </a:r>
          <a:endParaRPr lang="en-US" sz="27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87853" y="1643651"/>
        <a:ext cx="1862142" cy="910472"/>
      </dsp:txXfrm>
    </dsp:sp>
    <dsp:sp modelId="{893E5644-DB58-4AF3-8985-8E1668CCA448}">
      <dsp:nvSpPr>
        <dsp:cNvPr id="0" name=""/>
        <dsp:cNvSpPr/>
      </dsp:nvSpPr>
      <dsp:spPr>
        <a:xfrm>
          <a:off x="2234017" y="599322"/>
          <a:ext cx="4028731" cy="4028731"/>
        </a:xfrm>
        <a:custGeom>
          <a:avLst/>
          <a:gdLst/>
          <a:ahLst/>
          <a:cxnLst/>
          <a:rect l="0" t="0" r="0" b="0"/>
          <a:pathLst>
            <a:path>
              <a:moveTo>
                <a:pt x="4028729" y="2012114"/>
              </a:moveTo>
              <a:arcTo wR="2014365" hR="2014365" stAng="21596159" swAng="1357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07F8-98AE-4F47-810F-594B9FE40B9B}">
      <dsp:nvSpPr>
        <dsp:cNvPr id="0" name=""/>
        <dsp:cNvSpPr/>
      </dsp:nvSpPr>
      <dsp:spPr>
        <a:xfrm>
          <a:off x="4599715" y="3393840"/>
          <a:ext cx="2325233" cy="10089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neighbour</a:t>
          </a:r>
          <a:endParaRPr lang="en-US" sz="27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648969" y="3443094"/>
        <a:ext cx="2226725" cy="910472"/>
      </dsp:txXfrm>
    </dsp:sp>
    <dsp:sp modelId="{06621CFC-50EF-4175-984B-57D553B1916A}">
      <dsp:nvSpPr>
        <dsp:cNvPr id="0" name=""/>
        <dsp:cNvSpPr/>
      </dsp:nvSpPr>
      <dsp:spPr>
        <a:xfrm>
          <a:off x="2110263" y="585676"/>
          <a:ext cx="4028731" cy="4028731"/>
        </a:xfrm>
        <a:custGeom>
          <a:avLst/>
          <a:gdLst/>
          <a:ahLst/>
          <a:cxnLst/>
          <a:rect l="0" t="0" r="0" b="0"/>
          <a:pathLst>
            <a:path>
              <a:moveTo>
                <a:pt x="2896942" y="3825090"/>
              </a:moveTo>
              <a:arcTo wR="2014365" hR="2014365" stAng="3840878" swAng="31182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DCE91-B5DB-4ADB-A0AB-44677960F960}">
      <dsp:nvSpPr>
        <dsp:cNvPr id="0" name=""/>
        <dsp:cNvSpPr/>
      </dsp:nvSpPr>
      <dsp:spPr>
        <a:xfrm>
          <a:off x="1432443" y="3393841"/>
          <a:ext cx="2375931" cy="1008980"/>
        </a:xfrm>
        <a:prstGeom prst="round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housewife</a:t>
          </a:r>
          <a:endParaRPr lang="en-US" sz="2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81697" y="3443095"/>
        <a:ext cx="2277423" cy="910472"/>
      </dsp:txXfrm>
    </dsp:sp>
    <dsp:sp modelId="{000CA51E-378A-43BA-9E21-C0A0F5144144}">
      <dsp:nvSpPr>
        <dsp:cNvPr id="0" name=""/>
        <dsp:cNvSpPr/>
      </dsp:nvSpPr>
      <dsp:spPr>
        <a:xfrm>
          <a:off x="2225461" y="808733"/>
          <a:ext cx="4028731" cy="4028731"/>
        </a:xfrm>
        <a:custGeom>
          <a:avLst/>
          <a:gdLst/>
          <a:ahLst/>
          <a:cxnLst/>
          <a:rect l="0" t="0" r="0" b="0"/>
          <a:pathLst>
            <a:path>
              <a:moveTo>
                <a:pt x="79762" y="2575594"/>
              </a:moveTo>
              <a:arcTo wR="2014365" hR="2014365" stAng="9829352" swAng="16754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73AB7-9536-4874-843F-7861674ED9DE}">
      <dsp:nvSpPr>
        <dsp:cNvPr id="0" name=""/>
        <dsp:cNvSpPr/>
      </dsp:nvSpPr>
      <dsp:spPr>
        <a:xfrm>
          <a:off x="1357707" y="1394345"/>
          <a:ext cx="2014219" cy="1008980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listening</a:t>
          </a:r>
          <a:endParaRPr lang="en-US" sz="27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406961" y="1443599"/>
        <a:ext cx="1915711" cy="910472"/>
      </dsp:txXfrm>
    </dsp:sp>
    <dsp:sp modelId="{D1C4952D-4E9D-419F-8304-A67E7F74F7A5}">
      <dsp:nvSpPr>
        <dsp:cNvPr id="0" name=""/>
        <dsp:cNvSpPr/>
      </dsp:nvSpPr>
      <dsp:spPr>
        <a:xfrm>
          <a:off x="2266226" y="506942"/>
          <a:ext cx="4028731" cy="4028731"/>
        </a:xfrm>
        <a:custGeom>
          <a:avLst/>
          <a:gdLst/>
          <a:ahLst/>
          <a:cxnLst/>
          <a:rect l="0" t="0" r="0" b="0"/>
          <a:pathLst>
            <a:path>
              <a:moveTo>
                <a:pt x="349464" y="880445"/>
              </a:moveTo>
              <a:arcTo wR="2014365" hR="2014365" stAng="12855464" swAng="14162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9611-4EC5-412F-AD07-3050285C74A6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-5400000">
        <a:off x="0" y="522165"/>
        <a:ext cx="1038004" cy="444858"/>
      </dsp:txXfrm>
    </dsp:sp>
    <dsp:sp modelId="{F13FA20F-7D7C-43D9-AD28-4B7EC930FCC9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rgbClr val="F466C5">
            <a:alpha val="90000"/>
          </a:srgb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smtClean="0">
              <a:latin typeface="NikoshBAN" pitchFamily="2" charset="0"/>
              <a:cs typeface="NikoshBAN" pitchFamily="2" charset="0"/>
            </a:rPr>
            <a:t>Apartment</a:t>
          </a:r>
          <a:endParaRPr lang="en-US" sz="2900" kern="1200" dirty="0"/>
        </a:p>
      </dsp:txBody>
      <dsp:txXfrm rot="-5400000">
        <a:off x="1038004" y="50215"/>
        <a:ext cx="5010943" cy="869756"/>
      </dsp:txXfrm>
    </dsp:sp>
    <dsp:sp modelId="{6F50EE23-1185-4F20-92E7-A11B1A64F7D0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-5400000">
        <a:off x="0" y="1809570"/>
        <a:ext cx="1038004" cy="444858"/>
      </dsp:txXfrm>
    </dsp:sp>
    <dsp:sp modelId="{39C8CBDF-26C9-450E-9624-F57493685E42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accent4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Housewife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38004" y="1337621"/>
        <a:ext cx="5010943" cy="869756"/>
      </dsp:txXfrm>
    </dsp:sp>
    <dsp:sp modelId="{2F11F4D6-6DAF-47CB-BB30-35876241D4E8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-5400000">
        <a:off x="0" y="3096976"/>
        <a:ext cx="1038004" cy="444858"/>
      </dsp:txXfrm>
    </dsp:sp>
    <dsp:sp modelId="{AE2483A7-8203-4516-A0F1-7E4708ECBBF0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rgbClr val="CC00FF">
            <a:alpha val="89804"/>
          </a:srgb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400" b="1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listen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8E1C-73B5-4A47-8B12-2F60D2E52D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DB49-0904-4810-AAE6-A924E0C472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8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9144000" cy="6858000"/>
          </a:xfrm>
          <a:gradFill flip="none" rotWithShape="1">
            <a:gsLst>
              <a:gs pos="0">
                <a:srgbClr val="66FFCC"/>
              </a:gs>
              <a:gs pos="74000">
                <a:srgbClr val="FDCFF8"/>
              </a:gs>
              <a:gs pos="100000">
                <a:srgbClr val="85DF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533400"/>
            <a:ext cx="5257800" cy="1676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657" y="0"/>
            <a:ext cx="9111343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1"/>
            <a:ext cx="9144000" cy="6858000"/>
          </a:xfrm>
          <a:gradFill>
            <a:gsLst>
              <a:gs pos="0">
                <a:srgbClr val="F9FEC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E7D3AF"/>
              </a:gs>
            </a:gsLst>
            <a:lin ang="5400000" scaled="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4927" y="5486400"/>
            <a:ext cx="4343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lives with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his parents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29937" y="5486400"/>
            <a:ext cx="3657600" cy="768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 father is a banker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380997"/>
            <a:ext cx="4114800" cy="76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and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43542" y="0"/>
            <a:ext cx="272143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871857" y="0"/>
            <a:ext cx="272143" cy="6847114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435928" y="-4191001"/>
            <a:ext cx="380997" cy="8762999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676416" y="-4422025"/>
            <a:ext cx="101403" cy="8920839"/>
          </a:xfrm>
          <a:prstGeom prst="rect">
            <a:avLst/>
          </a:prstGeom>
        </p:spPr>
      </p:pic>
      <p:pic>
        <p:nvPicPr>
          <p:cNvPr id="13" name="Picture 12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441136" y="2209801"/>
            <a:ext cx="381470" cy="8773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91343"/>
            <a:ext cx="1790702" cy="3842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502230"/>
            <a:ext cx="1862133" cy="3842653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029200" y="1491343"/>
            <a:ext cx="3657600" cy="38426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59000">
                <a:srgbClr val="E3F3D1"/>
              </a:gs>
              <a:gs pos="0">
                <a:srgbClr val="FECEF8"/>
              </a:gs>
              <a:gs pos="17999">
                <a:srgbClr val="FEE7F2"/>
              </a:gs>
              <a:gs pos="36000">
                <a:srgbClr val="FCE0B6"/>
              </a:gs>
              <a:gs pos="81000">
                <a:srgbClr val="FDD1B9"/>
              </a:gs>
              <a:gs pos="82001">
                <a:srgbClr val="FCE4C0"/>
              </a:gs>
              <a:gs pos="100000">
                <a:srgbClr val="FED6F9"/>
              </a:gs>
            </a:gsLst>
            <a:lin ang="162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029200" y="1447799"/>
            <a:ext cx="3581400" cy="37338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0999" y="1447800"/>
            <a:ext cx="3896591" cy="3733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0999" y="5690755"/>
            <a:ext cx="3896591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father writes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stories In his free time.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20145" y="5843155"/>
            <a:ext cx="3352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He loves listening to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music of old time.</a:t>
            </a:r>
            <a:endParaRPr lang="en-US" sz="2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61950"/>
            <a:ext cx="3505201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Look and say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43542" y="0"/>
            <a:ext cx="272143" cy="6847114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8871857" y="0"/>
            <a:ext cx="272143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276724" y="-4233182"/>
            <a:ext cx="361952" cy="8828315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319306" y="2209650"/>
            <a:ext cx="369316" cy="90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7" y="41565"/>
            <a:ext cx="9144000" cy="6858000"/>
          </a:xfrm>
          <a:gradFill flip="none" rotWithShape="1">
            <a:gsLst>
              <a:gs pos="60000">
                <a:srgbClr val="DFF1CB"/>
              </a:gs>
              <a:gs pos="0">
                <a:srgbClr val="FED2F9"/>
              </a:gs>
              <a:gs pos="17999">
                <a:srgbClr val="FEE7F2"/>
              </a:gs>
              <a:gs pos="28000">
                <a:srgbClr val="FDE9CB"/>
              </a:gs>
              <a:gs pos="37000">
                <a:srgbClr val="FEE4D6"/>
              </a:gs>
              <a:gs pos="82001">
                <a:srgbClr val="FDE7C7"/>
              </a:gs>
              <a:gs pos="100000">
                <a:srgbClr val="FED2F9"/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54880" y="1600199"/>
            <a:ext cx="3550920" cy="36576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3529" y="1600199"/>
            <a:ext cx="3727994" cy="36576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7723" y="5579291"/>
            <a:ext cx="3733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mother is a housewife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3683" y="5530668"/>
            <a:ext cx="3733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loves sewing in her free time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313" y="754093"/>
            <a:ext cx="3190060" cy="685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and say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-32227" y="262727"/>
            <a:ext cx="262134" cy="6595273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9007496" y="0"/>
            <a:ext cx="272576" cy="6858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508673" y="-4508673"/>
            <a:ext cx="262726" cy="9280072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466689" y="2200807"/>
            <a:ext cx="346694" cy="9280072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43542" y="0"/>
            <a:ext cx="272143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22000">
                <a:srgbClr val="FFCCFF"/>
              </a:gs>
              <a:gs pos="50000">
                <a:srgbClr val="CAE8AA"/>
              </a:gs>
              <a:gs pos="100000">
                <a:srgbClr val="FFCCCC"/>
              </a:gs>
            </a:gsLst>
            <a:lin ang="16200000" scaled="1"/>
          </a:gra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52400" y="2057400"/>
            <a:ext cx="8839200" cy="480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2260" y="1420221"/>
            <a:ext cx="3810000" cy="426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38403" y="1371600"/>
            <a:ext cx="3663043" cy="4267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1760" y="5627187"/>
            <a:ext cx="4191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makes dresses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05746" y="5687421"/>
            <a:ext cx="4038600" cy="6415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a good student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2260" y="457200"/>
            <a:ext cx="42926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and say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43542" y="0"/>
            <a:ext cx="273916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8918018" y="0"/>
            <a:ext cx="231219" cy="6847114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449092" y="-4468082"/>
            <a:ext cx="289358" cy="9100458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454329" y="2146922"/>
            <a:ext cx="289358" cy="91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22000">
                <a:srgbClr val="FFCCFF"/>
              </a:gs>
              <a:gs pos="50000">
                <a:srgbClr val="CAE8AA"/>
              </a:gs>
              <a:gs pos="100000">
                <a:srgbClr val="FFCCCC"/>
              </a:gs>
            </a:gsLst>
            <a:lin ang="162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667000" y="1202871"/>
            <a:ext cx="4268650" cy="41202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16545" y="5442858"/>
            <a:ext cx="536956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reads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english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story books everyday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799" y="533400"/>
            <a:ext cx="304800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Look and say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43542" y="0"/>
            <a:ext cx="544286" cy="6847114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599714" y="21772"/>
            <a:ext cx="544286" cy="6847114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17134114" y="21772"/>
            <a:ext cx="544286" cy="6847114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16200000">
            <a:off x="4299857" y="-4310743"/>
            <a:ext cx="544286" cy="9144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16200000">
            <a:off x="4343399" y="2057401"/>
            <a:ext cx="54428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D9D5"/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rgbClr val="FFA8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2514600" y="1143000"/>
            <a:ext cx="4191000" cy="3744686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Loud reading by the teacher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887686"/>
            <a:ext cx="1295400" cy="12300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7511142" y="4887686"/>
            <a:ext cx="1034142" cy="12300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0" y="21771"/>
            <a:ext cx="457200" cy="6847114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828314" y="21771"/>
            <a:ext cx="370113" cy="6847114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435928" y="-4512130"/>
            <a:ext cx="272143" cy="9144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8556172" y="-8556172"/>
            <a:ext cx="544286" cy="914400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414156" y="2062843"/>
            <a:ext cx="46808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579"/>
            <a:ext cx="9163916" cy="7025653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FFF1C5"/>
              </a:gs>
              <a:gs pos="100000">
                <a:srgbClr val="B1F9E4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681469"/>
            <a:ext cx="9144000" cy="9367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957943"/>
            <a:ext cx="8991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Pronunciation of difficult words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32" y="-34143"/>
            <a:ext cx="4419600" cy="81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Listen and say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18309596"/>
              </p:ext>
            </p:extLst>
          </p:nvPr>
        </p:nvGraphicFramePr>
        <p:xfrm>
          <a:off x="381000" y="1893823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>
            <a:off x="-1" y="0"/>
            <a:ext cx="278633" cy="7010399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>
            <a:off x="8865367" y="-1"/>
            <a:ext cx="278633" cy="7010399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 rot="5400000">
            <a:off x="4442248" y="-4488240"/>
            <a:ext cx="247650" cy="9155845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 rot="5400000">
            <a:off x="4442249" y="-4488240"/>
            <a:ext cx="247650" cy="9155845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 rot="5400000">
            <a:off x="4454098" y="2308652"/>
            <a:ext cx="247650" cy="91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11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28744">
                <a:srgbClr val="FEECFB"/>
              </a:gs>
              <a:gs pos="51000">
                <a:srgbClr val="CCECFF"/>
              </a:gs>
              <a:gs pos="0">
                <a:srgbClr val="FFEDCD"/>
              </a:gs>
              <a:gs pos="64999">
                <a:srgbClr val="F0EBD5"/>
              </a:gs>
              <a:gs pos="100000">
                <a:srgbClr val="C6FEF3"/>
              </a:gs>
            </a:gsLst>
            <a:lin ang="5400000" scaled="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981200" y="1523999"/>
            <a:ext cx="4724400" cy="3673929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Loud           reading by   students</a:t>
            </a:r>
            <a:endParaRPr lang="en-US" sz="44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4267200"/>
            <a:ext cx="1600200" cy="190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07828" y="4572000"/>
            <a:ext cx="1600200" cy="190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0" y="21771"/>
            <a:ext cx="457200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610601" y="0"/>
            <a:ext cx="498764" cy="6847114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15196" y="-4369623"/>
            <a:ext cx="478974" cy="9109365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282539" y="2161805"/>
            <a:ext cx="478974" cy="91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3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1C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1828800" y="1224643"/>
            <a:ext cx="5791200" cy="4191000"/>
          </a:xfrm>
          <a:prstGeom prst="cloud">
            <a:avLst/>
          </a:prstGeom>
          <a:solidFill>
            <a:srgbClr val="FFD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Silent reading by the students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9709" y="4724400"/>
            <a:ext cx="1676400" cy="1447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flipH="1">
            <a:off x="6781800" y="4691743"/>
            <a:ext cx="1676400" cy="1447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0" y="21771"/>
            <a:ext cx="457200" cy="6847114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686800" y="21771"/>
            <a:ext cx="457200" cy="6847114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41580" y="-4269017"/>
            <a:ext cx="511629" cy="9093205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279902" y="2099125"/>
            <a:ext cx="511629" cy="90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5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1000">
                <a:srgbClr val="C1EFFF"/>
              </a:gs>
              <a:gs pos="69000">
                <a:srgbClr val="FED2F9"/>
              </a:gs>
              <a:gs pos="27928">
                <a:srgbClr val="FFFED9"/>
              </a:gs>
              <a:gs pos="49000">
                <a:srgbClr val="C1EFFF"/>
              </a:gs>
              <a:gs pos="100000">
                <a:srgbClr val="E7D3AF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981200"/>
            <a:ext cx="8686800" cy="434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 rot="20433653">
            <a:off x="483328" y="1294598"/>
            <a:ext cx="3968432" cy="1752600"/>
          </a:xfrm>
          <a:prstGeom prst="parallelogram">
            <a:avLst/>
          </a:prstGeom>
          <a:solidFill>
            <a:srgbClr val="C17DB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practice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9664495">
            <a:off x="3021560" y="3251544"/>
            <a:ext cx="649824" cy="1767891"/>
          </a:xfrm>
          <a:prstGeom prst="downArrow">
            <a:avLst/>
          </a:prstGeom>
          <a:solidFill>
            <a:srgbClr val="C79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4093029" y="3657602"/>
            <a:ext cx="4191000" cy="2481943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ass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4724400" y="3826330"/>
            <a:ext cx="3733800" cy="24601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0" y="21771"/>
            <a:ext cx="457200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686800" y="0"/>
            <a:ext cx="457200" cy="6847114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54286" y="2068287"/>
            <a:ext cx="446313" cy="9133111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81501" y="-4343399"/>
            <a:ext cx="446313" cy="91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7999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rgbClr val="FFD9D5"/>
              </a:gs>
              <a:gs pos="100000">
                <a:srgbClr val="FED6F9"/>
              </a:gs>
            </a:gsLst>
            <a:lin ang="27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041463" y="398538"/>
            <a:ext cx="6349937" cy="5715000"/>
          </a:xfrm>
          <a:prstGeom prst="horizontalScroll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Simul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Rani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Assistant  teacher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Oskhali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Aleya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Model 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Govt. Primary  School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Hatiya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Noakhali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5" name="Picture 4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16200000" flipH="1">
            <a:off x="4419267" y="2399680"/>
            <a:ext cx="300249" cy="8630530"/>
          </a:xfrm>
          <a:prstGeom prst="rect">
            <a:avLst/>
          </a:prstGeom>
        </p:spPr>
      </p:pic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884656" y="0"/>
            <a:ext cx="213623" cy="6858000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 flipH="1">
            <a:off x="4458673" y="-4204549"/>
            <a:ext cx="306478" cy="8759115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0" y="39727"/>
            <a:ext cx="355663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762000"/>
            <a:ext cx="2362202" cy="15248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/>
          <p:nvPr/>
        </p:nvSpPr>
        <p:spPr>
          <a:xfrm>
            <a:off x="1143000" y="54102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1295400" y="55626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1371600" y="53340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7315200" y="5334000"/>
            <a:ext cx="609600" cy="5334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7467600" y="5486400"/>
            <a:ext cx="609600" cy="5334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7543800" y="5257800"/>
            <a:ext cx="609600" cy="5334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2743200" y="54864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2819400" y="56388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895600" y="54864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6096000" y="53340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6172200" y="54864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6248400" y="5334000"/>
            <a:ext cx="304800" cy="381000"/>
          </a:xfrm>
          <a:prstGeom prst="donu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4114800" y="53340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4267200" y="54864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4343400" y="5257800"/>
            <a:ext cx="609600" cy="609600"/>
          </a:xfrm>
          <a:prstGeom prst="donu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22000">
                <a:srgbClr val="FFCCFF"/>
              </a:gs>
              <a:gs pos="50000">
                <a:srgbClr val="DCF0C6"/>
              </a:gs>
              <a:gs pos="100000">
                <a:srgbClr val="FFCCC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30629"/>
            <a:ext cx="91439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 , similar word and make sentences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3325673"/>
              </p:ext>
            </p:extLst>
          </p:nvPr>
        </p:nvGraphicFramePr>
        <p:xfrm>
          <a:off x="1523999" y="18085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>
            <a:off x="0" y="21771"/>
            <a:ext cx="381000" cy="6847114"/>
          </a:xfrm>
          <a:prstGeom prst="rect">
            <a:avLst/>
          </a:prstGeom>
        </p:spPr>
      </p:pic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>
            <a:off x="8762999" y="-10886"/>
            <a:ext cx="381000" cy="6847114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 rot="5400000">
            <a:off x="4425043" y="2117271"/>
            <a:ext cx="293914" cy="91440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7"/>
          <a:srcRect l="1596" r="69149"/>
          <a:stretch>
            <a:fillRect/>
          </a:stretch>
        </p:blipFill>
        <p:spPr>
          <a:xfrm rot="5400000">
            <a:off x="4429548" y="-4572678"/>
            <a:ext cx="284906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75170" cy="6858000"/>
          </a:xfrm>
          <a:gradFill flip="none" rotWithShape="1">
            <a:gsLst>
              <a:gs pos="95417">
                <a:srgbClr val="FDCFF8"/>
              </a:gs>
              <a:gs pos="30000">
                <a:srgbClr val="FDE3DF"/>
              </a:gs>
              <a:gs pos="55000">
                <a:srgbClr val="66FFCC"/>
              </a:gs>
              <a:gs pos="7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EE1AA7"/>
            </a:solidFill>
          </a:ln>
        </p:spPr>
        <p:txBody>
          <a:bodyPr/>
          <a:lstStyle/>
          <a:p>
            <a:endParaRPr lang="en-US" i="1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110342"/>
            <a:ext cx="2209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Apartment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1" y="3200400"/>
            <a:ext cx="22097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Housewife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257800"/>
            <a:ext cx="220979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Listen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9100" y="1134834"/>
            <a:ext cx="137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flat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29300" y="1110342"/>
            <a:ext cx="33147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Their family lives in an apartment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4352" y="5486400"/>
            <a:ext cx="302721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Raju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listen to me.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78286" y="3322616"/>
            <a:ext cx="3288723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 mother is a housewife 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0500" y="3178133"/>
            <a:ext cx="169545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9100" y="5238750"/>
            <a:ext cx="1600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hear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47899" y="723900"/>
            <a:ext cx="1752599" cy="17907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796" y="4724400"/>
            <a:ext cx="1790703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2743200"/>
            <a:ext cx="1714500" cy="1752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1" y="38100"/>
            <a:ext cx="2057399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word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43250" y="-19050"/>
            <a:ext cx="2514600" cy="742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Similar word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7850" y="38100"/>
            <a:ext cx="35433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Use in sentences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91000" y="3178133"/>
            <a:ext cx="1504950" cy="1203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maker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50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6858000"/>
          </a:xfrm>
          <a:gradFill>
            <a:gsLst>
              <a:gs pos="0">
                <a:srgbClr val="EDF7E1"/>
              </a:gs>
              <a:gs pos="50000">
                <a:srgbClr val="FDDBF2"/>
              </a:gs>
              <a:gs pos="100000">
                <a:srgbClr val="FFF1C5"/>
              </a:gs>
            </a:gsLst>
            <a:lin ang="5400000" scaled="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1644" y="1676400"/>
            <a:ext cx="9144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sz="36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family lives in -----.</a:t>
            </a:r>
          </a:p>
          <a:p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He reads ----stories in his free time.</a:t>
            </a:r>
          </a:p>
          <a:p>
            <a:r>
              <a:rPr lang="en-US" sz="36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c.She</a:t>
            </a:r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gets ---for making dresses.</a:t>
            </a:r>
          </a:p>
          <a:p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d. </a:t>
            </a:r>
            <a:r>
              <a:rPr lang="en-US" sz="36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father likes---of old time.</a:t>
            </a:r>
          </a:p>
          <a:p>
            <a:pPr marL="342900" indent="-342900" algn="ctr">
              <a:buAutoNum type="alphaLcPeriod"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7086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blanks with 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correct  words.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88857" y="2102860"/>
            <a:ext cx="366287" cy="9143998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88857" y="-4388857"/>
            <a:ext cx="366287" cy="9143998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2" y="0"/>
            <a:ext cx="336446" cy="6721932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807554" y="70754"/>
            <a:ext cx="336446" cy="67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1"/>
            <a:ext cx="9164782" cy="6795654"/>
          </a:xfrm>
          <a:gradFill>
            <a:gsLst>
              <a:gs pos="0">
                <a:srgbClr val="D9EEC0"/>
              </a:gs>
              <a:gs pos="50000">
                <a:srgbClr val="FFD9D5"/>
              </a:gs>
              <a:gs pos="100000">
                <a:srgbClr val="BCFAF0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800100"/>
            <a:ext cx="9067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 the following questions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791" y="1676400"/>
            <a:ext cx="89916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a.Who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b. With whom does he live?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c.What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does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Saikot’s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father love?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d. What does his mother do in her free time?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e.What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does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do to improve his English?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-59702" y="21771"/>
            <a:ext cx="343256" cy="6858000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724544" y="0"/>
            <a:ext cx="343256" cy="6858000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11206" y="-4405372"/>
            <a:ext cx="385688" cy="91275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41056" y="2101406"/>
            <a:ext cx="385688" cy="9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1"/>
            <a:ext cx="9164782" cy="6795654"/>
          </a:xfrm>
          <a:gradFill>
            <a:gsLst>
              <a:gs pos="0">
                <a:srgbClr val="D9EEC0"/>
              </a:gs>
              <a:gs pos="50000">
                <a:srgbClr val="FFD9D5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3791" y="400208"/>
            <a:ext cx="9067800" cy="159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Read the following  sentences 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with correct  pronunciation.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314" y="1671712"/>
            <a:ext cx="8420753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mother,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Maleka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Begum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a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housewife.She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loves sewing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in her free time. She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makesdreses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She often gets  orders  from her friends            and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neighbours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-59702" y="21771"/>
            <a:ext cx="343256" cy="6858000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724544" y="0"/>
            <a:ext cx="343256" cy="6858000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11206" y="-4405372"/>
            <a:ext cx="385688" cy="91275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41056" y="2101406"/>
            <a:ext cx="385688" cy="9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DEDB9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Quad Arrow Callout 2"/>
          <p:cNvSpPr/>
          <p:nvPr/>
        </p:nvSpPr>
        <p:spPr>
          <a:xfrm>
            <a:off x="1752600" y="609600"/>
            <a:ext cx="5638800" cy="5181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6297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Task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6477000" y="4572000"/>
            <a:ext cx="2215243" cy="18227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554" y="4572000"/>
            <a:ext cx="2209800" cy="18227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-59702" y="21771"/>
            <a:ext cx="343256" cy="68580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811630" y="0"/>
            <a:ext cx="343256" cy="6858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66301" y="-4344531"/>
            <a:ext cx="250656" cy="898326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295714" y="2235741"/>
            <a:ext cx="250656" cy="89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94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DCC4A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1295400"/>
            <a:ext cx="6324600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do you     do in your  leisure time?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219200"/>
            <a:ext cx="2819400" cy="373379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-59702" y="21771"/>
            <a:ext cx="343256" cy="6858000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800744" y="43542"/>
            <a:ext cx="343256" cy="68580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35319" y="-4351478"/>
            <a:ext cx="413659" cy="9203702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335319" y="2038432"/>
            <a:ext cx="413659" cy="92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59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BAFDB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BC9EA"/>
              </a:gs>
            </a:gsLst>
            <a:lin ang="27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43400" y="-65315"/>
            <a:ext cx="4800600" cy="685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How do your parents spent  their free time?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work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751114"/>
            <a:ext cx="3766457" cy="5181600"/>
          </a:xfrm>
          <a:prstGeom prst="rect">
            <a:avLst/>
          </a:prstGeom>
        </p:spPr>
      </p:pic>
      <p:pic>
        <p:nvPicPr>
          <p:cNvPr id="5" name="Picture 4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-59702" y="21771"/>
            <a:ext cx="343256" cy="6858000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763000" y="21771"/>
            <a:ext cx="381000" cy="68580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17750376" y="-21771"/>
            <a:ext cx="343256" cy="6858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16200000">
            <a:off x="4394200" y="-4372432"/>
            <a:ext cx="355599" cy="914400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16200000">
            <a:off x="4334498" y="2129971"/>
            <a:ext cx="3555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49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attFill prst="shingle">
            <a:fgClr>
              <a:srgbClr val="C00000"/>
            </a:fgClr>
            <a:bgClr>
              <a:srgbClr val="E7CBE5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133600"/>
            <a:ext cx="80010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457200"/>
            <a:ext cx="74676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Spent  your every moment for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-fare.</a:t>
            </a:r>
            <a:endParaRPr lang="en-US" sz="4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7041" y="1981200"/>
            <a:ext cx="23622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-59702" y="21771"/>
            <a:ext cx="296551" cy="6858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8910126" y="21771"/>
            <a:ext cx="296551" cy="685800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393873" y="2129644"/>
            <a:ext cx="296552" cy="9203702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404758" y="-4524164"/>
            <a:ext cx="253009" cy="92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8E8BE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laque 5"/>
          <p:cNvSpPr/>
          <p:nvPr/>
        </p:nvSpPr>
        <p:spPr>
          <a:xfrm>
            <a:off x="2285999" y="1295400"/>
            <a:ext cx="4953001" cy="4191000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Class-Five</a:t>
            </a:r>
          </a:p>
          <a:p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Subject-English</a:t>
            </a:r>
            <a:r>
              <a:rPr lang="bn-BD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Lesson:  four</a:t>
            </a:r>
          </a:p>
          <a:p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Time : 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fourty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m.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/>
            <a:endParaRPr lang="bn-BD" sz="6600" b="1" dirty="0" smtClean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0" y="21771"/>
            <a:ext cx="533395" cy="6836229"/>
          </a:xfrm>
          <a:prstGeom prst="rect">
            <a:avLst/>
          </a:prstGeom>
        </p:spPr>
      </p:pic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610597" y="21771"/>
            <a:ext cx="533403" cy="6836229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43396" y="-3810000"/>
            <a:ext cx="457201" cy="8077201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70612" y="2487387"/>
            <a:ext cx="533402" cy="82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98805" y="368871"/>
            <a:ext cx="8686800" cy="63315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EE1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the end of this lesson </a:t>
            </a:r>
            <a:r>
              <a:rPr lang="en-US" sz="4000" b="1" dirty="0" err="1" smtClean="0">
                <a:solidFill>
                  <a:srgbClr val="EE1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ss</a:t>
            </a:r>
            <a:r>
              <a:rPr lang="en-US" sz="4000" b="1" dirty="0" smtClean="0">
                <a:solidFill>
                  <a:srgbClr val="EE1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solidFill>
                  <a:srgbClr val="EE1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will be able to –</a:t>
            </a: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.Read and say with correct pronunciation.</a:t>
            </a:r>
          </a:p>
          <a:p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.Say about how do the members 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of a family Spend their free time.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2447" y="3099706"/>
            <a:ext cx="304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9602" y="4452256"/>
            <a:ext cx="557645" cy="805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571998" y="2286001"/>
            <a:ext cx="533402" cy="8610602"/>
          </a:xfrm>
          <a:prstGeom prst="rect">
            <a:avLst/>
          </a:prstGeom>
        </p:spPr>
      </p:pic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05300" y="-4305300"/>
            <a:ext cx="533402" cy="9144001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610600" y="-62594"/>
            <a:ext cx="533402" cy="6858000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-21772" y="462642"/>
            <a:ext cx="533402" cy="63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6858000"/>
          </a:xfrm>
          <a:gradFill flip="none" rotWithShape="1">
            <a:gsLst>
              <a:gs pos="59000">
                <a:srgbClr val="EDF7E1"/>
              </a:gs>
              <a:gs pos="0">
                <a:srgbClr val="FECEF8"/>
              </a:gs>
              <a:gs pos="17999">
                <a:srgbClr val="FEE7F2"/>
              </a:gs>
              <a:gs pos="36000">
                <a:srgbClr val="FDE9CB"/>
              </a:gs>
              <a:gs pos="81000">
                <a:srgbClr val="FEDDCA"/>
              </a:gs>
              <a:gs pos="82001">
                <a:srgbClr val="FCE4C0"/>
              </a:gs>
              <a:gs pos="100000">
                <a:srgbClr val="FED6F9"/>
              </a:gs>
            </a:gsLst>
            <a:lin ang="16200000" scaled="1"/>
            <a:tileRect/>
          </a:gra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152400"/>
            <a:ext cx="4191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Let’s sing a song</a:t>
            </a:r>
            <a:endParaRPr lang="en-US" sz="32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838200"/>
            <a:ext cx="1752600" cy="129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66709" y="2137064"/>
            <a:ext cx="1600200" cy="10633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3048000"/>
            <a:ext cx="1752600" cy="1524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66709" y="3962400"/>
            <a:ext cx="1600200" cy="1219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873" y="5388429"/>
            <a:ext cx="1752600" cy="12954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66709" y="574964"/>
            <a:ext cx="1600200" cy="12954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33953" y="5388429"/>
            <a:ext cx="1600200" cy="12954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0473" y="838200"/>
            <a:ext cx="5209309" cy="1446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Toes finger toes finger where are you?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I am here I am how do you do?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8573" y="1976005"/>
            <a:ext cx="52093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 finger four finger where are you?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I am here I am how do you do?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8573" y="2895600"/>
            <a:ext cx="5178136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Middle finger middle finger where are you?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I am here I am how do you do?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573" y="4267200"/>
            <a:ext cx="517120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Ring finger ring finger where are you?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I am here I am how do you do?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3887" y="5546271"/>
            <a:ext cx="5683827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Little finger little finger where are you?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Here I am here I am how do you do?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/>
      <p:bldP spid="4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1600200"/>
            <a:ext cx="44196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10886" y="522514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Look at the picture.</a:t>
            </a:r>
          </a:p>
          <a:p>
            <a:pPr algn="ctr"/>
            <a:r>
              <a:rPr lang="en-US" sz="2800" b="1" dirty="0" smtClean="0">
                <a:solidFill>
                  <a:srgbClr val="EE1AA7"/>
                </a:solidFill>
                <a:latin typeface="NikoshBAN" pitchFamily="2" charset="0"/>
                <a:cs typeface="NikoshBAN" pitchFamily="2" charset="0"/>
              </a:rPr>
              <a:t>The sun is setting.</a:t>
            </a:r>
            <a:endParaRPr lang="en-US" sz="2800" b="1" dirty="0">
              <a:solidFill>
                <a:srgbClr val="EE1AA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5339443"/>
            <a:ext cx="6248400" cy="75655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It’s Evening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8705850" y="10886"/>
            <a:ext cx="438150" cy="6858000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-10886" y="228600"/>
            <a:ext cx="544286" cy="66185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>
            <a:off x="-11906250" y="-10886"/>
            <a:ext cx="762000" cy="685800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254636" y="-4265524"/>
            <a:ext cx="458490" cy="8967768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3"/>
          <a:srcRect l="1596" r="69149"/>
          <a:stretch>
            <a:fillRect/>
          </a:stretch>
        </p:blipFill>
        <p:spPr>
          <a:xfrm rot="5400000">
            <a:off x="4254636" y="2133985"/>
            <a:ext cx="458490" cy="89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486" y="-34636"/>
            <a:ext cx="9193703" cy="6858000"/>
          </a:xfrm>
          <a:gradFill flip="none" rotWithShape="1">
            <a:gsLst>
              <a:gs pos="10000">
                <a:srgbClr val="C1EFFF"/>
              </a:gs>
              <a:gs pos="69000">
                <a:srgbClr val="FED2F9"/>
              </a:gs>
              <a:gs pos="27928">
                <a:srgbClr val="D7FFB9"/>
              </a:gs>
              <a:gs pos="49000">
                <a:srgbClr val="C1EFFF"/>
              </a:gs>
              <a:gs pos="100000">
                <a:srgbClr val="E7D3AF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 rot="10800000" flipV="1">
            <a:off x="4593771" y="1295400"/>
            <a:ext cx="4059382" cy="4114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1295400"/>
            <a:ext cx="3962400" cy="4114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8714" y="370114"/>
            <a:ext cx="5645727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614296"/>
            <a:ext cx="3886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Saikat</a:t>
            </a:r>
            <a:endParaRPr lang="en-US" sz="4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005" y="5479128"/>
            <a:ext cx="3657600" cy="727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family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-19051" y="76199"/>
            <a:ext cx="266699" cy="6755489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428093" y="-4418021"/>
            <a:ext cx="246181" cy="9082221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17684256" y="0"/>
            <a:ext cx="288885" cy="6755489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8855115" y="21771"/>
            <a:ext cx="288885" cy="6755489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16200000">
            <a:off x="4440360" y="2132586"/>
            <a:ext cx="30682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1000">
                <a:srgbClr val="FFD9D5"/>
              </a:gs>
              <a:gs pos="69000">
                <a:srgbClr val="FED2F9"/>
              </a:gs>
              <a:gs pos="27928">
                <a:schemeClr val="accent3">
                  <a:lumMod val="20000"/>
                  <a:lumOff val="80000"/>
                </a:schemeClr>
              </a:gs>
              <a:gs pos="49000">
                <a:srgbClr val="C1EFFF"/>
              </a:gs>
              <a:gs pos="100000">
                <a:srgbClr val="FFA89F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-10886" y="0"/>
            <a:ext cx="544286" cy="6847114"/>
          </a:xfrm>
          <a:prstGeom prst="rect">
            <a:avLst/>
          </a:prstGeom>
        </p:spPr>
      </p:pic>
      <p:pic>
        <p:nvPicPr>
          <p:cNvPr id="6" name="Picture 5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8588828" y="0"/>
            <a:ext cx="544286" cy="6847114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>
            <a:off x="17188542" y="0"/>
            <a:ext cx="544286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577399" y="-4022320"/>
            <a:ext cx="544286" cy="8567143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2"/>
          <a:srcRect l="1596" r="69149"/>
          <a:stretch>
            <a:fillRect/>
          </a:stretch>
        </p:blipFill>
        <p:spPr>
          <a:xfrm rot="5400000">
            <a:off x="4305257" y="2291395"/>
            <a:ext cx="544286" cy="856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1219200" y="3048000"/>
            <a:ext cx="7086600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An Evening with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Family.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6800" y="457200"/>
            <a:ext cx="6324600" cy="20574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Todays lesson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D9D5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362200" y="1110343"/>
            <a:ext cx="4343400" cy="3918857"/>
          </a:xfrm>
          <a:prstGeom prst="flowChartMagneticTape">
            <a:avLst/>
          </a:prstGeom>
          <a:solidFill>
            <a:srgbClr val="FFA89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Pour">
              <a:avLst>
                <a:gd name="adj1" fmla="val 10227051"/>
                <a:gd name="adj2" fmla="val 43593"/>
              </a:avLst>
            </a:prstTxWarp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Input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7115" y="2775857"/>
            <a:ext cx="1627909" cy="1295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4626" y="4876800"/>
            <a:ext cx="1331026" cy="144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8588828" y="0"/>
            <a:ext cx="544286" cy="6847114"/>
          </a:xfrm>
          <a:prstGeom prst="rect">
            <a:avLst/>
          </a:prstGeom>
        </p:spPr>
      </p:pic>
      <p:pic>
        <p:nvPicPr>
          <p:cNvPr id="9" name="Picture 8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>
            <a:off x="43542" y="0"/>
            <a:ext cx="544286" cy="6847114"/>
          </a:xfrm>
          <a:prstGeom prst="rect">
            <a:avLst/>
          </a:prstGeom>
        </p:spPr>
      </p:pic>
      <p:pic>
        <p:nvPicPr>
          <p:cNvPr id="10" name="Picture 9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557155" y="-4020787"/>
            <a:ext cx="544286" cy="8585860"/>
          </a:xfrm>
          <a:prstGeom prst="rect">
            <a:avLst/>
          </a:prstGeom>
        </p:spPr>
      </p:pic>
      <p:pic>
        <p:nvPicPr>
          <p:cNvPr id="11" name="Picture 10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9092540" y="-7998032"/>
            <a:ext cx="544286" cy="8585860"/>
          </a:xfrm>
          <a:prstGeom prst="rect">
            <a:avLst/>
          </a:prstGeom>
        </p:spPr>
      </p:pic>
      <p:pic>
        <p:nvPicPr>
          <p:cNvPr id="12" name="Picture 11" descr="2484873-514025-background-with-lines-graphic-desing-illustration.jpg"/>
          <p:cNvPicPr>
            <a:picLocks noChangeAspect="1"/>
          </p:cNvPicPr>
          <p:nvPr/>
        </p:nvPicPr>
        <p:blipFill>
          <a:blip r:embed="rId4"/>
          <a:srcRect l="1596" r="69149"/>
          <a:stretch>
            <a:fillRect/>
          </a:stretch>
        </p:blipFill>
        <p:spPr>
          <a:xfrm rot="5400000">
            <a:off x="4578927" y="2271156"/>
            <a:ext cx="544286" cy="858586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flipH="1">
            <a:off x="7467599" y="4806043"/>
            <a:ext cx="1101683" cy="144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8115</TotalTime>
  <Words>501</Words>
  <Application>Microsoft Office PowerPoint</Application>
  <PresentationFormat>On-screen Show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</dc:creator>
  <cp:lastModifiedBy>ARNAB</cp:lastModifiedBy>
  <cp:revision>1349</cp:revision>
  <dcterms:created xsi:type="dcterms:W3CDTF">2006-08-16T00:00:00Z</dcterms:created>
  <dcterms:modified xsi:type="dcterms:W3CDTF">2013-08-01T14:41:40Z</dcterms:modified>
</cp:coreProperties>
</file>