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2" r:id="rId9"/>
    <p:sldId id="263" r:id="rId10"/>
    <p:sldId id="273" r:id="rId11"/>
    <p:sldId id="274" r:id="rId12"/>
    <p:sldId id="275" r:id="rId13"/>
    <p:sldId id="276" r:id="rId14"/>
    <p:sldId id="277" r:id="rId15"/>
    <p:sldId id="288" r:id="rId16"/>
    <p:sldId id="287" r:id="rId17"/>
    <p:sldId id="286" r:id="rId18"/>
    <p:sldId id="282" r:id="rId19"/>
    <p:sldId id="289" r:id="rId20"/>
    <p:sldId id="270" r:id="rId21"/>
    <p:sldId id="280" r:id="rId22"/>
    <p:sldId id="290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1.jpe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"/>
            <a:ext cx="9215389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20144737">
            <a:off x="291483" y="744898"/>
            <a:ext cx="3662206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533400" y="228600"/>
            <a:ext cx="8458200" cy="6477000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61722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876" y="5867400"/>
            <a:ext cx="1821724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8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04800" y="228600"/>
            <a:ext cx="8686800" cy="64008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9654" y="4953000"/>
            <a:ext cx="8239545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82866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12" y="1296202"/>
            <a:ext cx="2799287" cy="2513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9157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533400" y="685800"/>
            <a:ext cx="8382000" cy="55626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6895"/>
            <a:ext cx="216430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4699"/>
            <a:ext cx="4191000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038600"/>
            <a:ext cx="8229600" cy="212365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ধান,গম,পাট,ইত্যাদি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81000" y="381000"/>
            <a:ext cx="8610600" cy="6324600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0665"/>
            <a:ext cx="3273072" cy="242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564" y="4747412"/>
            <a:ext cx="8471836" cy="193899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জেলে,খালবিল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হাওর-বাওর,নদী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খাবার।আমরা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754699"/>
            <a:ext cx="4495800" cy="19389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239486" y="381000"/>
            <a:ext cx="8763000" cy="6324600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2754854" cy="2066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754699"/>
            <a:ext cx="4495800" cy="19389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তাঁতি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8610600" cy="21236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বেরং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পরি।নতুন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04800" y="511629"/>
            <a:ext cx="8458200" cy="59436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906074"/>
            <a:ext cx="8305800" cy="31547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9900" dirty="0" smtClean="0"/>
              <a:t>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1486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461" y="57106"/>
            <a:ext cx="9067800" cy="685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0" y="663498"/>
            <a:ext cx="2262739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3776008"/>
            <a:ext cx="4191000" cy="19389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61" y="666706"/>
            <a:ext cx="2680428" cy="2514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61" y="687139"/>
            <a:ext cx="2560308" cy="2494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1" y="3314612"/>
            <a:ext cx="2262738" cy="255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52400" y="76200"/>
            <a:ext cx="9525000" cy="6781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43600" y="3124200"/>
            <a:ext cx="3200400" cy="2862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36" y="3129861"/>
            <a:ext cx="2483664" cy="2661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836"/>
            <a:ext cx="3152866" cy="2590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25" y="514314"/>
            <a:ext cx="2542675" cy="2457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265"/>
            <a:ext cx="3273072" cy="2425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3" y="546265"/>
            <a:ext cx="3242557" cy="24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1657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6" y="581743"/>
            <a:ext cx="2754854" cy="20661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44" y="581743"/>
            <a:ext cx="2724856" cy="20316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6" y="3048000"/>
            <a:ext cx="2784124" cy="20180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31" y="3043990"/>
            <a:ext cx="2653969" cy="20221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91" y="581743"/>
            <a:ext cx="2669209" cy="20316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43600" y="2971800"/>
            <a:ext cx="3200400" cy="28623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982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2834" y="4704"/>
            <a:ext cx="9144000" cy="6858000"/>
          </a:xfrm>
          <a:prstGeom prst="round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28800" y="80904"/>
            <a:ext cx="4648200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6434" y="2969063"/>
            <a:ext cx="2438400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2634" y="4874063"/>
            <a:ext cx="2438400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6434" y="1071504"/>
            <a:ext cx="2438400" cy="769441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8" y="4608857"/>
            <a:ext cx="1981200" cy="15952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4" y="1299120"/>
            <a:ext cx="1801528" cy="1672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2" y="3087705"/>
            <a:ext cx="1953694" cy="144780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2500011">
            <a:off x="2163307" y="3158767"/>
            <a:ext cx="4258838" cy="5498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653035">
            <a:off x="2350829" y="2399585"/>
            <a:ext cx="3680353" cy="50329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706641">
            <a:off x="2584819" y="4313989"/>
            <a:ext cx="3415814" cy="62760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" y="228600"/>
            <a:ext cx="8610600" cy="2286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362200" cy="10156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81000" y="2971800"/>
            <a:ext cx="8534400" cy="3810000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150" y="3352800"/>
            <a:ext cx="8191500" cy="280076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আযহারুল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৯নং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নয়ানীলক্ষ্মীপুর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হাইমচর,চাঁদপুর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                                  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04800" y="609600"/>
            <a:ext cx="8458200" cy="5943600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914400"/>
            <a:ext cx="3733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29" y="36576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229" y="51054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225188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021759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5814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500011">
            <a:off x="3090095" y="3798364"/>
            <a:ext cx="2610673" cy="38472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653035">
            <a:off x="3087591" y="3350940"/>
            <a:ext cx="2574966" cy="30852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9706641">
            <a:off x="3099404" y="4252178"/>
            <a:ext cx="2389881" cy="38472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73566" y="249556"/>
            <a:ext cx="8763000" cy="6400800"/>
          </a:xfrm>
          <a:prstGeom prst="snip2Same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362200"/>
            <a:ext cx="6324600" cy="70788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uble Bracket 6"/>
          <p:cNvSpPr/>
          <p:nvPr/>
        </p:nvSpPr>
        <p:spPr>
          <a:xfrm>
            <a:off x="10896600" y="1336595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1702" y="4747855"/>
            <a:ext cx="6199113" cy="584775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475463"/>
            <a:ext cx="6252519" cy="70788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85800" y="25146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" y="35814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9780" y="4800600"/>
            <a:ext cx="762000" cy="4792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7010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2" grpId="0" animBg="1"/>
      <p:bldP spid="14" grpId="0" animBg="1"/>
      <p:bldP spid="1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953000"/>
            <a:ext cx="65532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8200" y="5181600"/>
            <a:ext cx="6096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62000" y="762000"/>
            <a:ext cx="7924800" cy="312420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600200"/>
            <a:ext cx="29718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9" y="675203"/>
            <a:ext cx="8077200" cy="531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84303">
            <a:off x="927220" y="1903247"/>
            <a:ext cx="6629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915400" cy="5257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14600" y="1447800"/>
            <a:ext cx="4343400" cy="381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435523">
            <a:off x="190244" y="1632582"/>
            <a:ext cx="2986118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শ্রেণি-৩য়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714" y="5265003"/>
            <a:ext cx="8794613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81000" y="55441"/>
            <a:ext cx="8534400" cy="6400800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"/>
            <a:ext cx="7391400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- </a:t>
            </a:r>
            <a:endParaRPr lang="en-US" sz="5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8534400" cy="489364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পেশাজীবীদের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en-US" sz="48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5043" y="4568755"/>
            <a:ext cx="685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7700" y="2667000"/>
            <a:ext cx="685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28600" y="0"/>
            <a:ext cx="9601200" cy="6629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96" y="457200"/>
            <a:ext cx="2828660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" y="3810000"/>
            <a:ext cx="2766751" cy="2438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56" y="457200"/>
            <a:ext cx="2918511" cy="251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3048000" cy="2438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09999"/>
            <a:ext cx="2895600" cy="2438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289062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152400" y="381000"/>
            <a:ext cx="8839200" cy="6477000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382000" cy="329320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7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457200" y="457200"/>
            <a:ext cx="8534400" cy="62484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772886"/>
            <a:ext cx="7239000" cy="5334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কৃষক,জেলে,তাঁতি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157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381000" y="250371"/>
            <a:ext cx="8610600" cy="64770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8486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638800"/>
            <a:ext cx="25146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81000" y="533400"/>
            <a:ext cx="8610600" cy="6172200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3" y="1143000"/>
            <a:ext cx="6643527" cy="419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8100" y="5402759"/>
            <a:ext cx="16764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225</Words>
  <Application>Microsoft Office PowerPoint</Application>
  <PresentationFormat>On-screen Show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comilla</dc:creator>
  <cp:lastModifiedBy>pti comilla</cp:lastModifiedBy>
  <cp:revision>129</cp:revision>
  <dcterms:created xsi:type="dcterms:W3CDTF">2006-08-16T00:00:00Z</dcterms:created>
  <dcterms:modified xsi:type="dcterms:W3CDTF">2013-04-10T03:16:44Z</dcterms:modified>
</cp:coreProperties>
</file>