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  <p:sldId id="268" r:id="rId4"/>
    <p:sldId id="256" r:id="rId5"/>
    <p:sldId id="257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99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miley Face 1"/>
          <p:cNvSpPr/>
          <p:nvPr/>
        </p:nvSpPr>
        <p:spPr>
          <a:xfrm>
            <a:off x="3124200" y="1905000"/>
            <a:ext cx="2667000" cy="1524000"/>
          </a:xfrm>
          <a:prstGeom prst="smileyFace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004479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SutonnyMJ" pitchFamily="2" charset="0"/>
              </a:rPr>
              <a:t>GLb</a:t>
            </a:r>
            <a:r>
              <a:rPr lang="en-US" sz="3200" dirty="0" smtClean="0">
                <a:latin typeface="SutonnyMJ" pitchFamily="2" charset="0"/>
              </a:rPr>
              <a:t>, </a:t>
            </a:r>
            <a:r>
              <a:rPr lang="en-US" sz="3200" dirty="0" smtClean="0">
                <a:latin typeface="SutonnyMJ" pitchFamily="2" charset="0"/>
                <a:sym typeface="Symbol"/>
              </a:rPr>
              <a:t></a:t>
            </a:r>
            <a:r>
              <a:rPr lang="en-US" sz="3200" dirty="0" smtClean="0">
                <a:latin typeface="Times New Roman"/>
                <a:cs typeface="Times New Roman"/>
                <a:sym typeface="Symbol"/>
              </a:rPr>
              <a:t>ABC</a:t>
            </a:r>
            <a:r>
              <a:rPr lang="en-US" sz="3200" dirty="0" smtClean="0">
                <a:latin typeface="SutonnyMJ" pitchFamily="2" charset="0"/>
              </a:rPr>
              <a:t> I  </a:t>
            </a:r>
            <a:r>
              <a:rPr lang="en-US" sz="3200" dirty="0" smtClean="0">
                <a:latin typeface="SutonnyMJ" pitchFamily="2" charset="0"/>
                <a:sym typeface="Symbol"/>
              </a:rPr>
              <a:t></a:t>
            </a:r>
            <a:r>
              <a:rPr lang="en-US" sz="3200" dirty="0" smtClean="0">
                <a:latin typeface="Times New Roman"/>
                <a:cs typeface="Times New Roman"/>
                <a:sym typeface="Symbol"/>
              </a:rPr>
              <a:t>DEF</a:t>
            </a:r>
            <a:r>
              <a:rPr lang="en-US" sz="3200" dirty="0" smtClean="0">
                <a:latin typeface="SutonnyMJ" pitchFamily="2" charset="0"/>
              </a:rPr>
              <a:t> -G</a:t>
            </a:r>
          </a:p>
          <a:p>
            <a:r>
              <a:rPr lang="en-US" sz="3200" dirty="0" smtClean="0">
                <a:latin typeface="SutonnyMJ" pitchFamily="2" charset="0"/>
                <a:sym typeface="Symbol"/>
              </a:rPr>
              <a:t></a:t>
            </a:r>
            <a:r>
              <a:rPr lang="en-US" sz="3200" dirty="0" smtClean="0">
                <a:latin typeface="Times New Roman"/>
                <a:cs typeface="Times New Roman"/>
                <a:sym typeface="Symbol"/>
              </a:rPr>
              <a:t>ABCDEF</a:t>
            </a:r>
            <a:r>
              <a:rPr lang="en-US" sz="3200" dirty="0" smtClean="0">
                <a:latin typeface="SutonnyMJ" pitchFamily="2" charset="0"/>
              </a:rPr>
              <a:t>         </a:t>
            </a:r>
            <a:r>
              <a:rPr lang="en-US" sz="3200" dirty="0" smtClean="0">
                <a:latin typeface="Times New Roman"/>
                <a:cs typeface="Times New Roman"/>
              </a:rPr>
              <a:t>[</a:t>
            </a:r>
            <a:r>
              <a:rPr lang="en-US" sz="3200" dirty="0" err="1" smtClean="0">
                <a:latin typeface="SutonnyMJ" pitchFamily="2" charset="0"/>
              </a:rPr>
              <a:t>cÖ‡Z</a:t>
            </a:r>
            <a:r>
              <a:rPr lang="en-US" sz="3200" dirty="0" smtClean="0">
                <a:latin typeface="SutonnyMJ" pitchFamily="2" charset="0"/>
              </a:rPr>
              <a:t>¨‡K </a:t>
            </a:r>
            <a:r>
              <a:rPr lang="en-US" sz="3200" dirty="0" err="1" smtClean="0">
                <a:latin typeface="SutonnyMJ" pitchFamily="2" charset="0"/>
              </a:rPr>
              <a:t>mg‡KvY</a:t>
            </a:r>
            <a:r>
              <a:rPr lang="en-US" sz="3200" dirty="0" smtClean="0">
                <a:latin typeface="Times New Roman"/>
                <a:cs typeface="Times New Roman"/>
              </a:rPr>
              <a:t>]</a:t>
            </a:r>
          </a:p>
          <a:p>
            <a:r>
              <a:rPr lang="en-US" sz="3200" dirty="0" smtClean="0">
                <a:latin typeface="Times New Roman"/>
                <a:cs typeface="Times New Roman"/>
                <a:sym typeface="Symbol"/>
              </a:rPr>
              <a:t>ACB DFE</a:t>
            </a:r>
          </a:p>
          <a:p>
            <a:r>
              <a:rPr lang="en-US" sz="3200" dirty="0" err="1" smtClean="0">
                <a:latin typeface="SutonnyMJ" pitchFamily="2" charset="0"/>
              </a:rPr>
              <a:t>Ges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evû</a:t>
            </a:r>
            <a:r>
              <a:rPr lang="en-US" sz="3200" dirty="0" smtClean="0">
                <a:latin typeface="SutonnyMJ" pitchFamily="2" charset="0"/>
              </a:rPr>
              <a:t> = </a:t>
            </a:r>
            <a:r>
              <a:rPr lang="en-US" sz="3200" dirty="0" err="1" smtClean="0">
                <a:latin typeface="SutonnyMJ" pitchFamily="2" charset="0"/>
              </a:rPr>
              <a:t>Abyiƒc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3200" dirty="0" err="1" smtClean="0">
                <a:latin typeface="SutonnyMJ" pitchFamily="2" charset="0"/>
              </a:rPr>
              <a:t>evû</a:t>
            </a:r>
            <a:endParaRPr lang="en-US" sz="3200" dirty="0" smtClean="0">
              <a:latin typeface="SutonnyMJ" pitchFamily="2" charset="0"/>
            </a:endParaRPr>
          </a:p>
          <a:p>
            <a:r>
              <a:rPr lang="en-US" sz="3200" dirty="0" smtClean="0">
                <a:latin typeface="SutonnyMJ" pitchFamily="2" charset="0"/>
              </a:rPr>
              <a:t>        </a:t>
            </a:r>
            <a:r>
              <a:rPr lang="en-US" sz="3200" dirty="0" err="1" smtClean="0">
                <a:latin typeface="SutonnyMJ" pitchFamily="2" charset="0"/>
              </a:rPr>
              <a:t>myZivs</a:t>
            </a:r>
            <a:r>
              <a:rPr lang="en-US" sz="3200" dirty="0" smtClean="0">
                <a:latin typeface="SutonnyMJ" pitchFamily="2" charset="0"/>
              </a:rPr>
              <a:t>,  </a:t>
            </a:r>
            <a:r>
              <a:rPr lang="en-US" sz="3200" dirty="0" smtClean="0">
                <a:latin typeface="SutonnyMJ" pitchFamily="2" charset="0"/>
                <a:sym typeface="Symbol"/>
              </a:rPr>
              <a:t></a:t>
            </a:r>
            <a:r>
              <a:rPr lang="en-US" sz="3200" dirty="0" smtClean="0">
                <a:latin typeface="Times New Roman"/>
                <a:cs typeface="Times New Roman"/>
                <a:sym typeface="Symbol"/>
              </a:rPr>
              <a:t>ABCDEF</a:t>
            </a:r>
            <a:r>
              <a:rPr lang="en-US" sz="3200" dirty="0" smtClean="0">
                <a:latin typeface="SutonnyMJ" pitchFamily="2" charset="0"/>
              </a:rPr>
              <a:t>       </a:t>
            </a:r>
            <a:r>
              <a:rPr lang="en-US" sz="3200" dirty="0" smtClean="0">
                <a:latin typeface="Times New Roman"/>
                <a:cs typeface="Times New Roman"/>
              </a:rPr>
              <a:t>[</a:t>
            </a:r>
            <a:r>
              <a:rPr lang="en-US" sz="3200" dirty="0" err="1" smtClean="0">
                <a:latin typeface="SutonnyMJ" pitchFamily="2" charset="0"/>
              </a:rPr>
              <a:t>cÖgvwYZ</a:t>
            </a:r>
            <a:r>
              <a:rPr lang="en-US" sz="3200" dirty="0" smtClean="0">
                <a:latin typeface="Times New Roman"/>
                <a:cs typeface="Times New Roman"/>
              </a:rPr>
              <a:t>]</a:t>
            </a:r>
            <a:endParaRPr lang="en-US" sz="3200" dirty="0">
              <a:latin typeface="SutonnyMJ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427" y="1113447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8224" y="3019981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3041754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15306" y="116010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79573" y="304797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18105" y="2995107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304800" y="2279776"/>
            <a:ext cx="1371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90600" y="2965576"/>
            <a:ext cx="2667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990600" y="1593976"/>
            <a:ext cx="2667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749230" y="2282888"/>
            <a:ext cx="1371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435030" y="2968688"/>
            <a:ext cx="2667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5435030" y="1597088"/>
            <a:ext cx="2667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>
            <a:off x="399661" y="2397945"/>
            <a:ext cx="1178814" cy="117881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>
            <a:off x="4836366" y="2393298"/>
            <a:ext cx="1178814" cy="1178814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>
            <a:off x="2691888" y="2285979"/>
            <a:ext cx="1347621" cy="1347216"/>
          </a:xfrm>
          <a:prstGeom prst="arc">
            <a:avLst>
              <a:gd name="adj1" fmla="val 10713758"/>
              <a:gd name="adj2" fmla="val 1317053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>
            <a:off x="6986581" y="2289090"/>
            <a:ext cx="1347216" cy="1347216"/>
          </a:xfrm>
          <a:prstGeom prst="arc">
            <a:avLst>
              <a:gd name="adj1" fmla="val 10711295"/>
              <a:gd name="adj2" fmla="val 1350616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05885" y="1994047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884034" y="2051176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8673E-6 L 3.33333E-6 -0.26584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build="allAtOnce"/>
      <p:bldP spid="32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38400"/>
            <a:ext cx="7585731" cy="1862048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FF00"/>
                </a:solidFill>
                <a:latin typeface="SutonnyMJ" pitchFamily="2" charset="0"/>
              </a:rPr>
              <a:t>mevB‡K</a:t>
            </a:r>
            <a:r>
              <a:rPr lang="en-US" sz="11500" dirty="0" smtClean="0">
                <a:solidFill>
                  <a:srgbClr val="FFFF00"/>
                </a:solidFill>
                <a:latin typeface="SutonnyMJ" pitchFamily="2" charset="0"/>
              </a:rPr>
              <a:t> </a:t>
            </a:r>
            <a:r>
              <a:rPr lang="en-US" sz="11500" dirty="0" err="1" smtClean="0">
                <a:solidFill>
                  <a:srgbClr val="FFFF00"/>
                </a:solidFill>
                <a:latin typeface="SutonnyMJ" pitchFamily="2" charset="0"/>
              </a:rPr>
              <a:t>ab¨ev</a:t>
            </a:r>
            <a:r>
              <a:rPr lang="en-US" sz="11500" dirty="0" smtClean="0">
                <a:solidFill>
                  <a:srgbClr val="FFFF00"/>
                </a:solidFill>
                <a:latin typeface="SutonnyMJ" pitchFamily="2" charset="0"/>
              </a:rPr>
              <a:t>`</a:t>
            </a:r>
            <a:endParaRPr lang="en-US" sz="900" dirty="0" smtClean="0">
              <a:solidFill>
                <a:srgbClr val="FFFF00"/>
              </a:solidFill>
              <a:latin typeface="SutonnyMJ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066800"/>
            <a:ext cx="7391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solidFill>
                  <a:srgbClr val="000099"/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rgbClr val="000099"/>
                </a:solidFill>
                <a:latin typeface="SutonnyMJ" pitchFamily="2" charset="0"/>
              </a:rPr>
              <a:t>wcÖq</a:t>
            </a:r>
            <a:r>
              <a:rPr lang="en-US" sz="6000" dirty="0" smtClean="0">
                <a:solidFill>
                  <a:srgbClr val="000099"/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rgbClr val="000099"/>
                </a:solidFill>
                <a:latin typeface="SutonnyMJ" pitchFamily="2" charset="0"/>
              </a:rPr>
              <a:t>wk¶v_x©e</a:t>
            </a:r>
            <a:r>
              <a:rPr lang="en-US" sz="6000" dirty="0" smtClean="0">
                <a:solidFill>
                  <a:srgbClr val="000099"/>
                </a:solidFill>
                <a:latin typeface="SutonnyMJ" pitchFamily="2" charset="0"/>
              </a:rPr>
              <a:t>„›`</a:t>
            </a:r>
          </a:p>
          <a:p>
            <a:pPr algn="ctr"/>
            <a:r>
              <a:rPr lang="en-US" sz="6000" dirty="0" err="1" smtClean="0">
                <a:solidFill>
                  <a:srgbClr val="006600"/>
                </a:solidFill>
                <a:latin typeface="SutonnyMJ" pitchFamily="2" charset="0"/>
              </a:rPr>
              <a:t>ï‡f”Qv</a:t>
            </a:r>
            <a:r>
              <a:rPr lang="en-US" sz="6000" dirty="0" smtClean="0">
                <a:solidFill>
                  <a:srgbClr val="006600"/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rgbClr val="006600"/>
                </a:solidFill>
                <a:latin typeface="SutonnyMJ" pitchFamily="2" charset="0"/>
              </a:rPr>
              <a:t>mevB‡K</a:t>
            </a:r>
            <a:r>
              <a:rPr lang="en-US" sz="6000" dirty="0" smtClean="0">
                <a:solidFill>
                  <a:srgbClr val="006600"/>
                </a:solidFill>
                <a:latin typeface="SutonnyMJ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rgbClr val="FF00FF"/>
                </a:solidFill>
                <a:latin typeface="SutonnyMJ" pitchFamily="2" charset="0"/>
              </a:rPr>
              <a:t>cieZx</a:t>
            </a:r>
            <a:r>
              <a:rPr lang="en-US" sz="6000" dirty="0" smtClean="0">
                <a:solidFill>
                  <a:srgbClr val="FF00FF"/>
                </a:solidFill>
                <a:latin typeface="SutonnyMJ" pitchFamily="2" charset="0"/>
              </a:rPr>
              <a:t>© </a:t>
            </a:r>
            <a:r>
              <a:rPr lang="en-US" sz="6000" dirty="0" err="1" smtClean="0">
                <a:solidFill>
                  <a:srgbClr val="FF00FF"/>
                </a:solidFill>
                <a:latin typeface="SutonnyMJ" pitchFamily="2" charset="0"/>
              </a:rPr>
              <a:t>mgqUzKz</a:t>
            </a:r>
            <a:r>
              <a:rPr lang="en-US" sz="6000" dirty="0" smtClean="0">
                <a:solidFill>
                  <a:srgbClr val="FF00FF"/>
                </a:solidFill>
                <a:latin typeface="SutonnyMJ" pitchFamily="2" charset="0"/>
              </a:rPr>
              <a:t> </a:t>
            </a:r>
          </a:p>
          <a:p>
            <a:pPr algn="ctr"/>
            <a:r>
              <a:rPr lang="en-US" sz="6000" dirty="0" err="1" smtClean="0">
                <a:solidFill>
                  <a:srgbClr val="002060"/>
                </a:solidFill>
                <a:latin typeface="SutonnyMJ" pitchFamily="2" charset="0"/>
              </a:rPr>
              <a:t>Avwg</a:t>
            </a:r>
            <a:r>
              <a:rPr lang="en-US" sz="6000" dirty="0" smtClean="0">
                <a:latin typeface="SutonnyMJ" pitchFamily="2" charset="0"/>
              </a:rPr>
              <a:t> </a:t>
            </a:r>
            <a:r>
              <a:rPr lang="en-US" sz="7200" dirty="0" smtClean="0">
                <a:solidFill>
                  <a:srgbClr val="002060"/>
                </a:solidFill>
                <a:latin typeface="SutonnyMJ" pitchFamily="2" charset="0"/>
              </a:rPr>
              <a:t>†</a:t>
            </a:r>
            <a:r>
              <a:rPr lang="en-US" sz="7200" dirty="0" err="1" smtClean="0">
                <a:solidFill>
                  <a:srgbClr val="002060"/>
                </a:solidFill>
                <a:latin typeface="SutonnyMJ" pitchFamily="2" charset="0"/>
              </a:rPr>
              <a:t>gvRvnviæj</a:t>
            </a:r>
            <a:r>
              <a:rPr lang="en-US" sz="7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7200" dirty="0" err="1" smtClean="0">
                <a:solidFill>
                  <a:srgbClr val="002060"/>
                </a:solidFill>
                <a:latin typeface="SutonnyMJ" pitchFamily="2" charset="0"/>
              </a:rPr>
              <a:t>Av‡bvqvi</a:t>
            </a:r>
            <a:endParaRPr lang="en-US" sz="6000" dirty="0" smtClean="0">
              <a:solidFill>
                <a:srgbClr val="002060"/>
              </a:solidFill>
              <a:latin typeface="SutonnyMJ" pitchFamily="2" charset="0"/>
            </a:endParaRPr>
          </a:p>
          <a:p>
            <a:pPr algn="ctr"/>
            <a:r>
              <a:rPr lang="en-US" sz="6000" dirty="0" smtClean="0">
                <a:solidFill>
                  <a:srgbClr val="00B050"/>
                </a:solidFill>
                <a:latin typeface="SutonnyMJ" pitchFamily="2" charset="0"/>
              </a:rPr>
              <a:t>‡</a:t>
            </a:r>
            <a:r>
              <a:rPr lang="en-US" sz="6000" dirty="0" err="1" smtClean="0">
                <a:solidFill>
                  <a:srgbClr val="00B050"/>
                </a:solidFill>
                <a:latin typeface="SutonnyMJ" pitchFamily="2" charset="0"/>
              </a:rPr>
              <a:t>Zvgv‡`i</a:t>
            </a:r>
            <a:r>
              <a:rPr lang="en-US" sz="6000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SutonnyMJ" pitchFamily="2" charset="0"/>
              </a:rPr>
              <a:t>mv</a:t>
            </a:r>
            <a:r>
              <a:rPr lang="en-US" sz="6000" dirty="0" smtClean="0">
                <a:solidFill>
                  <a:srgbClr val="00B050"/>
                </a:solidFill>
                <a:latin typeface="SutonnyMJ" pitchFamily="2" charset="0"/>
              </a:rPr>
              <a:t>‡_ </a:t>
            </a:r>
            <a:r>
              <a:rPr lang="en-US" sz="6000" dirty="0" err="1" smtClean="0">
                <a:solidFill>
                  <a:srgbClr val="00B050"/>
                </a:solidFill>
                <a:latin typeface="SutonnyMJ" pitchFamily="2" charset="0"/>
              </a:rPr>
              <a:t>AvwQ</a:t>
            </a:r>
            <a:endParaRPr lang="en-US" sz="6000" dirty="0">
              <a:solidFill>
                <a:srgbClr val="00B050"/>
              </a:solidFill>
              <a:latin typeface="SutonnyMJ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500"/>
                            </p:stCondLst>
                            <p:childTnLst>
                              <p:par>
                                <p:cTn id="22" presetID="19" presetClass="emph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2503"/>
                                      </p:to>
                                    </p:animClr>
                                    <p:animClr clrSpc="rgb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503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38200"/>
            <a:ext cx="830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ej‡Zv</a:t>
            </a:r>
            <a:r>
              <a:rPr lang="en-US" sz="5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5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KvY‡f</a:t>
            </a:r>
            <a:r>
              <a:rPr lang="en-US" sz="5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‡` </a:t>
            </a:r>
            <a:r>
              <a:rPr lang="en-US" sz="5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5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KZ </a:t>
            </a:r>
            <a:r>
              <a:rPr lang="en-US" sz="5400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cÖKvi</a:t>
            </a:r>
            <a:r>
              <a:rPr lang="en-US" sz="5400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?</a:t>
            </a:r>
            <a:endParaRPr lang="en-US" sz="5400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2828836"/>
            <a:ext cx="5867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4800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KvY‡f</a:t>
            </a:r>
            <a:r>
              <a:rPr lang="en-US" sz="4800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‡` </a:t>
            </a:r>
            <a:r>
              <a:rPr lang="en-US" sz="4800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4800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wZb</a:t>
            </a:r>
            <a:r>
              <a:rPr lang="en-US" sz="4800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cÖKvi</a:t>
            </a:r>
            <a:r>
              <a:rPr lang="en-US" sz="4800" dirty="0" smtClean="0">
                <a:solidFill>
                  <a:srgbClr val="000099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mg‡KvYx</a:t>
            </a:r>
            <a:r>
              <a:rPr lang="en-US" sz="4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 </a:t>
            </a:r>
            <a:r>
              <a:rPr lang="en-US" sz="4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wÎfzR</a:t>
            </a:r>
            <a:endParaRPr lang="en-US" sz="4800" dirty="0" smtClean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800" dirty="0" smtClean="0">
                <a:latin typeface="SutonnyMJ" pitchFamily="2" charset="0"/>
                <a:cs typeface="SutonnyMJ" pitchFamily="2" charset="0"/>
              </a:rPr>
              <a:t>m~²‡KvYx 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wÎfzR</a:t>
            </a:r>
            <a:endParaRPr lang="en-US" sz="48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4800" dirty="0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¯’~</a:t>
            </a:r>
            <a:r>
              <a:rPr lang="en-US" sz="4800" dirty="0" err="1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j‡KvYx</a:t>
            </a:r>
            <a:r>
              <a:rPr lang="en-US" sz="4800" dirty="0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  </a:t>
            </a:r>
            <a:r>
              <a:rPr lang="en-US" sz="4800" dirty="0" err="1" smtClean="0">
                <a:solidFill>
                  <a:srgbClr val="006600"/>
                </a:solidFill>
                <a:latin typeface="SutonnyMJ" pitchFamily="2" charset="0"/>
                <a:cs typeface="SutonnyMJ" pitchFamily="2" charset="0"/>
              </a:rPr>
              <a:t>wÎfzR</a:t>
            </a:r>
            <a:endParaRPr lang="en-US" sz="4800" dirty="0">
              <a:solidFill>
                <a:srgbClr val="00660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5760" y="2895600"/>
            <a:ext cx="8382000" cy="167640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0" y="615315"/>
            <a:ext cx="2971800" cy="707886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en-US" sz="4000" dirty="0" err="1" smtClean="0">
                <a:latin typeface="SutonnyMJ" pitchFamily="2" charset="0"/>
              </a:rPr>
              <a:t>Dccv</a:t>
            </a:r>
            <a:r>
              <a:rPr lang="en-US" sz="4000" dirty="0" smtClean="0">
                <a:latin typeface="SutonnyMJ" pitchFamily="2" charset="0"/>
              </a:rPr>
              <a:t>`¨ - 17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362712" y="2938564"/>
            <a:ext cx="8382000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mvaviY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wbe©Pb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t</a:t>
            </a:r>
          </a:p>
          <a:p>
            <a:pPr algn="ctr"/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Ò `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yBwU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mg‡KvYx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wÎfy‡Ri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AwZfyRØq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mgvb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n‡j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Ges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GKwUi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GK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evû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AciwUi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GK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evûi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mgvb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n‡j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wÎfyRØq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SutonnyMJ" pitchFamily="2" charset="0"/>
              </a:rPr>
              <a:t>me©mg</a:t>
            </a:r>
            <a:r>
              <a:rPr lang="en-US" sz="3200" dirty="0" smtClean="0">
                <a:solidFill>
                  <a:srgbClr val="002060"/>
                </a:solidFill>
                <a:latin typeface="SutonnyMJ" pitchFamily="2" charset="0"/>
              </a:rPr>
              <a:t> Ó</a:t>
            </a:r>
            <a:endParaRPr lang="en-US" sz="3200" dirty="0">
              <a:solidFill>
                <a:srgbClr val="002060"/>
              </a:solidFill>
              <a:latin typeface="SutonnyMJ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1427" y="3468266"/>
            <a:ext cx="78047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SutonnyMJ" pitchFamily="2" charset="0"/>
              </a:rPr>
              <a:t>we‡kl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wbe©Pb</a:t>
            </a:r>
            <a:r>
              <a:rPr lang="en-US" sz="3200" dirty="0" smtClean="0">
                <a:latin typeface="SutonnyMJ" pitchFamily="2" charset="0"/>
              </a:rPr>
              <a:t> t</a:t>
            </a:r>
          </a:p>
          <a:p>
            <a:r>
              <a:rPr lang="en-US" sz="3200" dirty="0" err="1" smtClean="0">
                <a:latin typeface="SutonnyMJ" pitchFamily="2" charset="0"/>
              </a:rPr>
              <a:t>g‡b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Kwi</a:t>
            </a:r>
            <a:r>
              <a:rPr lang="en-US" sz="3200" dirty="0" smtClean="0">
                <a:latin typeface="SutonnyMJ" pitchFamily="2" charset="0"/>
              </a:rPr>
              <a:t>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3200" dirty="0" smtClean="0">
                <a:latin typeface="SutonnyMJ" pitchFamily="2" charset="0"/>
              </a:rPr>
              <a:t>I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mg‡KvYx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wÎfyRØ‡q</a:t>
            </a:r>
            <a:r>
              <a:rPr lang="en-US" sz="3200" dirty="0" smtClean="0">
                <a:latin typeface="SutonnyMJ" pitchFamily="2" charset="0"/>
              </a:rPr>
              <a:t> </a:t>
            </a:r>
          </a:p>
          <a:p>
            <a:r>
              <a:rPr lang="en-US" sz="3200" dirty="0" err="1" smtClean="0">
                <a:latin typeface="SutonnyMJ" pitchFamily="2" charset="0"/>
              </a:rPr>
              <a:t>AwZfyR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en-US" sz="3200" dirty="0" smtClean="0">
                <a:latin typeface="SutonnyMJ" pitchFamily="2" charset="0"/>
              </a:rPr>
              <a:t>= </a:t>
            </a:r>
            <a:r>
              <a:rPr lang="en-US" sz="3200" dirty="0" err="1" smtClean="0">
                <a:latin typeface="SutonnyMJ" pitchFamily="2" charset="0"/>
              </a:rPr>
              <a:t>AwZfyR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DF</a:t>
            </a:r>
          </a:p>
          <a:p>
            <a:r>
              <a:rPr lang="en-US" sz="3200" dirty="0" err="1" smtClean="0">
                <a:latin typeface="SutonnyMJ" pitchFamily="2" charset="0"/>
              </a:rPr>
              <a:t>Ges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200" dirty="0" smtClean="0">
                <a:latin typeface="SutonnyMJ" pitchFamily="2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 </a:t>
            </a:r>
          </a:p>
          <a:p>
            <a:r>
              <a:rPr lang="en-US" sz="3200" dirty="0" err="1" smtClean="0">
                <a:latin typeface="SutonnyMJ" pitchFamily="2" charset="0"/>
              </a:rPr>
              <a:t>cÖgvY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Ki‡Z</a:t>
            </a:r>
            <a:r>
              <a:rPr lang="en-US" sz="3200" dirty="0" smtClean="0">
                <a:latin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</a:rPr>
              <a:t>n‡e</a:t>
            </a:r>
            <a:r>
              <a:rPr lang="en-US" sz="3200" dirty="0" smtClean="0">
                <a:latin typeface="SutonnyMJ" pitchFamily="2" charset="0"/>
              </a:rPr>
              <a:t> †h, </a:t>
            </a:r>
            <a:r>
              <a:rPr lang="en-US" sz="3200" dirty="0" smtClean="0">
                <a:latin typeface="SutonnyMJ" pitchFamily="2" charset="0"/>
                <a:sym typeface="Symbol"/>
              </a:rPr>
              <a:t></a:t>
            </a:r>
            <a:r>
              <a:rPr lang="en-US" sz="3200" dirty="0" smtClean="0">
                <a:latin typeface="Times New Roman"/>
                <a:cs typeface="Times New Roman"/>
                <a:sym typeface="Symbol"/>
              </a:rPr>
              <a:t>ABCDEF</a:t>
            </a:r>
            <a:endParaRPr lang="en-US" sz="3200" dirty="0" smtClean="0">
              <a:latin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6427" y="814871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8224" y="2721405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274317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15306" y="861529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79573" y="2749402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18105" y="2696531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304800" y="1981200"/>
            <a:ext cx="1371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90600" y="2667000"/>
            <a:ext cx="2667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990600" y="1295400"/>
            <a:ext cx="2667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749230" y="1984312"/>
            <a:ext cx="1371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35030" y="2670112"/>
            <a:ext cx="2667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5435030" y="1298512"/>
            <a:ext cx="2667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mph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>
                                      <p:cBhvr override="childStyle"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>
                                      <p:cBhvr override="childStyle"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>
                                      <p:cBhvr override="childStyle"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>
                                      <p:cBhvr override="childStyle"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559531"/>
            <a:ext cx="7772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SutonnyMJ" pitchFamily="2" charset="0"/>
              </a:rPr>
              <a:t>cÖgvY</a:t>
            </a:r>
            <a:r>
              <a:rPr lang="en-US" sz="3200" dirty="0" smtClean="0">
                <a:latin typeface="SutonnyMJ" pitchFamily="2" charset="0"/>
              </a:rPr>
              <a:t> t</a:t>
            </a:r>
          </a:p>
          <a:p>
            <a:r>
              <a:rPr lang="en-US" sz="2800" dirty="0" smtClean="0">
                <a:latin typeface="SutonnyMJ" pitchFamily="2" charset="0"/>
                <a:sym typeface="Symbol"/>
              </a:rPr>
              <a:t>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ABC</a:t>
            </a:r>
            <a:r>
              <a:rPr lang="en-US" sz="2800" dirty="0" smtClean="0">
                <a:latin typeface="SutonnyMJ" pitchFamily="2" charset="0"/>
              </a:rPr>
              <a:t> ‡K  </a:t>
            </a:r>
            <a:r>
              <a:rPr lang="en-US" sz="2800" dirty="0" smtClean="0">
                <a:latin typeface="SutonnyMJ" pitchFamily="2" charset="0"/>
                <a:sym typeface="Symbol"/>
              </a:rPr>
              <a:t>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DEF </a:t>
            </a:r>
            <a:r>
              <a:rPr lang="en-US" sz="2800" dirty="0" err="1" smtClean="0">
                <a:latin typeface="SutonnyMJ" pitchFamily="2" charset="0"/>
              </a:rPr>
              <a:t>Gi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Dci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Ggbfv‡e</a:t>
            </a:r>
            <a:r>
              <a:rPr lang="en-US" sz="2800" dirty="0" smtClean="0">
                <a:latin typeface="SutonnyMJ" pitchFamily="2" charset="0"/>
              </a:rPr>
              <a:t> ¯’</a:t>
            </a:r>
            <a:r>
              <a:rPr lang="en-US" sz="2800" dirty="0" err="1" smtClean="0">
                <a:latin typeface="SutonnyMJ" pitchFamily="2" charset="0"/>
              </a:rPr>
              <a:t>vcb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Kwi</a:t>
            </a:r>
            <a:r>
              <a:rPr lang="en-US" sz="2800" dirty="0" smtClean="0">
                <a:latin typeface="SutonnyMJ" pitchFamily="2" charset="0"/>
              </a:rPr>
              <a:t> †</a:t>
            </a:r>
            <a:r>
              <a:rPr lang="en-US" sz="2800" dirty="0" err="1" smtClean="0">
                <a:latin typeface="SutonnyMJ" pitchFamily="2" charset="0"/>
              </a:rPr>
              <a:t>hb</a:t>
            </a:r>
            <a:endParaRPr lang="en-US" sz="2800" dirty="0" smtClean="0">
              <a:latin typeface="SutonnyMJ" pitchFamily="2" charset="0"/>
            </a:endParaRPr>
          </a:p>
          <a:p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Dci</a:t>
            </a:r>
            <a:r>
              <a:rPr lang="en-US" sz="2800" dirty="0" smtClean="0">
                <a:latin typeface="SutonnyMJ" pitchFamily="2" charset="0"/>
              </a:rPr>
              <a:t>,</a:t>
            </a:r>
          </a:p>
          <a:p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evny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ED </a:t>
            </a:r>
            <a:r>
              <a:rPr lang="en-US" sz="2800" dirty="0" err="1" smtClean="0">
                <a:latin typeface="SutonnyMJ" pitchFamily="2" charset="0"/>
              </a:rPr>
              <a:t>evny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eivei</a:t>
            </a:r>
            <a:endParaRPr lang="en-US" sz="2800" dirty="0" smtClean="0">
              <a:latin typeface="SutonnyMJ" pitchFamily="2" charset="0"/>
            </a:endParaRPr>
          </a:p>
          <a:p>
            <a:r>
              <a:rPr lang="en-US" sz="2800" dirty="0" err="1" smtClean="0">
                <a:latin typeface="SutonnyMJ" pitchFamily="2" charset="0"/>
              </a:rPr>
              <a:t>Ges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ED </a:t>
            </a:r>
            <a:r>
              <a:rPr lang="en-US" sz="2800" dirty="0" smtClean="0">
                <a:latin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</a:rPr>
              <a:t>iLvi</a:t>
            </a:r>
            <a:r>
              <a:rPr lang="en-US" sz="2800" dirty="0" smtClean="0">
                <a:latin typeface="SutonnyMJ" pitchFamily="2" charset="0"/>
              </a:rPr>
              <a:t> †h </a:t>
            </a:r>
            <a:r>
              <a:rPr lang="en-US" sz="2800" dirty="0" err="1" smtClean="0">
                <a:latin typeface="SutonnyMJ" pitchFamily="2" charset="0"/>
              </a:rPr>
              <a:t>cv‡k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Av‡Q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Zvi</a:t>
            </a:r>
            <a:r>
              <a:rPr lang="en-US" sz="2800" dirty="0" smtClean="0">
                <a:latin typeface="SutonnyMJ" pitchFamily="2" charset="0"/>
              </a:rPr>
              <a:t> </a:t>
            </a:r>
          </a:p>
          <a:p>
            <a:r>
              <a:rPr lang="en-US" sz="2800" dirty="0" err="1" smtClean="0">
                <a:latin typeface="SutonnyMJ" pitchFamily="2" charset="0"/>
              </a:rPr>
              <a:t>wecixZ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cv‡k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c‡o</a:t>
            </a:r>
            <a:r>
              <a:rPr lang="en-US" sz="2800" dirty="0" smtClean="0">
                <a:latin typeface="SutonnyMJ" pitchFamily="2" charset="0"/>
              </a:rPr>
              <a:t>| </a:t>
            </a:r>
          </a:p>
          <a:p>
            <a:r>
              <a:rPr lang="en-US" sz="2800" dirty="0" err="1" smtClean="0">
                <a:latin typeface="SutonnyMJ" pitchFamily="2" charset="0"/>
              </a:rPr>
              <a:t>awi,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bZzb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Ae¯’vb</a:t>
            </a:r>
            <a:r>
              <a:rPr lang="en-US" sz="2800" dirty="0" smtClean="0">
                <a:latin typeface="SutonnyMJ" pitchFamily="2" charset="0"/>
              </a:rPr>
              <a:t>|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9733" y="1132108"/>
            <a:ext cx="3233054" cy="2309756"/>
            <a:chOff x="768224" y="814871"/>
            <a:chExt cx="3233054" cy="2309756"/>
          </a:xfrm>
        </p:grpSpPr>
        <p:sp>
          <p:nvSpPr>
            <p:cNvPr id="3" name="TextBox 2"/>
            <p:cNvSpPr txBox="1"/>
            <p:nvPr/>
          </p:nvSpPr>
          <p:spPr>
            <a:xfrm>
              <a:off x="816427" y="81487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68224" y="2721405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467878" y="2724517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304800" y="1981200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90600" y="2667000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990600" y="1295400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5876725" y="1178766"/>
            <a:ext cx="3267275" cy="2287983"/>
            <a:chOff x="5279573" y="861529"/>
            <a:chExt cx="3271932" cy="2287983"/>
          </a:xfrm>
        </p:grpSpPr>
        <p:sp>
          <p:nvSpPr>
            <p:cNvPr id="9" name="TextBox 8"/>
            <p:cNvSpPr txBox="1"/>
            <p:nvPr/>
          </p:nvSpPr>
          <p:spPr>
            <a:xfrm>
              <a:off x="5315306" y="861529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79573" y="2749402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18105" y="269653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4749230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435030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5435030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355793" y="3212837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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65196" y="3229931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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20027" y="1993637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77429" y="2034481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 flipH="1">
            <a:off x="3359101" y="1615749"/>
            <a:ext cx="2667794" cy="1373188"/>
            <a:chOff x="4426542" y="1298512"/>
            <a:chExt cx="2667794" cy="1373188"/>
          </a:xfrm>
        </p:grpSpPr>
        <p:cxnSp>
          <p:nvCxnSpPr>
            <p:cNvPr id="27" name="Straight Connector 26"/>
            <p:cNvCxnSpPr/>
            <p:nvPr/>
          </p:nvCxnSpPr>
          <p:spPr>
            <a:xfrm rot="5400000">
              <a:off x="3741536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336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4427336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3159955" y="3024222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569136" y="3188351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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250868" y="3210124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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73864" y="1132108"/>
            <a:ext cx="3270376" cy="2328417"/>
            <a:chOff x="768224" y="814871"/>
            <a:chExt cx="3270376" cy="2328417"/>
          </a:xfrm>
        </p:grpSpPr>
        <p:sp>
          <p:nvSpPr>
            <p:cNvPr id="32" name="TextBox 31"/>
            <p:cNvSpPr txBox="1"/>
            <p:nvPr/>
          </p:nvSpPr>
          <p:spPr>
            <a:xfrm>
              <a:off x="816427" y="81487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68224" y="2721405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05200" y="2743178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 rot="5400000">
              <a:off x="304800" y="1981200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990600" y="2667000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>
              <a:off x="990600" y="1295400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repeatCount="300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11003E-6 L 0.48541 4.11003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allAtOnce"/>
      <p:bldP spid="18" grpId="1" build="allAtOnce"/>
      <p:bldP spid="19" grpId="0" build="allAtOnce"/>
      <p:bldP spid="19" grpId="1" build="allAtOnce"/>
      <p:bldP spid="22" grpId="0" build="allAtOnce"/>
      <p:bldP spid="22" grpId="1" build="allAtOnce"/>
      <p:bldP spid="23" grpId="0" build="allAtOnce"/>
      <p:bldP spid="23" grpId="1" build="allAtOnce"/>
      <p:bldP spid="31" grpId="0"/>
      <p:bldP spid="33" grpId="0" build="allAtOnce"/>
      <p:bldP spid="3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89733" y="1150769"/>
            <a:ext cx="3233054" cy="2309756"/>
            <a:chOff x="768224" y="814871"/>
            <a:chExt cx="3233054" cy="2309756"/>
          </a:xfrm>
        </p:grpSpPr>
        <p:sp>
          <p:nvSpPr>
            <p:cNvPr id="15" name="TextBox 14"/>
            <p:cNvSpPr txBox="1"/>
            <p:nvPr/>
          </p:nvSpPr>
          <p:spPr>
            <a:xfrm>
              <a:off x="816427" y="81487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8224" y="2721405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467878" y="2724517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>
              <a:off x="304800" y="1981200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90600" y="2667000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990600" y="1295400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5876725" y="1197427"/>
            <a:ext cx="3267275" cy="2287983"/>
            <a:chOff x="5279573" y="861529"/>
            <a:chExt cx="3271932" cy="2287983"/>
          </a:xfrm>
        </p:grpSpPr>
        <p:sp>
          <p:nvSpPr>
            <p:cNvPr id="22" name="TextBox 21"/>
            <p:cNvSpPr txBox="1"/>
            <p:nvPr/>
          </p:nvSpPr>
          <p:spPr>
            <a:xfrm>
              <a:off x="5315306" y="861529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79573" y="2749402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18105" y="269653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400000">
              <a:off x="4749230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435030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5435030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5477429" y="2053142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 flipH="1">
            <a:off x="3359101" y="1634410"/>
            <a:ext cx="2667794" cy="1373188"/>
            <a:chOff x="4426542" y="1298512"/>
            <a:chExt cx="2667794" cy="1373188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3741536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336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4427336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3159955" y="3042883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-83969" y="2012298"/>
            <a:ext cx="55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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1000" y="3954328"/>
            <a:ext cx="8305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SutonnyMJ" pitchFamily="2" charset="0"/>
              </a:rPr>
              <a:t>‡</a:t>
            </a:r>
            <a:r>
              <a:rPr lang="en-US" sz="2800" dirty="0" err="1" smtClean="0">
                <a:latin typeface="SutonnyMJ" pitchFamily="2" charset="0"/>
              </a:rPr>
              <a:t>h‡nZz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 smtClean="0">
                <a:latin typeface="SutonnyMJ" pitchFamily="2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sz="2800" dirty="0" smtClean="0">
                <a:latin typeface="SutonnyMJ" pitchFamily="2" charset="0"/>
              </a:rPr>
              <a:t>, </a:t>
            </a:r>
          </a:p>
          <a:p>
            <a:r>
              <a:rPr lang="en-US" sz="2800" dirty="0" smtClean="0">
                <a:latin typeface="SutonnyMJ" pitchFamily="2" charset="0"/>
              </a:rPr>
              <a:t>†</a:t>
            </a:r>
            <a:r>
              <a:rPr lang="en-US" sz="2800" dirty="0" err="1" smtClean="0">
                <a:latin typeface="SutonnyMJ" pitchFamily="2" charset="0"/>
              </a:rPr>
              <a:t>m‡nZz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SutonnyMJ" pitchFamily="2" charset="0"/>
              </a:rPr>
              <a:t>we›`y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we›`yi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Dci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co‡e</a:t>
            </a:r>
            <a:r>
              <a:rPr lang="en-US" sz="2800" dirty="0" smtClean="0">
                <a:latin typeface="SutonnyMJ" pitchFamily="2" charset="0"/>
              </a:rPr>
              <a:t>|</a:t>
            </a:r>
          </a:p>
          <a:p>
            <a:r>
              <a:rPr lang="en-US" sz="2800" dirty="0" err="1" smtClean="0">
                <a:latin typeface="SutonnyMJ" pitchFamily="2" charset="0"/>
              </a:rPr>
              <a:t>d‡j</a:t>
            </a:r>
            <a:r>
              <a:rPr lang="en-US" sz="2800" dirty="0" smtClean="0">
                <a:latin typeface="SutonnyMJ" pitchFamily="2" charset="0"/>
              </a:rPr>
              <a:t>,  </a:t>
            </a:r>
            <a:r>
              <a:rPr lang="en-US" sz="2800" dirty="0" smtClean="0">
                <a:latin typeface="SutonnyMJ" pitchFamily="2" charset="0"/>
                <a:sym typeface="Symbol"/>
              </a:rPr>
              <a:t>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DEG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n‡e</a:t>
            </a:r>
            <a:r>
              <a:rPr lang="en-US" sz="2800" dirty="0" smtClean="0">
                <a:latin typeface="SutonnyMJ" pitchFamily="2" charset="0"/>
              </a:rPr>
              <a:t>  </a:t>
            </a:r>
            <a:r>
              <a:rPr lang="en-US" sz="2800" dirty="0" smtClean="0">
                <a:latin typeface="SutonnyMJ" pitchFamily="2" charset="0"/>
                <a:sym typeface="Symbol"/>
              </a:rPr>
              <a:t>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ABC </a:t>
            </a:r>
            <a:r>
              <a:rPr lang="en-US" sz="2800" dirty="0" err="1" smtClean="0">
                <a:latin typeface="SutonnyMJ" pitchFamily="2" charset="0"/>
              </a:rPr>
              <a:t>Gi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bZzb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Ae¯’vb</a:t>
            </a:r>
            <a:r>
              <a:rPr lang="en-US" sz="2800" dirty="0" smtClean="0">
                <a:latin typeface="SutonnyMJ" pitchFamily="2" charset="0"/>
              </a:rPr>
              <a:t>|</a:t>
            </a:r>
          </a:p>
          <a:p>
            <a:r>
              <a:rPr lang="en-US" sz="2800" dirty="0" err="1" smtClean="0">
                <a:latin typeface="SutonnyMJ" pitchFamily="2" charset="0"/>
              </a:rPr>
              <a:t>myZivs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DG</a:t>
            </a:r>
            <a:r>
              <a:rPr lang="en-US" sz="2800" dirty="0" smtClean="0">
                <a:latin typeface="SutonnyMJ" pitchFamily="2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800" dirty="0" smtClean="0">
                <a:latin typeface="SutonnyMJ" pitchFamily="2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sz="2800" dirty="0" smtClean="0">
                <a:latin typeface="SutonnyMJ" pitchFamily="2" charset="0"/>
              </a:rPr>
              <a:t>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524000" y="1709043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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324728" y="1772817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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20339" y="1783698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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8600" y="713786"/>
            <a:ext cx="4315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905928" y="760444"/>
            <a:ext cx="4315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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8" grpId="2"/>
      <p:bldP spid="33" grpId="0"/>
      <p:bldP spid="36" grpId="0"/>
      <p:bldP spid="36" grpId="1"/>
      <p:bldP spid="36" grpId="2"/>
      <p:bldP spid="4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189733" y="1113447"/>
            <a:ext cx="3233054" cy="2309756"/>
            <a:chOff x="768224" y="814871"/>
            <a:chExt cx="3233054" cy="2309756"/>
          </a:xfrm>
        </p:grpSpPr>
        <p:sp>
          <p:nvSpPr>
            <p:cNvPr id="15" name="TextBox 14"/>
            <p:cNvSpPr txBox="1"/>
            <p:nvPr/>
          </p:nvSpPr>
          <p:spPr>
            <a:xfrm>
              <a:off x="816427" y="81487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8224" y="2721405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467878" y="2724517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>
              <a:off x="304800" y="1981200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90600" y="2667000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990600" y="1295400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0"/>
          <p:cNvGrpSpPr/>
          <p:nvPr/>
        </p:nvGrpSpPr>
        <p:grpSpPr>
          <a:xfrm>
            <a:off x="5876725" y="1160105"/>
            <a:ext cx="3267275" cy="2287983"/>
            <a:chOff x="5279573" y="861529"/>
            <a:chExt cx="3271932" cy="2287983"/>
          </a:xfrm>
        </p:grpSpPr>
        <p:sp>
          <p:nvSpPr>
            <p:cNvPr id="22" name="TextBox 21"/>
            <p:cNvSpPr txBox="1"/>
            <p:nvPr/>
          </p:nvSpPr>
          <p:spPr>
            <a:xfrm>
              <a:off x="5315306" y="861529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79573" y="2749402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E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18105" y="2696531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rot="5400000">
              <a:off x="4749230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435030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5435030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8"/>
          <p:cNvGrpSpPr/>
          <p:nvPr/>
        </p:nvGrpSpPr>
        <p:grpSpPr>
          <a:xfrm flipH="1">
            <a:off x="3359101" y="1597088"/>
            <a:ext cx="2667794" cy="1373188"/>
            <a:chOff x="4426542" y="1298512"/>
            <a:chExt cx="2667794" cy="1373188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3741536" y="1984312"/>
              <a:ext cx="1371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336" y="2670112"/>
              <a:ext cx="2667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4427336" y="1298512"/>
              <a:ext cx="2667000" cy="1371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3159955" y="3005561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1000" y="4196921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SutonnyMJ" pitchFamily="2" charset="0"/>
                <a:sym typeface="Symbol"/>
              </a:rPr>
              <a:t></a:t>
            </a:r>
            <a:r>
              <a:rPr lang="en-US" sz="2600" dirty="0" smtClean="0">
                <a:latin typeface="Times New Roman"/>
                <a:cs typeface="Times New Roman"/>
                <a:sym typeface="Symbol"/>
              </a:rPr>
              <a:t>DEGDEFABC</a:t>
            </a:r>
            <a:r>
              <a:rPr lang="en-US" sz="26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</a:rPr>
              <a:t>= GK </a:t>
            </a:r>
            <a:r>
              <a:rPr lang="en-US" sz="2800" dirty="0" err="1" smtClean="0">
                <a:latin typeface="SutonnyMJ" pitchFamily="2" charset="0"/>
              </a:rPr>
              <a:t>mg‡KvY</a:t>
            </a:r>
            <a:r>
              <a:rPr lang="en-US" sz="2800" dirty="0" smtClean="0">
                <a:latin typeface="SutonnyMJ" pitchFamily="2" charset="0"/>
              </a:rPr>
              <a:t> </a:t>
            </a:r>
          </a:p>
          <a:p>
            <a:r>
              <a:rPr lang="en-US" sz="2800" dirty="0" err="1" smtClean="0">
                <a:latin typeface="SutonnyMJ" pitchFamily="2" charset="0"/>
              </a:rPr>
              <a:t>Ges</a:t>
            </a:r>
            <a:r>
              <a:rPr lang="en-US" sz="2800" dirty="0" smtClean="0">
                <a:latin typeface="SutonnyMJ" pitchFamily="2" charset="0"/>
              </a:rPr>
              <a:t>  </a:t>
            </a:r>
            <a:r>
              <a:rPr lang="en-US" sz="2600" dirty="0" smtClean="0">
                <a:latin typeface="SutonnyMJ" pitchFamily="2" charset="0"/>
                <a:sym typeface="Symbol"/>
              </a:rPr>
              <a:t></a:t>
            </a:r>
            <a:r>
              <a:rPr lang="en-US" sz="2600" dirty="0" smtClean="0">
                <a:latin typeface="Times New Roman"/>
                <a:cs typeface="Times New Roman"/>
                <a:sym typeface="Symbol"/>
              </a:rPr>
              <a:t>DGEACB</a:t>
            </a:r>
            <a:r>
              <a:rPr lang="en-US" sz="2600" dirty="0" smtClean="0">
                <a:latin typeface="SutonnyMJ" pitchFamily="2" charset="0"/>
              </a:rPr>
              <a:t> </a:t>
            </a:r>
          </a:p>
          <a:p>
            <a:r>
              <a:rPr lang="en-US" sz="2800" dirty="0" smtClean="0">
                <a:latin typeface="SutonnyMJ" pitchFamily="2" charset="0"/>
              </a:rPr>
              <a:t>‡</a:t>
            </a:r>
            <a:r>
              <a:rPr lang="en-US" sz="2800" dirty="0" err="1" smtClean="0">
                <a:latin typeface="SutonnyMJ" pitchFamily="2" charset="0"/>
              </a:rPr>
              <a:t>h‡nZz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sym typeface="Symbol"/>
              </a:rPr>
              <a:t>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DEF+DEG</a:t>
            </a:r>
            <a:r>
              <a:rPr lang="en-US" sz="2800" dirty="0" smtClean="0">
                <a:latin typeface="SutonnyMJ" pitchFamily="2" charset="0"/>
              </a:rPr>
              <a:t>= GK </a:t>
            </a:r>
            <a:r>
              <a:rPr lang="en-US" sz="2800" dirty="0" err="1" smtClean="0">
                <a:latin typeface="SutonnyMJ" pitchFamily="2" charset="0"/>
              </a:rPr>
              <a:t>mg‡KvY</a:t>
            </a:r>
            <a:r>
              <a:rPr lang="en-US" sz="2800" dirty="0" smtClean="0">
                <a:latin typeface="SutonnyMJ" pitchFamily="2" charset="0"/>
              </a:rPr>
              <a:t> + GK </a:t>
            </a:r>
            <a:r>
              <a:rPr lang="en-US" sz="2800" dirty="0" err="1" smtClean="0">
                <a:latin typeface="SutonnyMJ" pitchFamily="2" charset="0"/>
              </a:rPr>
              <a:t>mg‡KvY</a:t>
            </a:r>
            <a:r>
              <a:rPr lang="en-US" sz="2800" dirty="0" smtClean="0">
                <a:latin typeface="SutonnyMJ" pitchFamily="2" charset="0"/>
              </a:rPr>
              <a:t> </a:t>
            </a:r>
          </a:p>
          <a:p>
            <a:pPr algn="ctr"/>
            <a:r>
              <a:rPr lang="en-US" sz="2800" dirty="0" smtClean="0">
                <a:latin typeface="SutonnyMJ" pitchFamily="2" charset="0"/>
              </a:rPr>
              <a:t>  = `</a:t>
            </a:r>
            <a:r>
              <a:rPr lang="en-US" sz="2800" dirty="0" err="1" smtClean="0">
                <a:latin typeface="SutonnyMJ" pitchFamily="2" charset="0"/>
              </a:rPr>
              <a:t>yB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mg‡KvY</a:t>
            </a:r>
            <a:endParaRPr lang="en-US" sz="2800" dirty="0" smtClean="0">
              <a:latin typeface="SutonnyMJ" pitchFamily="2" charset="0"/>
            </a:endParaRPr>
          </a:p>
          <a:p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sym typeface="Symbol"/>
              </a:rPr>
              <a:t>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GEF </a:t>
            </a:r>
            <a:r>
              <a:rPr lang="en-US" sz="2800" dirty="0" err="1" smtClean="0">
                <a:latin typeface="SutonnyMJ" pitchFamily="2" charset="0"/>
              </a:rPr>
              <a:t>GKwU</a:t>
            </a:r>
            <a:r>
              <a:rPr lang="en-US" sz="2800" dirty="0" smtClean="0">
                <a:latin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</a:rPr>
              <a:t>mij†iLv</a:t>
            </a:r>
            <a:r>
              <a:rPr lang="en-US" sz="2800" dirty="0" smtClean="0">
                <a:latin typeface="SutonnyMJ" pitchFamily="2" charset="0"/>
              </a:rPr>
              <a:t>|</a:t>
            </a:r>
            <a:endParaRPr lang="en-US" sz="2800" dirty="0">
              <a:latin typeface="SutonnyMJ" pitchFamily="2" charset="0"/>
            </a:endParaRPr>
          </a:p>
        </p:txBody>
      </p:sp>
      <p:sp>
        <p:nvSpPr>
          <p:cNvPr id="38" name="Arc 37"/>
          <p:cNvSpPr/>
          <p:nvPr/>
        </p:nvSpPr>
        <p:spPr>
          <a:xfrm>
            <a:off x="5540794" y="2492805"/>
            <a:ext cx="990600" cy="914400"/>
          </a:xfrm>
          <a:prstGeom prst="arc">
            <a:avLst>
              <a:gd name="adj1" fmla="val 10733902"/>
              <a:gd name="adj2" fmla="val 16277574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5" name="Arc 44"/>
          <p:cNvSpPr/>
          <p:nvPr/>
        </p:nvSpPr>
        <p:spPr>
          <a:xfrm>
            <a:off x="5543906" y="2495917"/>
            <a:ext cx="990600" cy="914400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6" name="Arc 45"/>
          <p:cNvSpPr/>
          <p:nvPr/>
        </p:nvSpPr>
        <p:spPr>
          <a:xfrm>
            <a:off x="-88604" y="2499029"/>
            <a:ext cx="990600" cy="914400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Arc 46"/>
          <p:cNvSpPr/>
          <p:nvPr/>
        </p:nvSpPr>
        <p:spPr>
          <a:xfrm>
            <a:off x="3035563" y="2556590"/>
            <a:ext cx="838200" cy="838200"/>
          </a:xfrm>
          <a:prstGeom prst="arc">
            <a:avLst>
              <a:gd name="adj1" fmla="val 19429084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c 47"/>
          <p:cNvSpPr/>
          <p:nvPr/>
        </p:nvSpPr>
        <p:spPr>
          <a:xfrm>
            <a:off x="2519268" y="2516134"/>
            <a:ext cx="838200" cy="838200"/>
          </a:xfrm>
          <a:prstGeom prst="arc">
            <a:avLst>
              <a:gd name="adj1" fmla="val 10719055"/>
              <a:gd name="adj2" fmla="val 1291624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60000" flipH="1" flipV="1">
            <a:off x="5985560" y="305417"/>
            <a:ext cx="86632" cy="531274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0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237936" y="113210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9733" y="3038642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89387" y="3041754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-273691" y="2298437"/>
            <a:ext cx="13716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12109" y="2984237"/>
            <a:ext cx="2667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412109" y="1612637"/>
            <a:ext cx="2667000" cy="1371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912407" y="1178766"/>
            <a:ext cx="532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611359" y="3013768"/>
            <a:ext cx="532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159955" y="3024222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324728" y="1754156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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220339" y="1765037"/>
            <a:ext cx="4748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sym typeface="Wingdings 3"/>
              </a:rPr>
              <a:t>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Isosceles Triangle 51"/>
          <p:cNvSpPr/>
          <p:nvPr/>
        </p:nvSpPr>
        <p:spPr>
          <a:xfrm>
            <a:off x="3383280" y="1610154"/>
            <a:ext cx="5360670" cy="1383030"/>
          </a:xfrm>
          <a:prstGeom prst="triangl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c 52"/>
          <p:cNvSpPr/>
          <p:nvPr/>
        </p:nvSpPr>
        <p:spPr>
          <a:xfrm>
            <a:off x="2709616" y="2285970"/>
            <a:ext cx="1426464" cy="1426464"/>
          </a:xfrm>
          <a:prstGeom prst="arc">
            <a:avLst>
              <a:gd name="adj1" fmla="val 19786949"/>
              <a:gd name="adj2" fmla="val 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c 53"/>
          <p:cNvSpPr/>
          <p:nvPr/>
        </p:nvSpPr>
        <p:spPr>
          <a:xfrm>
            <a:off x="7940961" y="2289084"/>
            <a:ext cx="1426464" cy="1426464"/>
          </a:xfrm>
          <a:prstGeom prst="arc">
            <a:avLst>
              <a:gd name="adj1" fmla="val 10910334"/>
              <a:gd name="adj2" fmla="val 12678993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2" idx="0"/>
            <a:endCxn id="52" idx="3"/>
          </p:cNvCxnSpPr>
          <p:nvPr/>
        </p:nvCxnSpPr>
        <p:spPr>
          <a:xfrm rot="16200000" flipH="1">
            <a:off x="5372100" y="2301669"/>
            <a:ext cx="138303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876725" y="3066639"/>
            <a:ext cx="532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57200" y="3974068"/>
            <a:ext cx="4495141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SutonnyMJ" pitchFamily="2" charset="0"/>
              </a:rPr>
              <a:t>GLb</a:t>
            </a:r>
            <a:r>
              <a:rPr lang="en-US" sz="2800" dirty="0" smtClean="0">
                <a:latin typeface="SutonnyMJ" pitchFamily="2" charset="0"/>
              </a:rPr>
              <a:t>, †</a:t>
            </a:r>
            <a:r>
              <a:rPr lang="en-US" sz="2800" dirty="0" err="1" smtClean="0">
                <a:latin typeface="SutonnyMJ" pitchFamily="2" charset="0"/>
              </a:rPr>
              <a:t>h‡nZz</a:t>
            </a:r>
            <a:r>
              <a:rPr lang="en-US" sz="2800" dirty="0" smtClean="0">
                <a:latin typeface="SutonnyMJ" pitchFamily="2" charset="0"/>
              </a:rPr>
              <a:t>  </a:t>
            </a:r>
            <a:r>
              <a:rPr lang="en-US" sz="2800" dirty="0" smtClean="0">
                <a:latin typeface="SutonnyMJ" pitchFamily="2" charset="0"/>
                <a:sym typeface="Symbol"/>
              </a:rPr>
              <a:t>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DGF</a:t>
            </a:r>
            <a:r>
              <a:rPr lang="en-US" sz="2800" dirty="0" smtClean="0">
                <a:latin typeface="SutonnyMJ" pitchFamily="2" charset="0"/>
              </a:rPr>
              <a:t> -G,</a:t>
            </a:r>
          </a:p>
          <a:p>
            <a:r>
              <a:rPr lang="en-US" sz="2800" dirty="0" smtClean="0">
                <a:latin typeface="SutonnyMJ" pitchFamily="2" charset="0"/>
              </a:rPr>
              <a:t>                 </a:t>
            </a:r>
            <a:r>
              <a:rPr lang="en-US" sz="2800" dirty="0" smtClean="0">
                <a:latin typeface="Times New Roman"/>
                <a:cs typeface="Times New Roman"/>
              </a:rPr>
              <a:t>DG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DF</a:t>
            </a:r>
          </a:p>
          <a:p>
            <a:r>
              <a:rPr lang="en-US" sz="2800" dirty="0" smtClean="0">
                <a:latin typeface="Times New Roman"/>
                <a:cs typeface="Times New Roman"/>
                <a:sym typeface="Symbol"/>
              </a:rPr>
              <a:t>         DFEDGE</a:t>
            </a:r>
            <a:r>
              <a:rPr lang="en-US" sz="2800" dirty="0" smtClean="0">
                <a:latin typeface="SutonnyMJ" pitchFamily="2" charset="0"/>
              </a:rPr>
              <a:t> </a:t>
            </a:r>
          </a:p>
          <a:p>
            <a:r>
              <a:rPr lang="en-US" sz="2800" dirty="0" smtClean="0">
                <a:latin typeface="SutonnyMJ" pitchFamily="2" charset="0"/>
              </a:rPr>
              <a:t>          </a:t>
            </a:r>
            <a:r>
              <a:rPr lang="en-US" sz="2800" dirty="0" err="1" smtClean="0">
                <a:latin typeface="SutonnyMJ" pitchFamily="2" charset="0"/>
              </a:rPr>
              <a:t>myZivs</a:t>
            </a:r>
            <a:r>
              <a:rPr lang="en-US" sz="2800" dirty="0" smtClean="0">
                <a:latin typeface="SutonnyMJ" pitchFamily="2" charset="0"/>
              </a:rPr>
              <a:t>,  </a:t>
            </a:r>
            <a:r>
              <a:rPr lang="en-US" sz="2800" dirty="0" smtClean="0">
                <a:latin typeface="SutonnyMJ" pitchFamily="2" charset="0"/>
                <a:sym typeface="Symbol"/>
              </a:rPr>
              <a:t></a:t>
            </a:r>
            <a:r>
              <a:rPr lang="en-US" sz="2800" dirty="0" smtClean="0">
                <a:latin typeface="Times New Roman"/>
                <a:cs typeface="Times New Roman"/>
                <a:sym typeface="Symbol"/>
              </a:rPr>
              <a:t>DFEACB</a:t>
            </a:r>
            <a:endParaRPr lang="en-US" sz="2800" dirty="0" smtClean="0">
              <a:latin typeface="SutonnyMJ" pitchFamily="2" charset="0"/>
            </a:endParaRPr>
          </a:p>
          <a:p>
            <a:endParaRPr lang="en-US" sz="2800" dirty="0">
              <a:latin typeface="SutonnyMJ" pitchFamily="2" charset="0"/>
            </a:endParaRPr>
          </a:p>
        </p:txBody>
      </p:sp>
      <p:sp>
        <p:nvSpPr>
          <p:cNvPr id="59" name="Arc 58"/>
          <p:cNvSpPr/>
          <p:nvPr/>
        </p:nvSpPr>
        <p:spPr>
          <a:xfrm>
            <a:off x="2290664" y="2273538"/>
            <a:ext cx="1390277" cy="1389888"/>
          </a:xfrm>
          <a:prstGeom prst="arc">
            <a:avLst>
              <a:gd name="adj1" fmla="val 10725361"/>
              <a:gd name="adj2" fmla="val 1257303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48" grpId="2"/>
      <p:bldP spid="49" grpId="0"/>
      <p:bldP spid="49" grpId="1"/>
      <p:bldP spid="49" grpId="2"/>
      <p:bldP spid="53" grpId="0" animBg="1"/>
      <p:bldP spid="53" grpId="1" animBg="1"/>
      <p:bldP spid="54" grpId="0" animBg="1"/>
      <p:bldP spid="57" grpId="0"/>
      <p:bldP spid="5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5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6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375</Words>
  <Application>Microsoft Office PowerPoint</Application>
  <PresentationFormat>On-screen Show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BZS</cp:lastModifiedBy>
  <cp:revision>72</cp:revision>
  <dcterms:created xsi:type="dcterms:W3CDTF">2006-08-16T00:00:00Z</dcterms:created>
  <dcterms:modified xsi:type="dcterms:W3CDTF">2013-08-01T06:28:05Z</dcterms:modified>
</cp:coreProperties>
</file>