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71" r:id="rId9"/>
    <p:sldId id="272" r:id="rId10"/>
    <p:sldId id="270" r:id="rId11"/>
    <p:sldId id="265" r:id="rId12"/>
    <p:sldId id="269" r:id="rId13"/>
    <p:sldId id="25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94660"/>
  </p:normalViewPr>
  <p:slideViewPr>
    <p:cSldViewPr>
      <p:cViewPr varScale="1">
        <p:scale>
          <a:sx n="82" d="100"/>
          <a:sy n="82" d="100"/>
        </p:scale>
        <p:origin x="-9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43000" y="4343400"/>
            <a:ext cx="7010400" cy="221599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13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Yellow_French_Marigold_Flower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19400" y="609600"/>
            <a:ext cx="3581400" cy="34867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0" y="2819400"/>
            <a:ext cx="2362200" cy="2133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962400" y="3505200"/>
            <a:ext cx="1524000" cy="1219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7086600" y="3124200"/>
            <a:ext cx="1600200" cy="1676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943600" y="0"/>
            <a:ext cx="10668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943600" y="1143000"/>
            <a:ext cx="1219200" cy="106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486400" y="5410200"/>
            <a:ext cx="1905000" cy="1447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endCxn id="10" idx="2"/>
          </p:cNvCxnSpPr>
          <p:nvPr/>
        </p:nvCxnSpPr>
        <p:spPr>
          <a:xfrm>
            <a:off x="2362200" y="4114800"/>
            <a:ext cx="16002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11" idx="2"/>
          </p:cNvCxnSpPr>
          <p:nvPr/>
        </p:nvCxnSpPr>
        <p:spPr>
          <a:xfrm flipV="1">
            <a:off x="5562600" y="3962400"/>
            <a:ext cx="1524000" cy="76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0" idx="1"/>
            <a:endCxn id="14" idx="3"/>
          </p:cNvCxnSpPr>
          <p:nvPr/>
        </p:nvCxnSpPr>
        <p:spPr>
          <a:xfrm rot="5400000" flipH="1" flipV="1">
            <a:off x="3691078" y="1274997"/>
            <a:ext cx="2903259" cy="191424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0" idx="7"/>
            <a:endCxn id="15" idx="3"/>
          </p:cNvCxnSpPr>
          <p:nvPr/>
        </p:nvCxnSpPr>
        <p:spPr>
          <a:xfrm rot="5400000" flipH="1" flipV="1">
            <a:off x="4877593" y="2439194"/>
            <a:ext cx="1630177" cy="85893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H="1">
            <a:off x="6324600" y="1295400"/>
            <a:ext cx="2514600" cy="1143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5" idx="5"/>
          </p:cNvCxnSpPr>
          <p:nvPr/>
        </p:nvCxnSpPr>
        <p:spPr>
          <a:xfrm rot="16200000" flipH="1">
            <a:off x="6652512" y="2385311"/>
            <a:ext cx="1146829" cy="4833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16" idx="1"/>
          </p:cNvCxnSpPr>
          <p:nvPr/>
        </p:nvCxnSpPr>
        <p:spPr>
          <a:xfrm rot="16200000" flipH="1">
            <a:off x="4872179" y="4729023"/>
            <a:ext cx="897824" cy="8885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6" idx="7"/>
          </p:cNvCxnSpPr>
          <p:nvPr/>
        </p:nvCxnSpPr>
        <p:spPr>
          <a:xfrm rot="5400000" flipH="1" flipV="1">
            <a:off x="7031599" y="4881425"/>
            <a:ext cx="821621" cy="65998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28600" y="3429000"/>
            <a:ext cx="1905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মলমূত্র 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114800" y="3733800"/>
            <a:ext cx="106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পানি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19800" y="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হাত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172200" y="137160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খাদ্য</a:t>
            </a:r>
            <a:endParaRPr lang="en-US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162800" y="3505200"/>
            <a:ext cx="144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পানিবাহিত</a:t>
            </a:r>
          </a:p>
          <a:p>
            <a:r>
              <a:rPr lang="bn-BD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রোগ </a:t>
            </a:r>
            <a:endParaRPr lang="en-US" sz="2800" i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638800" y="5715000"/>
            <a:ext cx="1676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ফলমূল ও</a:t>
            </a:r>
          </a:p>
          <a:p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শাক-সবজি 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0" y="457200"/>
            <a:ext cx="5181600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পানির মাধ্যমে রোগ ছড়ানোর </a:t>
            </a: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পথঃ  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1" dur="1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37" grpId="0"/>
      <p:bldP spid="38" grpId="0"/>
      <p:bldP spid="39" grpId="0"/>
      <p:bldP spid="42" grpId="0"/>
      <p:bldP spid="49" grpId="0"/>
      <p:bldP spid="5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14400"/>
            <a:ext cx="9144000" cy="492442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মূল্যায়ণঃ</a:t>
            </a:r>
            <a:endParaRPr lang="bn-BD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১। পানিবাহিত  রোগ কি? </a:t>
            </a:r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54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২। পানিবাহিত </a:t>
            </a:r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৫</a:t>
            </a:r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টি </a:t>
            </a:r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রোগের নাম লিখ?</a:t>
            </a:r>
          </a:p>
          <a:p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৩।পানির মাধ্যমে কীভাবে রোগ ছড়ায় তা  </a:t>
            </a:r>
          </a:p>
          <a:p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বল? </a:t>
            </a:r>
          </a:p>
          <a:p>
            <a:endParaRPr lang="en-US" sz="32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438400"/>
            <a:ext cx="9144000" cy="267765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বাড়ির কাজঃ</a:t>
            </a:r>
          </a:p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১।পানির মাধ্যমে কীভাবে রোগ ছড়ায়  তার ছবি এঁকে আনবে।   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962400"/>
            <a:ext cx="7239000" cy="22159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BD" sz="8800" dirty="0" smtClean="0"/>
              <a:t> </a:t>
            </a:r>
            <a:endParaRPr lang="en-US" sz="8800" dirty="0"/>
          </a:p>
        </p:txBody>
      </p:sp>
      <p:pic>
        <p:nvPicPr>
          <p:cNvPr id="4" name="Picture 3" descr="stock-photo-5326068-hand-shake-man-and-woman-isolated-on-whi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09800" y="609600"/>
            <a:ext cx="4610100" cy="30693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762000"/>
            <a:ext cx="8382000" cy="513986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উপস্থাপণায়ঃ</a:t>
            </a:r>
            <a:r>
              <a:rPr lang="bn-BD" sz="8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</a:t>
            </a:r>
          </a:p>
          <a:p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মোঃ সাখাওয়াত উল্যা</a:t>
            </a:r>
          </a:p>
          <a:p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আবদুল্যা মিয়ার হাট সঃ প্রাঃ বিঃ </a:t>
            </a:r>
          </a:p>
          <a:p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কবিরহাট, নোয়াখালী। </a:t>
            </a:r>
            <a:endParaRPr lang="en-US" sz="6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3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3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3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3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3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0"/>
            <a:ext cx="9144000" cy="341632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শ্রেণিঃচতুর্থ </a:t>
            </a:r>
            <a:r>
              <a:rPr lang="bn-BD" sz="5400" dirty="0" smtClean="0">
                <a:solidFill>
                  <a:srgbClr val="C00000"/>
                </a:solidFill>
              </a:rPr>
              <a:t>       </a:t>
            </a:r>
            <a:endParaRPr lang="en-US" sz="5400" dirty="0" smtClean="0">
              <a:solidFill>
                <a:srgbClr val="C00000"/>
              </a:solidFill>
            </a:endParaRPr>
          </a:p>
          <a:p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বিষয়ঃ </a:t>
            </a:r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প্রাথমিক বিজ্ঞান </a:t>
            </a:r>
          </a:p>
          <a:p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পাঠ্যাংশঃপানিবাহিত রোগ </a:t>
            </a:r>
            <a: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54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সময়ঃ৩৫মিনিট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0"/>
            <a:ext cx="9144000" cy="400109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শিখনফলসমূহঃ </a:t>
            </a:r>
          </a:p>
          <a:p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১।পানিবাহিত রোগ কি? তা বলতে  পারবে।</a:t>
            </a:r>
          </a:p>
          <a:p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২।পানিবাহিত কয়েকটি রোগের নাম </a:t>
            </a:r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বলতে ও লিখতে </a:t>
            </a:r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পারবে।</a:t>
            </a:r>
          </a:p>
          <a:p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৩।পানির মাধ্যমে কীভাবে রোগ </a:t>
            </a:r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ছড়ায় </a:t>
            </a:r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তা </a:t>
            </a:r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বলতে ও লিখতে পারবে</a:t>
            </a:r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      </a:t>
            </a:r>
            <a:endParaRPr lang="en-US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895600"/>
            <a:ext cx="9144000" cy="830997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পাঠের অনুকূল পরিবেশ সৃষ্টিঃ গানের মাধ্যমে 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CAMGPHL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1828800"/>
            <a:ext cx="3976255" cy="2438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" name="Picture 2" descr="panicho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1828800"/>
            <a:ext cx="3634644" cy="249462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762000" y="304800"/>
            <a:ext cx="7162800" cy="1107996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এগুলো </a:t>
            </a:r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কিসের </a:t>
            </a:r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ছবি? 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4800600"/>
            <a:ext cx="8458200" cy="110799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পানিবাহিত  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রোগে আক্রান্ত শিশু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an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09800" y="3962400"/>
            <a:ext cx="1447800" cy="218356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" name="Picture 2" descr="pania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1447800"/>
            <a:ext cx="2897011" cy="144183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4" name="Picture 3" descr="panicho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81400" y="1447800"/>
            <a:ext cx="2209800" cy="151668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Picture 4" descr="panijan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48400" y="1447800"/>
            <a:ext cx="2599981" cy="156538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Picture 5" descr="panity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876800" y="4038600"/>
            <a:ext cx="2867134" cy="210298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7" name="TextBox 6"/>
          <p:cNvSpPr txBox="1"/>
          <p:nvPr/>
        </p:nvSpPr>
        <p:spPr>
          <a:xfrm>
            <a:off x="1143000" y="0"/>
            <a:ext cx="6858000" cy="120032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পানিবাহিত রোগ </a:t>
            </a:r>
            <a:endParaRPr lang="en-US" sz="7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3048000"/>
            <a:ext cx="1905000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আমাশয় 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0" y="3124200"/>
            <a:ext cx="1905000" cy="646331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কলেরা </a:t>
            </a:r>
            <a:endParaRPr lang="en-US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53200" y="3200400"/>
            <a:ext cx="2133600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জন্ডিস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0" y="6273225"/>
            <a:ext cx="1371600" cy="584775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ডায়রিয়া </a:t>
            </a:r>
            <a:endParaRPr lang="en-US" sz="32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81600" y="6273225"/>
            <a:ext cx="213360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টাইফয়েড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381000"/>
            <a:ext cx="8229600" cy="830997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পানিবাহিত রোগ ছড়ানোর অন্যতম </a:t>
            </a:r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মাধ্যমঃ 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5334000"/>
            <a:ext cx="6477000" cy="11079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খোলা পায়খানা </a:t>
            </a:r>
            <a:endParaRPr lang="en-US" sz="66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sumonk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19400" y="1676400"/>
            <a:ext cx="3276599" cy="32765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00400" y="2362200"/>
            <a:ext cx="2895600" cy="1828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পানিবাহিত বিভিন্ন রোগের নাম 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" name="Straight Arrow Connector 3"/>
          <p:cNvCxnSpPr>
            <a:stCxn id="2" idx="7"/>
          </p:cNvCxnSpPr>
          <p:nvPr/>
        </p:nvCxnSpPr>
        <p:spPr>
          <a:xfrm rot="5400000" flipH="1" flipV="1">
            <a:off x="5711964" y="2093586"/>
            <a:ext cx="496421" cy="57645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791200" y="304800"/>
            <a:ext cx="2590800" cy="1981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আমাশয় </a:t>
            </a:r>
            <a:endParaRPr lang="en-US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2971800" y="1676400"/>
            <a:ext cx="914400" cy="838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1143000" y="228600"/>
            <a:ext cx="2209800" cy="1676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টাইফয়েড 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3" name="Straight Arrow Connector 12"/>
          <p:cNvCxnSpPr>
            <a:stCxn id="2" idx="3"/>
          </p:cNvCxnSpPr>
          <p:nvPr/>
        </p:nvCxnSpPr>
        <p:spPr>
          <a:xfrm rot="5400000">
            <a:off x="2973718" y="3464066"/>
            <a:ext cx="191621" cy="110984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228600" y="3581400"/>
            <a:ext cx="2514600" cy="2057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ডায়রিয়া</a:t>
            </a:r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16200000" flipH="1">
            <a:off x="4076700" y="4381500"/>
            <a:ext cx="83820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 flipH="1">
            <a:off x="3809999" y="4953000"/>
            <a:ext cx="2286000" cy="1905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জন্ডিস </a:t>
            </a:r>
            <a:endParaRPr lang="en-US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9" name="Straight Arrow Connector 18"/>
          <p:cNvCxnSpPr>
            <a:stCxn id="2" idx="5"/>
          </p:cNvCxnSpPr>
          <p:nvPr/>
        </p:nvCxnSpPr>
        <p:spPr>
          <a:xfrm rot="16200000" flipH="1">
            <a:off x="5826264" y="3768863"/>
            <a:ext cx="648821" cy="95745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6477000" y="4038600"/>
            <a:ext cx="2514600" cy="2362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কলেরা 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1" grpId="0" animBg="1"/>
      <p:bldP spid="14" grpId="0" animBg="1"/>
      <p:bldP spid="17" grpId="0" animBg="1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</TotalTime>
  <Words>152</Words>
  <Application>Microsoft Office PowerPoint</Application>
  <PresentationFormat>On-screen Show (4:3)</PresentationFormat>
  <Paragraphs>49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Maijdee Noakhali</dc:creator>
  <cp:lastModifiedBy>joyanta</cp:lastModifiedBy>
  <cp:revision>83</cp:revision>
  <dcterms:created xsi:type="dcterms:W3CDTF">2006-08-16T00:00:00Z</dcterms:created>
  <dcterms:modified xsi:type="dcterms:W3CDTF">2013-04-27T15:04:16Z</dcterms:modified>
</cp:coreProperties>
</file>