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-Birthday-Balloon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0"/>
            <a:ext cx="6922477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905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Welcome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u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7010400" cy="4830762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THANKS A LOT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0800000" flipV="1">
            <a:off x="533400" y="1066800"/>
            <a:ext cx="8077200" cy="5486400"/>
          </a:xfr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 MD RIAZUDDIN 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ASST. TEACHER </a:t>
            </a:r>
            <a:br>
              <a:rPr lang="en-US" sz="3100" dirty="0" smtClean="0"/>
            </a:br>
            <a:r>
              <a:rPr lang="en-US" sz="3100" dirty="0" smtClean="0"/>
              <a:t>GOURIPUR WEST.G.PRIMARY SCHOOL</a:t>
            </a:r>
            <a:br>
              <a:rPr lang="en-US" sz="3100" dirty="0" smtClean="0"/>
            </a:br>
            <a:r>
              <a:rPr lang="en-US" sz="3100" dirty="0" smtClean="0"/>
              <a:t>DAUDKANDI .COMILLA</a:t>
            </a:r>
            <a:br>
              <a:rPr lang="en-US" sz="31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1295400"/>
            <a:ext cx="5257800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INTRODUCTION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600200" y="1371600"/>
            <a:ext cx="6324600" cy="3886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CLASS-FIVE</a:t>
            </a:r>
          </a:p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SUBJECT-ENGLISH</a:t>
            </a:r>
          </a:p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LESSON-HAPPY BIRTHDAY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i="1" dirty="0" smtClean="0"/>
          </a:p>
          <a:p>
            <a:pPr algn="ctr"/>
            <a:endParaRPr lang="en-US" sz="3200" b="1" i="1" dirty="0" smtClean="0"/>
          </a:p>
          <a:p>
            <a:pPr algn="ctr"/>
            <a:endParaRPr lang="en-US" sz="3200" b="1" i="1" dirty="0" smtClean="0"/>
          </a:p>
          <a:p>
            <a:pPr algn="ctr"/>
            <a:endParaRPr lang="en-US" sz="6600" b="1" i="1" dirty="0" smtClean="0"/>
          </a:p>
          <a:p>
            <a:pPr algn="ctr"/>
            <a:endParaRPr lang="en-US" sz="6600" b="1" i="1" dirty="0" smtClean="0"/>
          </a:p>
          <a:p>
            <a:pPr algn="ctr"/>
            <a:r>
              <a:rPr lang="en-US" sz="6600" b="1" i="1" dirty="0" smtClean="0"/>
              <a:t>LEARNING  OUTCOMES</a:t>
            </a:r>
          </a:p>
          <a:p>
            <a:pPr algn="ctr"/>
            <a:r>
              <a:rPr lang="en-US" sz="4400" dirty="0" smtClean="0"/>
              <a:t>1.Students will  able describe a birthday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8" name="Picture 7" descr="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80999"/>
            <a:ext cx="4267200" cy="220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Safety environment by singing a song</a:t>
            </a:r>
            <a:endParaRPr lang="en-US" dirty="0"/>
          </a:p>
        </p:txBody>
      </p:sp>
      <p:pic>
        <p:nvPicPr>
          <p:cNvPr id="6" name="Content Placeholder 5" descr="BeautifulRedFl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76800" y="5638800"/>
            <a:ext cx="17907000" cy="5410200"/>
          </a:xfrm>
          <a:prstGeom prst="rect">
            <a:avLst/>
          </a:prstGeom>
        </p:spPr>
      </p:pic>
      <p:pic>
        <p:nvPicPr>
          <p:cNvPr id="3" name="Picture 2" descr="birthday-of-nupur-bhola-bangladesh+1152_13529068377-tpfil02aw-29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800600" y="-1676400"/>
            <a:ext cx="17830800" cy="723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1066800" y="-6019800"/>
            <a:ext cx="7620000" cy="1828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What   do we can see in the picture?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6553200" cy="1219200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Lesson presentation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5105400" y="3124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eena_blo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609600" y="3048000"/>
            <a:ext cx="8153400" cy="32766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4495800" y="1676400"/>
            <a:ext cx="990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5638800" cy="64633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What are they doing?</a:t>
            </a:r>
            <a:endParaRPr lang="en-US" sz="3600" dirty="0"/>
          </a:p>
        </p:txBody>
      </p:sp>
      <p:pic>
        <p:nvPicPr>
          <p:cNvPr id="4" name="Picture 3" descr="Birthday_pa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6629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838200"/>
            <a:ext cx="37338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1.When do we celebrate a birthday party?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1905000"/>
            <a:ext cx="38862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2.What kinds of dress we put on?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2743200"/>
            <a:ext cx="3810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3.Who arrange the party?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657600"/>
            <a:ext cx="4833311" cy="203132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1.We usually celebrate the party after </a:t>
            </a:r>
          </a:p>
          <a:p>
            <a:r>
              <a:rPr lang="en-US" dirty="0" smtClean="0"/>
              <a:t>One year.</a:t>
            </a:r>
          </a:p>
          <a:p>
            <a:endParaRPr lang="en-US" dirty="0" smtClean="0"/>
          </a:p>
          <a:p>
            <a:r>
              <a:rPr lang="en-US" dirty="0" smtClean="0"/>
              <a:t>2.We usually put on new </a:t>
            </a:r>
            <a:r>
              <a:rPr lang="en-US" dirty="0" err="1" smtClean="0"/>
              <a:t>colourful</a:t>
            </a:r>
            <a:r>
              <a:rPr lang="en-US" dirty="0" smtClean="0"/>
              <a:t> dress</a:t>
            </a:r>
          </a:p>
          <a:p>
            <a:endParaRPr lang="en-US" dirty="0" smtClean="0"/>
          </a:p>
          <a:p>
            <a:r>
              <a:rPr lang="en-US" dirty="0" smtClean="0"/>
              <a:t>3.Our parents or best wisher arrange</a:t>
            </a:r>
          </a:p>
          <a:p>
            <a:r>
              <a:rPr lang="en-US" dirty="0" smtClean="0"/>
              <a:t>The party.</a:t>
            </a:r>
            <a:endParaRPr lang="en-US" dirty="0"/>
          </a:p>
        </p:txBody>
      </p:sp>
      <p:pic>
        <p:nvPicPr>
          <p:cNvPr id="10" name="Picture 9" descr="birthday-of-nupur-bhola-bangladesh+1152_13529068377-tpfil02aw-29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914400"/>
            <a:ext cx="1447800" cy="704850"/>
          </a:xfrm>
          <a:prstGeom prst="rect">
            <a:avLst/>
          </a:prstGeom>
        </p:spPr>
      </p:pic>
      <p:pic>
        <p:nvPicPr>
          <p:cNvPr id="14" name="Picture 13" descr="birthday-of-nupur-bhola-bangladesh+1152_13529068377-tpfil02aw-29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743200"/>
            <a:ext cx="1447800" cy="704850"/>
          </a:xfrm>
          <a:prstGeom prst="rect">
            <a:avLst/>
          </a:prstGeom>
        </p:spPr>
      </p:pic>
      <p:pic>
        <p:nvPicPr>
          <p:cNvPr id="15" name="Picture 14" descr="birthday-of-nupur-bhola-bangladesh+1152_13529068377-tpfil02aw-29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905000"/>
            <a:ext cx="144780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87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    MD RIAZUDDIN   ASST. TEACHER  GOURIPUR WEST.G.PRIMARY SCHOOL DAUDKANDI .COMILLA  </vt:lpstr>
      <vt:lpstr>Slide 3</vt:lpstr>
      <vt:lpstr>Slide 4</vt:lpstr>
      <vt:lpstr>Safety environment by singing a song</vt:lpstr>
      <vt:lpstr>Slide 6</vt:lpstr>
      <vt:lpstr>Slide 7</vt:lpstr>
      <vt:lpstr>Slide 8</vt:lpstr>
      <vt:lpstr>Slide 9</vt:lpstr>
      <vt:lpstr>THANKS A LOT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pticomilla</dc:creator>
  <cp:lastModifiedBy>PTI</cp:lastModifiedBy>
  <cp:revision>6</cp:revision>
  <dcterms:created xsi:type="dcterms:W3CDTF">2006-08-16T00:00:00Z</dcterms:created>
  <dcterms:modified xsi:type="dcterms:W3CDTF">2013-03-24T07:31:05Z</dcterms:modified>
</cp:coreProperties>
</file>