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76" r:id="rId2"/>
    <p:sldId id="262" r:id="rId3"/>
    <p:sldId id="259" r:id="rId4"/>
    <p:sldId id="269" r:id="rId5"/>
    <p:sldId id="257" r:id="rId6"/>
    <p:sldId id="271" r:id="rId7"/>
    <p:sldId id="274" r:id="rId8"/>
    <p:sldId id="278" r:id="rId9"/>
    <p:sldId id="279" r:id="rId10"/>
    <p:sldId id="270" r:id="rId11"/>
    <p:sldId id="261" r:id="rId12"/>
    <p:sldId id="258" r:id="rId13"/>
    <p:sldId id="26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78EB62A-B19A-4ACB-8417-CC279D3E3F93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</dgm:pt>
    <dgm:pt modelId="{6D2B664F-721E-4A90-BE18-B6285B441933}">
      <dgm:prSet phldrT="[Text]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bn-BD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NikoshBAN" pitchFamily="2" charset="0"/>
              <a:cs typeface="NikoshBAN" pitchFamily="2" charset="0"/>
            </a:rPr>
            <a:t>অনানুষ্ঠানিক</a:t>
          </a:r>
          <a:r>
            <a:rPr lang="en-US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NikoshBAN" pitchFamily="2" charset="0"/>
              <a:cs typeface="NikoshBAN" pitchFamily="2" charset="0"/>
            </a:rPr>
            <a:t> </a:t>
          </a:r>
          <a:r>
            <a:rPr lang="bn-BD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NikoshBAN" pitchFamily="2" charset="0"/>
              <a:cs typeface="NikoshBAN" pitchFamily="2" charset="0"/>
            </a:rPr>
            <a:t>অর্থনৈতিক কার্যক্রম</a:t>
          </a:r>
          <a:endParaRPr lang="en-US" b="1" cap="none" spc="0" dirty="0">
            <a:ln w="10541" cmpd="sng">
              <a:solidFill>
                <a:schemeClr val="accent1">
                  <a:shade val="88000"/>
                  <a:satMod val="110000"/>
                </a:schemeClr>
              </a:solidFill>
              <a:prstDash val="solid"/>
            </a:ln>
            <a:gradFill>
              <a:gsLst>
                <a:gs pos="0">
                  <a:schemeClr val="accent1">
                    <a:tint val="40000"/>
                    <a:satMod val="250000"/>
                  </a:schemeClr>
                </a:gs>
                <a:gs pos="9000">
                  <a:schemeClr val="accent1">
                    <a:tint val="52000"/>
                    <a:satMod val="300000"/>
                  </a:schemeClr>
                </a:gs>
                <a:gs pos="50000">
                  <a:schemeClr val="accent1">
                    <a:shade val="20000"/>
                    <a:satMod val="300000"/>
                  </a:schemeClr>
                </a:gs>
                <a:gs pos="79000">
                  <a:schemeClr val="accent1">
                    <a:tint val="52000"/>
                    <a:satMod val="300000"/>
                  </a:schemeClr>
                </a:gs>
                <a:gs pos="100000">
                  <a:schemeClr val="accent1">
                    <a:tint val="40000"/>
                    <a:satMod val="250000"/>
                  </a:schemeClr>
                </a:gs>
              </a:gsLst>
              <a:lin ang="5400000"/>
            </a:gradFill>
            <a:effectLst/>
          </a:endParaRPr>
        </a:p>
      </dgm:t>
    </dgm:pt>
    <dgm:pt modelId="{940F945F-9F55-4A58-9CCA-7ED3596A3DE2}" type="parTrans" cxnId="{D62E541D-B29B-468C-B9B0-2EE0193FADE7}">
      <dgm:prSet/>
      <dgm:spPr/>
      <dgm:t>
        <a:bodyPr/>
        <a:lstStyle/>
        <a:p>
          <a:endParaRPr lang="en-US"/>
        </a:p>
      </dgm:t>
    </dgm:pt>
    <dgm:pt modelId="{576CF630-F923-4B29-BB84-1B712EE30009}" type="sibTrans" cxnId="{D62E541D-B29B-468C-B9B0-2EE0193FADE7}">
      <dgm:prSet/>
      <dgm:spPr/>
      <dgm:t>
        <a:bodyPr/>
        <a:lstStyle/>
        <a:p>
          <a:endParaRPr lang="en-US"/>
        </a:p>
      </dgm:t>
    </dgm:pt>
    <dgm:pt modelId="{4D92313E-4A79-4E08-B41C-9A96D32CCAF6}">
      <dgm:prSet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bn-BD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rPr>
            <a:t>অর্থনৈতিক কার্যক্রম</a:t>
          </a:r>
          <a:endParaRPr lang="en-US" b="1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16FD9847-5FEA-4BF9-926A-0E615E5291C2}" type="parTrans" cxnId="{A000E234-4135-4CED-AFC4-E8CB2AB65212}">
      <dgm:prSet/>
      <dgm:spPr/>
      <dgm:t>
        <a:bodyPr/>
        <a:lstStyle/>
        <a:p>
          <a:endParaRPr lang="en-US"/>
        </a:p>
      </dgm:t>
    </dgm:pt>
    <dgm:pt modelId="{C429FDD1-8FFA-476C-99B6-B279A4EF6AE3}" type="sibTrans" cxnId="{A000E234-4135-4CED-AFC4-E8CB2AB65212}">
      <dgm:prSet/>
      <dgm:spPr/>
      <dgm:t>
        <a:bodyPr/>
        <a:lstStyle/>
        <a:p>
          <a:endParaRPr lang="en-US"/>
        </a:p>
      </dgm:t>
    </dgm:pt>
    <dgm:pt modelId="{E3E7F21F-E044-4F5D-9288-8D61A45574FA}">
      <dgm:prSet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bn-BD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NikoshBAN" pitchFamily="2" charset="0"/>
              <a:cs typeface="NikoshBAN" pitchFamily="2" charset="0"/>
            </a:rPr>
            <a:t>আনুষ্ঠানিক</a:t>
          </a:r>
          <a:r>
            <a:rPr lang="en-US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NikoshBAN" pitchFamily="2" charset="0"/>
              <a:cs typeface="NikoshBAN" pitchFamily="2" charset="0"/>
            </a:rPr>
            <a:t> </a:t>
          </a:r>
          <a:r>
            <a:rPr lang="bn-BD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NikoshBAN" pitchFamily="2" charset="0"/>
              <a:cs typeface="NikoshBAN" pitchFamily="2" charset="0"/>
            </a:rPr>
            <a:t>অর্থনৈতিক কার্যক্রম</a:t>
          </a:r>
          <a:endParaRPr lang="en-US" b="1" cap="none" spc="0" dirty="0">
            <a:ln w="10541" cmpd="sng">
              <a:solidFill>
                <a:schemeClr val="accent1">
                  <a:shade val="88000"/>
                  <a:satMod val="110000"/>
                </a:schemeClr>
              </a:solidFill>
              <a:prstDash val="solid"/>
            </a:ln>
            <a:gradFill>
              <a:gsLst>
                <a:gs pos="0">
                  <a:schemeClr val="accent1">
                    <a:tint val="40000"/>
                    <a:satMod val="250000"/>
                  </a:schemeClr>
                </a:gs>
                <a:gs pos="9000">
                  <a:schemeClr val="accent1">
                    <a:tint val="52000"/>
                    <a:satMod val="300000"/>
                  </a:schemeClr>
                </a:gs>
                <a:gs pos="50000">
                  <a:schemeClr val="accent1">
                    <a:shade val="20000"/>
                    <a:satMod val="300000"/>
                  </a:schemeClr>
                </a:gs>
                <a:gs pos="79000">
                  <a:schemeClr val="accent1">
                    <a:tint val="52000"/>
                    <a:satMod val="300000"/>
                  </a:schemeClr>
                </a:gs>
                <a:gs pos="100000">
                  <a:schemeClr val="accent1">
                    <a:tint val="40000"/>
                    <a:satMod val="250000"/>
                  </a:schemeClr>
                </a:gs>
              </a:gsLst>
              <a:lin ang="5400000"/>
            </a:gradFill>
            <a:effectLst/>
          </a:endParaRPr>
        </a:p>
      </dgm:t>
    </dgm:pt>
    <dgm:pt modelId="{4FB6B529-BF98-4786-9158-8D1B2862E8BB}" type="parTrans" cxnId="{708CBADB-C228-43C5-9706-1D50B515859C}">
      <dgm:prSet/>
      <dgm:spPr/>
      <dgm:t>
        <a:bodyPr/>
        <a:lstStyle/>
        <a:p>
          <a:endParaRPr lang="en-US"/>
        </a:p>
      </dgm:t>
    </dgm:pt>
    <dgm:pt modelId="{672AA3B9-2E34-42D6-AF0F-BCAA3542060C}" type="sibTrans" cxnId="{708CBADB-C228-43C5-9706-1D50B515859C}">
      <dgm:prSet/>
      <dgm:spPr/>
      <dgm:t>
        <a:bodyPr/>
        <a:lstStyle/>
        <a:p>
          <a:endParaRPr lang="en-US"/>
        </a:p>
      </dgm:t>
    </dgm:pt>
    <dgm:pt modelId="{FC6CBFF5-E1E3-414C-B520-36E0917CCA57}" type="pres">
      <dgm:prSet presAssocID="{978EB62A-B19A-4ACB-8417-CC279D3E3F93}" presName="compositeShape" presStyleCnt="0">
        <dgm:presLayoutVars>
          <dgm:chMax val="7"/>
          <dgm:dir/>
          <dgm:resizeHandles val="exact"/>
        </dgm:presLayoutVars>
      </dgm:prSet>
      <dgm:spPr/>
    </dgm:pt>
    <dgm:pt modelId="{82B547DD-5F9C-45A5-A25A-B0F5B1D9EB94}" type="pres">
      <dgm:prSet presAssocID="{978EB62A-B19A-4ACB-8417-CC279D3E3F93}" presName="wedge1" presStyleLbl="node1" presStyleIdx="0" presStyleCnt="3"/>
      <dgm:spPr/>
      <dgm:t>
        <a:bodyPr/>
        <a:lstStyle/>
        <a:p>
          <a:endParaRPr lang="en-US"/>
        </a:p>
      </dgm:t>
    </dgm:pt>
    <dgm:pt modelId="{CBB8F88F-81F9-476E-910E-9CD0F7550A49}" type="pres">
      <dgm:prSet presAssocID="{978EB62A-B19A-4ACB-8417-CC279D3E3F93}" presName="dummy1a" presStyleCnt="0"/>
      <dgm:spPr/>
    </dgm:pt>
    <dgm:pt modelId="{DE503192-8DEA-41B5-898F-FA731588BC99}" type="pres">
      <dgm:prSet presAssocID="{978EB62A-B19A-4ACB-8417-CC279D3E3F93}" presName="dummy1b" presStyleCnt="0"/>
      <dgm:spPr/>
    </dgm:pt>
    <dgm:pt modelId="{7ED8A0A2-3551-4CC0-A6CE-380512A8D025}" type="pres">
      <dgm:prSet presAssocID="{978EB62A-B19A-4ACB-8417-CC279D3E3F93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168837-10EE-4437-ADF1-80873FF3A4CC}" type="pres">
      <dgm:prSet presAssocID="{978EB62A-B19A-4ACB-8417-CC279D3E3F93}" presName="wedge2" presStyleLbl="node1" presStyleIdx="1" presStyleCnt="3"/>
      <dgm:spPr/>
      <dgm:t>
        <a:bodyPr/>
        <a:lstStyle/>
        <a:p>
          <a:endParaRPr lang="en-US"/>
        </a:p>
      </dgm:t>
    </dgm:pt>
    <dgm:pt modelId="{FF1D8D77-80CB-42E9-8C20-88CF90E41ABF}" type="pres">
      <dgm:prSet presAssocID="{978EB62A-B19A-4ACB-8417-CC279D3E3F93}" presName="dummy2a" presStyleCnt="0"/>
      <dgm:spPr/>
    </dgm:pt>
    <dgm:pt modelId="{6FD4E67B-41D1-4D5B-AD21-C581255651CC}" type="pres">
      <dgm:prSet presAssocID="{978EB62A-B19A-4ACB-8417-CC279D3E3F93}" presName="dummy2b" presStyleCnt="0"/>
      <dgm:spPr/>
    </dgm:pt>
    <dgm:pt modelId="{80E61EBA-5085-4855-8980-384C41B66104}" type="pres">
      <dgm:prSet presAssocID="{978EB62A-B19A-4ACB-8417-CC279D3E3F93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10C079-B3A0-4447-9E9C-96198126DE57}" type="pres">
      <dgm:prSet presAssocID="{978EB62A-B19A-4ACB-8417-CC279D3E3F93}" presName="wedge3" presStyleLbl="node1" presStyleIdx="2" presStyleCnt="3"/>
      <dgm:spPr/>
      <dgm:t>
        <a:bodyPr/>
        <a:lstStyle/>
        <a:p>
          <a:endParaRPr lang="en-US"/>
        </a:p>
      </dgm:t>
    </dgm:pt>
    <dgm:pt modelId="{504477AE-2E70-4C84-AA29-55AE43884276}" type="pres">
      <dgm:prSet presAssocID="{978EB62A-B19A-4ACB-8417-CC279D3E3F93}" presName="dummy3a" presStyleCnt="0"/>
      <dgm:spPr/>
    </dgm:pt>
    <dgm:pt modelId="{18CAF0FF-42BE-4C50-81A1-B669074F74E7}" type="pres">
      <dgm:prSet presAssocID="{978EB62A-B19A-4ACB-8417-CC279D3E3F93}" presName="dummy3b" presStyleCnt="0"/>
      <dgm:spPr/>
    </dgm:pt>
    <dgm:pt modelId="{D6C4299B-79B9-4D3A-BF63-584D413F9E14}" type="pres">
      <dgm:prSet presAssocID="{978EB62A-B19A-4ACB-8417-CC279D3E3F93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1BBAA0-2074-4337-B551-6B36D78AEE93}" type="pres">
      <dgm:prSet presAssocID="{576CF630-F923-4B29-BB84-1B712EE30009}" presName="arrowWedge1" presStyleLbl="fgSibTrans2D1" presStyleIdx="0" presStyleCnt="3"/>
      <dgm:spPr/>
    </dgm:pt>
    <dgm:pt modelId="{30EB606B-DE31-4FE4-85BD-528383E22C6D}" type="pres">
      <dgm:prSet presAssocID="{C429FDD1-8FFA-476C-99B6-B279A4EF6AE3}" presName="arrowWedge2" presStyleLbl="fgSibTrans2D1" presStyleIdx="1" presStyleCnt="3"/>
      <dgm:spPr/>
    </dgm:pt>
    <dgm:pt modelId="{D6BAE615-067E-4059-8B69-FA153F15112F}" type="pres">
      <dgm:prSet presAssocID="{672AA3B9-2E34-42D6-AF0F-BCAA3542060C}" presName="arrowWedge3" presStyleLbl="fgSibTrans2D1" presStyleIdx="2" presStyleCnt="3"/>
      <dgm:spPr/>
    </dgm:pt>
  </dgm:ptLst>
  <dgm:cxnLst>
    <dgm:cxn modelId="{708CBADB-C228-43C5-9706-1D50B515859C}" srcId="{978EB62A-B19A-4ACB-8417-CC279D3E3F93}" destId="{E3E7F21F-E044-4F5D-9288-8D61A45574FA}" srcOrd="2" destOrd="0" parTransId="{4FB6B529-BF98-4786-9158-8D1B2862E8BB}" sibTransId="{672AA3B9-2E34-42D6-AF0F-BCAA3542060C}"/>
    <dgm:cxn modelId="{328A2C6E-7E7C-4EF8-885A-07A466CDC115}" type="presOf" srcId="{E3E7F21F-E044-4F5D-9288-8D61A45574FA}" destId="{D6C4299B-79B9-4D3A-BF63-584D413F9E14}" srcOrd="1" destOrd="0" presId="urn:microsoft.com/office/officeart/2005/8/layout/cycle8"/>
    <dgm:cxn modelId="{D62E541D-B29B-468C-B9B0-2EE0193FADE7}" srcId="{978EB62A-B19A-4ACB-8417-CC279D3E3F93}" destId="{6D2B664F-721E-4A90-BE18-B6285B441933}" srcOrd="0" destOrd="0" parTransId="{940F945F-9F55-4A58-9CCA-7ED3596A3DE2}" sibTransId="{576CF630-F923-4B29-BB84-1B712EE30009}"/>
    <dgm:cxn modelId="{23AB10C1-DEE1-4CBC-9103-5E13759550E7}" type="presOf" srcId="{6D2B664F-721E-4A90-BE18-B6285B441933}" destId="{82B547DD-5F9C-45A5-A25A-B0F5B1D9EB94}" srcOrd="0" destOrd="0" presId="urn:microsoft.com/office/officeart/2005/8/layout/cycle8"/>
    <dgm:cxn modelId="{A000E234-4135-4CED-AFC4-E8CB2AB65212}" srcId="{978EB62A-B19A-4ACB-8417-CC279D3E3F93}" destId="{4D92313E-4A79-4E08-B41C-9A96D32CCAF6}" srcOrd="1" destOrd="0" parTransId="{16FD9847-5FEA-4BF9-926A-0E615E5291C2}" sibTransId="{C429FDD1-8FFA-476C-99B6-B279A4EF6AE3}"/>
    <dgm:cxn modelId="{D05B6C6C-B456-4CF9-BF98-2DA1E43FB5DF}" type="presOf" srcId="{4D92313E-4A79-4E08-B41C-9A96D32CCAF6}" destId="{80E61EBA-5085-4855-8980-384C41B66104}" srcOrd="1" destOrd="0" presId="urn:microsoft.com/office/officeart/2005/8/layout/cycle8"/>
    <dgm:cxn modelId="{3AE068A8-DFD4-447C-9C10-67619E2B0193}" type="presOf" srcId="{E3E7F21F-E044-4F5D-9288-8D61A45574FA}" destId="{D710C079-B3A0-4447-9E9C-96198126DE57}" srcOrd="0" destOrd="0" presId="urn:microsoft.com/office/officeart/2005/8/layout/cycle8"/>
    <dgm:cxn modelId="{920AF451-2234-4B29-A7EE-E7D318DFF462}" type="presOf" srcId="{978EB62A-B19A-4ACB-8417-CC279D3E3F93}" destId="{FC6CBFF5-E1E3-414C-B520-36E0917CCA57}" srcOrd="0" destOrd="0" presId="urn:microsoft.com/office/officeart/2005/8/layout/cycle8"/>
    <dgm:cxn modelId="{1ACC19E9-CB6B-45DB-A675-4DC0FDDEB0F5}" type="presOf" srcId="{4D92313E-4A79-4E08-B41C-9A96D32CCAF6}" destId="{5B168837-10EE-4437-ADF1-80873FF3A4CC}" srcOrd="0" destOrd="0" presId="urn:microsoft.com/office/officeart/2005/8/layout/cycle8"/>
    <dgm:cxn modelId="{42B7494C-E560-4ED9-8873-98A1F1D1CD15}" type="presOf" srcId="{6D2B664F-721E-4A90-BE18-B6285B441933}" destId="{7ED8A0A2-3551-4CC0-A6CE-380512A8D025}" srcOrd="1" destOrd="0" presId="urn:microsoft.com/office/officeart/2005/8/layout/cycle8"/>
    <dgm:cxn modelId="{0ADB59C8-B15D-4D88-B330-4DAFDD3DA6F9}" type="presParOf" srcId="{FC6CBFF5-E1E3-414C-B520-36E0917CCA57}" destId="{82B547DD-5F9C-45A5-A25A-B0F5B1D9EB94}" srcOrd="0" destOrd="0" presId="urn:microsoft.com/office/officeart/2005/8/layout/cycle8"/>
    <dgm:cxn modelId="{7B6B9ACE-ACAE-4C06-B3C5-DA08D4687BA2}" type="presParOf" srcId="{FC6CBFF5-E1E3-414C-B520-36E0917CCA57}" destId="{CBB8F88F-81F9-476E-910E-9CD0F7550A49}" srcOrd="1" destOrd="0" presId="urn:microsoft.com/office/officeart/2005/8/layout/cycle8"/>
    <dgm:cxn modelId="{532A633C-DB3B-4876-9D43-76ACBABE6B02}" type="presParOf" srcId="{FC6CBFF5-E1E3-414C-B520-36E0917CCA57}" destId="{DE503192-8DEA-41B5-898F-FA731588BC99}" srcOrd="2" destOrd="0" presId="urn:microsoft.com/office/officeart/2005/8/layout/cycle8"/>
    <dgm:cxn modelId="{08FB0500-8D79-4D79-B182-A6EAE32F5EE0}" type="presParOf" srcId="{FC6CBFF5-E1E3-414C-B520-36E0917CCA57}" destId="{7ED8A0A2-3551-4CC0-A6CE-380512A8D025}" srcOrd="3" destOrd="0" presId="urn:microsoft.com/office/officeart/2005/8/layout/cycle8"/>
    <dgm:cxn modelId="{55D90938-2D9F-4132-A906-9EC5EDE03FA5}" type="presParOf" srcId="{FC6CBFF5-E1E3-414C-B520-36E0917CCA57}" destId="{5B168837-10EE-4437-ADF1-80873FF3A4CC}" srcOrd="4" destOrd="0" presId="urn:microsoft.com/office/officeart/2005/8/layout/cycle8"/>
    <dgm:cxn modelId="{AE403E38-F214-48A8-9CFD-667DC7B2B326}" type="presParOf" srcId="{FC6CBFF5-E1E3-414C-B520-36E0917CCA57}" destId="{FF1D8D77-80CB-42E9-8C20-88CF90E41ABF}" srcOrd="5" destOrd="0" presId="urn:microsoft.com/office/officeart/2005/8/layout/cycle8"/>
    <dgm:cxn modelId="{93999FFD-A654-4E21-9270-CC0D737EDD89}" type="presParOf" srcId="{FC6CBFF5-E1E3-414C-B520-36E0917CCA57}" destId="{6FD4E67B-41D1-4D5B-AD21-C581255651CC}" srcOrd="6" destOrd="0" presId="urn:microsoft.com/office/officeart/2005/8/layout/cycle8"/>
    <dgm:cxn modelId="{1F42C306-4E2D-4C42-9590-6E2CA6746291}" type="presParOf" srcId="{FC6CBFF5-E1E3-414C-B520-36E0917CCA57}" destId="{80E61EBA-5085-4855-8980-384C41B66104}" srcOrd="7" destOrd="0" presId="urn:microsoft.com/office/officeart/2005/8/layout/cycle8"/>
    <dgm:cxn modelId="{A9AE449B-1223-45D3-A075-B4EDFA9AF263}" type="presParOf" srcId="{FC6CBFF5-E1E3-414C-B520-36E0917CCA57}" destId="{D710C079-B3A0-4447-9E9C-96198126DE57}" srcOrd="8" destOrd="0" presId="urn:microsoft.com/office/officeart/2005/8/layout/cycle8"/>
    <dgm:cxn modelId="{4E588921-E4E0-4EAE-98C4-55BF6BD9D0DE}" type="presParOf" srcId="{FC6CBFF5-E1E3-414C-B520-36E0917CCA57}" destId="{504477AE-2E70-4C84-AA29-55AE43884276}" srcOrd="9" destOrd="0" presId="urn:microsoft.com/office/officeart/2005/8/layout/cycle8"/>
    <dgm:cxn modelId="{34716443-8C62-4069-9B69-7539120AAD02}" type="presParOf" srcId="{FC6CBFF5-E1E3-414C-B520-36E0917CCA57}" destId="{18CAF0FF-42BE-4C50-81A1-B669074F74E7}" srcOrd="10" destOrd="0" presId="urn:microsoft.com/office/officeart/2005/8/layout/cycle8"/>
    <dgm:cxn modelId="{57E0391B-7F95-4052-A4F1-B03AD1BC457D}" type="presParOf" srcId="{FC6CBFF5-E1E3-414C-B520-36E0917CCA57}" destId="{D6C4299B-79B9-4D3A-BF63-584D413F9E14}" srcOrd="11" destOrd="0" presId="urn:microsoft.com/office/officeart/2005/8/layout/cycle8"/>
    <dgm:cxn modelId="{9C24687C-320D-4B76-BBBF-E13B296DE80B}" type="presParOf" srcId="{FC6CBFF5-E1E3-414C-B520-36E0917CCA57}" destId="{481BBAA0-2074-4337-B551-6B36D78AEE93}" srcOrd="12" destOrd="0" presId="urn:microsoft.com/office/officeart/2005/8/layout/cycle8"/>
    <dgm:cxn modelId="{1F7672D5-5AC2-47EE-8774-126303E66904}" type="presParOf" srcId="{FC6CBFF5-E1E3-414C-B520-36E0917CCA57}" destId="{30EB606B-DE31-4FE4-85BD-528383E22C6D}" srcOrd="13" destOrd="0" presId="urn:microsoft.com/office/officeart/2005/8/layout/cycle8"/>
    <dgm:cxn modelId="{B51E394A-4DCC-4230-8FA1-F7F05D9E2050}" type="presParOf" srcId="{FC6CBFF5-E1E3-414C-B520-36E0917CCA57}" destId="{D6BAE615-067E-4059-8B69-FA153F15112F}" srcOrd="14" destOrd="0" presId="urn:microsoft.com/office/officeart/2005/8/layout/cycle8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D034B28-FDC1-477C-9294-BA6F55230D48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29FB5A6-E2B4-4BBE-B53C-D12FDB370D56}">
      <dgm:prSet phldrT="[Text]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bn-BD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NikoshBAN" pitchFamily="2" charset="0"/>
              <a:cs typeface="NikoshBAN" pitchFamily="2" charset="0"/>
            </a:rPr>
            <a:t>অনানুষ্ঠানিক</a:t>
          </a:r>
          <a:r>
            <a:rPr lang="en-US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NikoshBAN" pitchFamily="2" charset="0"/>
              <a:cs typeface="NikoshBAN" pitchFamily="2" charset="0"/>
            </a:rPr>
            <a:t> </a:t>
          </a:r>
          <a:r>
            <a:rPr lang="bn-BD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NikoshBAN" pitchFamily="2" charset="0"/>
              <a:cs typeface="NikoshBAN" pitchFamily="2" charset="0"/>
            </a:rPr>
            <a:t>অর্থনৈতিক কার্যক্রম</a:t>
          </a:r>
          <a:endParaRPr lang="en-US" dirty="0">
            <a:latin typeface="NikoshBAN" pitchFamily="2" charset="0"/>
            <a:cs typeface="NikoshBAN" pitchFamily="2" charset="0"/>
          </a:endParaRPr>
        </a:p>
      </dgm:t>
    </dgm:pt>
    <dgm:pt modelId="{841B163B-91C0-4BF3-86E3-A200E6C57679}" type="parTrans" cxnId="{F462E705-D27D-4A9C-9C20-A660F09438F6}">
      <dgm:prSet/>
      <dgm:spPr/>
      <dgm:t>
        <a:bodyPr/>
        <a:lstStyle/>
        <a:p>
          <a:endParaRPr lang="en-US"/>
        </a:p>
      </dgm:t>
    </dgm:pt>
    <dgm:pt modelId="{86C5FE13-757D-4F86-8DC5-14E115371FAF}" type="sibTrans" cxnId="{F462E705-D27D-4A9C-9C20-A660F09438F6}">
      <dgm:prSet/>
      <dgm:spPr/>
      <dgm:t>
        <a:bodyPr/>
        <a:lstStyle/>
        <a:p>
          <a:endParaRPr lang="en-US"/>
        </a:p>
      </dgm:t>
    </dgm:pt>
    <dgm:pt modelId="{93F10C6E-F20F-4ABA-B61C-3A23E75A2653}">
      <dgm:prSet phldrT="[Text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bn-BD" b="1" dirty="0" smtClean="0">
              <a:latin typeface="NikoshBAN" pitchFamily="2" charset="0"/>
              <a:cs typeface="NikoshBAN" pitchFamily="2" charset="0"/>
            </a:rPr>
            <a:t>নির্ধারিত মজুরী নাই</a:t>
          </a:r>
          <a:endParaRPr lang="en-US" b="1" dirty="0">
            <a:latin typeface="NikoshBAN" pitchFamily="2" charset="0"/>
            <a:cs typeface="NikoshBAN" pitchFamily="2" charset="0"/>
          </a:endParaRPr>
        </a:p>
      </dgm:t>
    </dgm:pt>
    <dgm:pt modelId="{F5EE1AC6-C966-45E9-85F9-D298A79BABF4}" type="parTrans" cxnId="{D87C3E83-BCA5-415A-A703-B1B1A2A2D14F}">
      <dgm:prSet/>
      <dgm:spPr/>
      <dgm:t>
        <a:bodyPr/>
        <a:lstStyle/>
        <a:p>
          <a:endParaRPr lang="en-US"/>
        </a:p>
      </dgm:t>
    </dgm:pt>
    <dgm:pt modelId="{87F3AF1B-86AE-4E3F-9D05-2F9AEE69CB47}" type="sibTrans" cxnId="{D87C3E83-BCA5-415A-A703-B1B1A2A2D14F}">
      <dgm:prSet/>
      <dgm:spPr/>
      <dgm:t>
        <a:bodyPr/>
        <a:lstStyle/>
        <a:p>
          <a:endParaRPr lang="en-US"/>
        </a:p>
      </dgm:t>
    </dgm:pt>
    <dgm:pt modelId="{9B0A350F-D4AE-4FF3-BB14-16E102D87318}">
      <dgm:prSet phldrT="[Text]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bn-BD" b="1" dirty="0" smtClean="0">
              <a:latin typeface="NikoshBAN" pitchFamily="2" charset="0"/>
              <a:cs typeface="NikoshBAN" pitchFamily="2" charset="0"/>
            </a:rPr>
            <a:t>করের আওতায় আনা ক্টঠিন</a:t>
          </a:r>
          <a:endParaRPr lang="en-US" b="1" dirty="0">
            <a:latin typeface="NikoshBAN" pitchFamily="2" charset="0"/>
            <a:cs typeface="NikoshBAN" pitchFamily="2" charset="0"/>
          </a:endParaRPr>
        </a:p>
      </dgm:t>
    </dgm:pt>
    <dgm:pt modelId="{7322017A-AEFF-41BE-A410-6B410973F01E}" type="parTrans" cxnId="{8A51D11B-6D08-47D5-8AD9-90919B04BD9B}">
      <dgm:prSet/>
      <dgm:spPr/>
      <dgm:t>
        <a:bodyPr/>
        <a:lstStyle/>
        <a:p>
          <a:endParaRPr lang="en-US"/>
        </a:p>
      </dgm:t>
    </dgm:pt>
    <dgm:pt modelId="{A6CB85CE-39DE-4CE0-AE3C-182AE62822E0}" type="sibTrans" cxnId="{8A51D11B-6D08-47D5-8AD9-90919B04BD9B}">
      <dgm:prSet/>
      <dgm:spPr/>
      <dgm:t>
        <a:bodyPr/>
        <a:lstStyle/>
        <a:p>
          <a:endParaRPr lang="en-US"/>
        </a:p>
      </dgm:t>
    </dgm:pt>
    <dgm:pt modelId="{87EFA7A4-3A91-496D-BEDA-0F8E7805E68B}">
      <dgm:prSet phldrT="[Text]"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bn-BD" sz="2000" b="1" dirty="0" smtClean="0">
              <a:latin typeface="NikoshBAN" pitchFamily="2" charset="0"/>
              <a:cs typeface="NikoshBAN" pitchFamily="2" charset="0"/>
            </a:rPr>
            <a:t>সরকার কর্তৃক নিয়ন্তত নয়</a:t>
          </a:r>
          <a:endParaRPr lang="en-US" sz="2000" b="1" dirty="0">
            <a:latin typeface="NikoshBAN" pitchFamily="2" charset="0"/>
            <a:cs typeface="NikoshBAN" pitchFamily="2" charset="0"/>
          </a:endParaRPr>
        </a:p>
      </dgm:t>
    </dgm:pt>
    <dgm:pt modelId="{6800DC45-2909-497D-A2D8-F8B0CA75165B}" type="parTrans" cxnId="{FE0B4036-A953-49E4-9CE0-5E80F420CFB9}">
      <dgm:prSet/>
      <dgm:spPr/>
      <dgm:t>
        <a:bodyPr/>
        <a:lstStyle/>
        <a:p>
          <a:endParaRPr lang="en-US"/>
        </a:p>
      </dgm:t>
    </dgm:pt>
    <dgm:pt modelId="{4D5389B9-D5AB-401C-BE9C-7C23C0E78055}" type="sibTrans" cxnId="{FE0B4036-A953-49E4-9CE0-5E80F420CFB9}">
      <dgm:prSet/>
      <dgm:spPr/>
      <dgm:t>
        <a:bodyPr/>
        <a:lstStyle/>
        <a:p>
          <a:endParaRPr lang="en-US"/>
        </a:p>
      </dgm:t>
    </dgm:pt>
    <dgm:pt modelId="{9DD0EC75-4F79-4D76-B78B-8DE6C162A9C4}">
      <dgm:prSet phldrT="[Text]"/>
      <dgm:spPr/>
      <dgm:t>
        <a:bodyPr/>
        <a:lstStyle/>
        <a:p>
          <a:endParaRPr lang="en-US" dirty="0"/>
        </a:p>
      </dgm:t>
    </dgm:pt>
    <dgm:pt modelId="{33578DF7-64CA-4CBC-BF20-4E1D45EB8382}" type="parTrans" cxnId="{4B6240D4-C592-425A-83EA-820FC59CC936}">
      <dgm:prSet/>
      <dgm:spPr/>
      <dgm:t>
        <a:bodyPr/>
        <a:lstStyle/>
        <a:p>
          <a:endParaRPr lang="en-US"/>
        </a:p>
      </dgm:t>
    </dgm:pt>
    <dgm:pt modelId="{788611D9-DA08-46D8-AC83-CEF6B5CA4191}" type="sibTrans" cxnId="{4B6240D4-C592-425A-83EA-820FC59CC936}">
      <dgm:prSet/>
      <dgm:spPr/>
      <dgm:t>
        <a:bodyPr/>
        <a:lstStyle/>
        <a:p>
          <a:endParaRPr lang="en-US"/>
        </a:p>
      </dgm:t>
    </dgm:pt>
    <dgm:pt modelId="{19353FB2-90AB-4A37-8283-A1DF3003D349}" type="pres">
      <dgm:prSet presAssocID="{6D034B28-FDC1-477C-9294-BA6F55230D48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72EB054-B44F-4FA3-8E21-319DA0162373}" type="pres">
      <dgm:prSet presAssocID="{429FB5A6-E2B4-4BBE-B53C-D12FDB370D56}" presName="centerShape" presStyleLbl="node0" presStyleIdx="0" presStyleCnt="1"/>
      <dgm:spPr/>
      <dgm:t>
        <a:bodyPr/>
        <a:lstStyle/>
        <a:p>
          <a:endParaRPr lang="en-US"/>
        </a:p>
      </dgm:t>
    </dgm:pt>
    <dgm:pt modelId="{2B0178FD-4D23-4F2A-9C60-B7E67CF0E203}" type="pres">
      <dgm:prSet presAssocID="{93F10C6E-F20F-4ABA-B61C-3A23E75A2653}" presName="node" presStyleLbl="node1" presStyleIdx="0" presStyleCnt="3" custScaleX="12432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DE1FEE-54B5-421F-9E5F-D3A9B74FBD09}" type="pres">
      <dgm:prSet presAssocID="{93F10C6E-F20F-4ABA-B61C-3A23E75A2653}" presName="dummy" presStyleCnt="0"/>
      <dgm:spPr/>
    </dgm:pt>
    <dgm:pt modelId="{38AF890F-9F1A-4758-BFB1-69B90C307BF7}" type="pres">
      <dgm:prSet presAssocID="{87F3AF1B-86AE-4E3F-9D05-2F9AEE69CB47}" presName="sibTrans" presStyleLbl="sibTrans2D1" presStyleIdx="0" presStyleCnt="3"/>
      <dgm:spPr/>
      <dgm:t>
        <a:bodyPr/>
        <a:lstStyle/>
        <a:p>
          <a:endParaRPr lang="en-US"/>
        </a:p>
      </dgm:t>
    </dgm:pt>
    <dgm:pt modelId="{10E5501E-58B3-4FF5-A291-85AF92A2AAAF}" type="pres">
      <dgm:prSet presAssocID="{9B0A350F-D4AE-4FF3-BB14-16E102D87318}" presName="node" presStyleLbl="node1" presStyleIdx="1" presStyleCnt="3" custScaleX="123751" custScaleY="12154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A0359C-CB36-415C-BD09-71858EF73B6E}" type="pres">
      <dgm:prSet presAssocID="{9B0A350F-D4AE-4FF3-BB14-16E102D87318}" presName="dummy" presStyleCnt="0"/>
      <dgm:spPr/>
    </dgm:pt>
    <dgm:pt modelId="{53164B0B-F754-480A-984C-A0DC83093418}" type="pres">
      <dgm:prSet presAssocID="{A6CB85CE-39DE-4CE0-AE3C-182AE62822E0}" presName="sibTrans" presStyleLbl="sibTrans2D1" presStyleIdx="1" presStyleCnt="3"/>
      <dgm:spPr/>
      <dgm:t>
        <a:bodyPr/>
        <a:lstStyle/>
        <a:p>
          <a:endParaRPr lang="en-US"/>
        </a:p>
      </dgm:t>
    </dgm:pt>
    <dgm:pt modelId="{574F4722-534B-4735-960F-9114D2E83E70}" type="pres">
      <dgm:prSet presAssocID="{87EFA7A4-3A91-496D-BEDA-0F8E7805E68B}" presName="node" presStyleLbl="node1" presStyleIdx="2" presStyleCnt="3" custScaleX="119207" custScaleY="12154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460B1F-CA50-4F76-A85A-726DDA4234D7}" type="pres">
      <dgm:prSet presAssocID="{87EFA7A4-3A91-496D-BEDA-0F8E7805E68B}" presName="dummy" presStyleCnt="0"/>
      <dgm:spPr/>
    </dgm:pt>
    <dgm:pt modelId="{BCBBFF2D-ACFE-41E2-83F3-723E1AC0375E}" type="pres">
      <dgm:prSet presAssocID="{4D5389B9-D5AB-401C-BE9C-7C23C0E78055}" presName="sibTrans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9B8C416E-BA28-430C-96C7-8A4F452F05AD}" type="presOf" srcId="{9B0A350F-D4AE-4FF3-BB14-16E102D87318}" destId="{10E5501E-58B3-4FF5-A291-85AF92A2AAAF}" srcOrd="0" destOrd="0" presId="urn:microsoft.com/office/officeart/2005/8/layout/radial6"/>
    <dgm:cxn modelId="{F462E705-D27D-4A9C-9C20-A660F09438F6}" srcId="{6D034B28-FDC1-477C-9294-BA6F55230D48}" destId="{429FB5A6-E2B4-4BBE-B53C-D12FDB370D56}" srcOrd="0" destOrd="0" parTransId="{841B163B-91C0-4BF3-86E3-A200E6C57679}" sibTransId="{86C5FE13-757D-4F86-8DC5-14E115371FAF}"/>
    <dgm:cxn modelId="{8A51D11B-6D08-47D5-8AD9-90919B04BD9B}" srcId="{429FB5A6-E2B4-4BBE-B53C-D12FDB370D56}" destId="{9B0A350F-D4AE-4FF3-BB14-16E102D87318}" srcOrd="1" destOrd="0" parTransId="{7322017A-AEFF-41BE-A410-6B410973F01E}" sibTransId="{A6CB85CE-39DE-4CE0-AE3C-182AE62822E0}"/>
    <dgm:cxn modelId="{FE0B4036-A953-49E4-9CE0-5E80F420CFB9}" srcId="{429FB5A6-E2B4-4BBE-B53C-D12FDB370D56}" destId="{87EFA7A4-3A91-496D-BEDA-0F8E7805E68B}" srcOrd="2" destOrd="0" parTransId="{6800DC45-2909-497D-A2D8-F8B0CA75165B}" sibTransId="{4D5389B9-D5AB-401C-BE9C-7C23C0E78055}"/>
    <dgm:cxn modelId="{E821F642-95DD-4826-B41A-99BD27E0564E}" type="presOf" srcId="{6D034B28-FDC1-477C-9294-BA6F55230D48}" destId="{19353FB2-90AB-4A37-8283-A1DF3003D349}" srcOrd="0" destOrd="0" presId="urn:microsoft.com/office/officeart/2005/8/layout/radial6"/>
    <dgm:cxn modelId="{526AEDDE-B4B7-4944-AB3E-5D0DE89344B0}" type="presOf" srcId="{87F3AF1B-86AE-4E3F-9D05-2F9AEE69CB47}" destId="{38AF890F-9F1A-4758-BFB1-69B90C307BF7}" srcOrd="0" destOrd="0" presId="urn:microsoft.com/office/officeart/2005/8/layout/radial6"/>
    <dgm:cxn modelId="{72D6D504-898E-4B80-BA98-7FBD8124E11C}" type="presOf" srcId="{A6CB85CE-39DE-4CE0-AE3C-182AE62822E0}" destId="{53164B0B-F754-480A-984C-A0DC83093418}" srcOrd="0" destOrd="0" presId="urn:microsoft.com/office/officeart/2005/8/layout/radial6"/>
    <dgm:cxn modelId="{D8C15DA9-5370-4169-B609-C0573CE81FEB}" type="presOf" srcId="{429FB5A6-E2B4-4BBE-B53C-D12FDB370D56}" destId="{472EB054-B44F-4FA3-8E21-319DA0162373}" srcOrd="0" destOrd="0" presId="urn:microsoft.com/office/officeart/2005/8/layout/radial6"/>
    <dgm:cxn modelId="{0C3711F9-D4BF-4F63-B419-269AB41362B0}" type="presOf" srcId="{4D5389B9-D5AB-401C-BE9C-7C23C0E78055}" destId="{BCBBFF2D-ACFE-41E2-83F3-723E1AC0375E}" srcOrd="0" destOrd="0" presId="urn:microsoft.com/office/officeart/2005/8/layout/radial6"/>
    <dgm:cxn modelId="{17AF5857-314A-4741-9246-E61962C2BEF7}" type="presOf" srcId="{93F10C6E-F20F-4ABA-B61C-3A23E75A2653}" destId="{2B0178FD-4D23-4F2A-9C60-B7E67CF0E203}" srcOrd="0" destOrd="0" presId="urn:microsoft.com/office/officeart/2005/8/layout/radial6"/>
    <dgm:cxn modelId="{18301434-A8CD-47AE-AA34-F773618CCDAE}" type="presOf" srcId="{87EFA7A4-3A91-496D-BEDA-0F8E7805E68B}" destId="{574F4722-534B-4735-960F-9114D2E83E70}" srcOrd="0" destOrd="0" presId="urn:microsoft.com/office/officeart/2005/8/layout/radial6"/>
    <dgm:cxn modelId="{D87C3E83-BCA5-415A-A703-B1B1A2A2D14F}" srcId="{429FB5A6-E2B4-4BBE-B53C-D12FDB370D56}" destId="{93F10C6E-F20F-4ABA-B61C-3A23E75A2653}" srcOrd="0" destOrd="0" parTransId="{F5EE1AC6-C966-45E9-85F9-D298A79BABF4}" sibTransId="{87F3AF1B-86AE-4E3F-9D05-2F9AEE69CB47}"/>
    <dgm:cxn modelId="{4B6240D4-C592-425A-83EA-820FC59CC936}" srcId="{6D034B28-FDC1-477C-9294-BA6F55230D48}" destId="{9DD0EC75-4F79-4D76-B78B-8DE6C162A9C4}" srcOrd="1" destOrd="0" parTransId="{33578DF7-64CA-4CBC-BF20-4E1D45EB8382}" sibTransId="{788611D9-DA08-46D8-AC83-CEF6B5CA4191}"/>
    <dgm:cxn modelId="{9474A49A-40FF-406C-8870-5A46FB77C0B3}" type="presParOf" srcId="{19353FB2-90AB-4A37-8283-A1DF3003D349}" destId="{472EB054-B44F-4FA3-8E21-319DA0162373}" srcOrd="0" destOrd="0" presId="urn:microsoft.com/office/officeart/2005/8/layout/radial6"/>
    <dgm:cxn modelId="{2C74CFA6-24FF-4835-B04D-1B32AB2C17EA}" type="presParOf" srcId="{19353FB2-90AB-4A37-8283-A1DF3003D349}" destId="{2B0178FD-4D23-4F2A-9C60-B7E67CF0E203}" srcOrd="1" destOrd="0" presId="urn:microsoft.com/office/officeart/2005/8/layout/radial6"/>
    <dgm:cxn modelId="{6AEF2691-A578-43B6-BB32-58BA880DC6DE}" type="presParOf" srcId="{19353FB2-90AB-4A37-8283-A1DF3003D349}" destId="{C2DE1FEE-54B5-421F-9E5F-D3A9B74FBD09}" srcOrd="2" destOrd="0" presId="urn:microsoft.com/office/officeart/2005/8/layout/radial6"/>
    <dgm:cxn modelId="{9E44CE13-739F-49D1-8D5A-6F70C6B4BB9F}" type="presParOf" srcId="{19353FB2-90AB-4A37-8283-A1DF3003D349}" destId="{38AF890F-9F1A-4758-BFB1-69B90C307BF7}" srcOrd="3" destOrd="0" presId="urn:microsoft.com/office/officeart/2005/8/layout/radial6"/>
    <dgm:cxn modelId="{4184CFBB-A6D2-4573-A321-A2B4FC578E67}" type="presParOf" srcId="{19353FB2-90AB-4A37-8283-A1DF3003D349}" destId="{10E5501E-58B3-4FF5-A291-85AF92A2AAAF}" srcOrd="4" destOrd="0" presId="urn:microsoft.com/office/officeart/2005/8/layout/radial6"/>
    <dgm:cxn modelId="{32186DCA-9945-4EA2-A2CB-C7C7509350ED}" type="presParOf" srcId="{19353FB2-90AB-4A37-8283-A1DF3003D349}" destId="{1DA0359C-CB36-415C-BD09-71858EF73B6E}" srcOrd="5" destOrd="0" presId="urn:microsoft.com/office/officeart/2005/8/layout/radial6"/>
    <dgm:cxn modelId="{7B299EFB-199B-40E9-B0A4-BA93489AA18E}" type="presParOf" srcId="{19353FB2-90AB-4A37-8283-A1DF3003D349}" destId="{53164B0B-F754-480A-984C-A0DC83093418}" srcOrd="6" destOrd="0" presId="urn:microsoft.com/office/officeart/2005/8/layout/radial6"/>
    <dgm:cxn modelId="{AEC9FF71-6198-4039-BD67-06DB8B7C3067}" type="presParOf" srcId="{19353FB2-90AB-4A37-8283-A1DF3003D349}" destId="{574F4722-534B-4735-960F-9114D2E83E70}" srcOrd="7" destOrd="0" presId="urn:microsoft.com/office/officeart/2005/8/layout/radial6"/>
    <dgm:cxn modelId="{27BEC936-4C7A-4F3B-AE74-0316E70661DA}" type="presParOf" srcId="{19353FB2-90AB-4A37-8283-A1DF3003D349}" destId="{CF460B1F-CA50-4F76-A85A-726DDA4234D7}" srcOrd="8" destOrd="0" presId="urn:microsoft.com/office/officeart/2005/8/layout/radial6"/>
    <dgm:cxn modelId="{AFDC5AC8-7FE8-4501-A9F7-8EAC284683FE}" type="presParOf" srcId="{19353FB2-90AB-4A37-8283-A1DF3003D349}" destId="{BCBBFF2D-ACFE-41E2-83F3-723E1AC0375E}" srcOrd="9" destOrd="0" presId="urn:microsoft.com/office/officeart/2005/8/layout/radial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DD08D6-F54C-4E08-A251-FC6C71D10818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D82F05-DA5B-41B6-8890-C352823F65A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D82F05-DA5B-41B6-8890-C352823F65A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strips dir="r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strips dir="r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strips dir="r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strips dir="r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strips dir="r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strips dir="r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strips dir="r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 dir="r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 dir="r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strips dir="r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strips dir="r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strips dir="ru"/>
  </p:transition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gif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File:Nelumno nucifera open flower - botanic garden adelaide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304800"/>
            <a:ext cx="5257800" cy="33528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2971800" y="3559314"/>
            <a:ext cx="3048000" cy="707886"/>
          </a:xfrm>
          <a:prstGeom prst="rect">
            <a:avLst/>
          </a:prstGeom>
        </p:spPr>
        <p:txBody>
          <a:bodyPr wrap="square">
            <a:prstTxWarp prst="textDoubleWave1">
              <a:avLst/>
            </a:prstTxWarp>
            <a:spAutoFit/>
          </a:bodyPr>
          <a:lstStyle/>
          <a:p>
            <a:r>
              <a:rPr lang="bn-BD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  স্বা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গ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ত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ম</a:t>
            </a:r>
            <a:endParaRPr lang="en-US" sz="4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981200" y="4267200"/>
            <a:ext cx="5257800" cy="206210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আলী নূর মাহমুদ</a:t>
            </a:r>
          </a:p>
          <a:p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প্রভাষক,ভূগোল</a:t>
            </a:r>
          </a:p>
          <a:p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সরকারি শহীদ আবদুর রব সেরনিয়াবাত</a:t>
            </a:r>
          </a:p>
          <a:p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টিচার্স ট্রেনিং কলেজ, বরিশাল </a:t>
            </a:r>
            <a:endParaRPr lang="en-US" sz="32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990600"/>
            <a:ext cx="2667000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    দলীয় কাজ</a:t>
            </a:r>
            <a:endParaRPr lang="en-US" sz="4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600" y="2133600"/>
            <a:ext cx="7239000" cy="5232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28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গ্রামাঞ্চলের অর্থনৈতিক কাজের একটি তালিকা তৈরি কর।</a:t>
            </a:r>
            <a:endParaRPr lang="en-US" sz="2800" b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81400" y="762000"/>
            <a:ext cx="1521570" cy="76944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24000" y="3048000"/>
            <a:ext cx="7086600" cy="138499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bn-BD" sz="28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১।বাংলাদেশের অর্থনীতি কোন ধরণের?</a:t>
            </a:r>
          </a:p>
          <a:p>
            <a:r>
              <a:rPr lang="bn-BD" sz="28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২।অনানষ্ঠানিক অর্থনৈতিক খাত বলতে কি বুঝ?</a:t>
            </a:r>
          </a:p>
          <a:p>
            <a:r>
              <a:rPr lang="bn-BD" sz="28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৩।গ্রামীন অর্থনীতি অর্থনীতিতে</a:t>
            </a:r>
            <a:r>
              <a:rPr lang="en-US" sz="28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কিভাবে ভূমিকা রাখে?</a:t>
            </a:r>
            <a:endParaRPr lang="en-US" sz="2800" b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28410" y="1211759"/>
            <a:ext cx="2172390" cy="76944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52600" y="3922693"/>
            <a:ext cx="6858000" cy="95410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bn-BD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অনানুষ্ঠানিক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অর্থনৈতিক কাজ কিভাবে আমাদের অর্থনীতিতে অবদান রাখে ? </a:t>
            </a:r>
            <a:endParaRPr lang="en-US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4098" name="Picture 2" descr="http://www.ivegill.cumbria.sch.uk/images/library/HomeworkHelpClubimag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3914774"/>
            <a:ext cx="1256870" cy="111442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100" name="Picture 4" descr="http://t0.gstatic.com/images?q=tbn:ANd9GcS4qqGN9m810UKCASkuxEV7HV-SnGuV4FJZ3OllDZz007Sx5UV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81201" y="228600"/>
            <a:ext cx="2057399" cy="2057399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38400" y="381000"/>
            <a:ext cx="4343400" cy="11079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66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NikoshBAN" pitchFamily="2" charset="0"/>
                <a:cs typeface="NikoshBAN" pitchFamily="2" charset="0"/>
              </a:rPr>
              <a:t>ধ ন্য বা দ</a:t>
            </a:r>
            <a:endParaRPr lang="en-US" sz="66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imagesl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1913282"/>
            <a:ext cx="5715000" cy="3789294"/>
          </a:xfrm>
          <a:prstGeom prst="rect">
            <a:avLst/>
          </a:prstGeom>
        </p:spPr>
      </p:pic>
    </p:spTree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38400" y="1143000"/>
            <a:ext cx="1981200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পাঠ পরিচিতি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19200" y="3048000"/>
            <a:ext cx="4876800" cy="206210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bn-BD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শ্রেণিঃসপ্তম</a:t>
            </a:r>
          </a:p>
          <a:p>
            <a:r>
              <a:rPr lang="bn-BD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বিষয়ঃবাংলাদেশ ও বিশ্বপরিচয়</a:t>
            </a:r>
          </a:p>
          <a:p>
            <a:r>
              <a:rPr lang="bn-BD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অধ্যায়ঃ চার(অর্থনীতি) </a:t>
            </a:r>
          </a:p>
          <a:p>
            <a:r>
              <a:rPr lang="bn-BD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বিষয়বস্তুঃ </a:t>
            </a:r>
            <a:r>
              <a:rPr lang="bn-BD" sz="32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বাংলাদেশের অর্থনীতি</a:t>
            </a:r>
            <a:endParaRPr lang="en-US" sz="3200" b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0" y="1219200"/>
            <a:ext cx="2590800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NikoshBAN" pitchFamily="2" charset="0"/>
                <a:cs typeface="NikoshBAN" pitchFamily="2" charset="0"/>
              </a:rPr>
              <a:t>শিখনফলঃ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2819400"/>
            <a:ext cx="8382000" cy="267765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bn-BD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১।বাংলাদেশের অর্থনীতির পরিচয় তুলে ধরতে পারবে।</a:t>
            </a:r>
          </a:p>
          <a:p>
            <a:r>
              <a:rPr lang="bn-BD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২।অর্থনৈতিক কার্যক্রম বলতে কি বুঝায় তা বলতে পারবে এবং অর্থনৈতিক কার্যক্রমের শ্রেনীবিভাগ করতে পারবে।</a:t>
            </a:r>
          </a:p>
          <a:p>
            <a:r>
              <a:rPr lang="bn-BD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৩।অনানুষ্ঠানিক অর্থনৈতিক কাজের বর্ণনা দিতে পারবে।</a:t>
            </a:r>
          </a:p>
          <a:p>
            <a:r>
              <a:rPr lang="bn-BD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৪।গ্রামাঞ্চলের অনানুষ্ঠানিক</a:t>
            </a:r>
            <a:r>
              <a:rPr lang="en-US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অর্থনৈতিক কাজের গুরুত্ব ব্যাখ্যা করতে পারবে।</a:t>
            </a:r>
          </a:p>
          <a:p>
            <a:r>
              <a:rPr lang="bn-BD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      </a:t>
            </a:r>
            <a:endParaRPr lang="en-US" sz="28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dout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26255" y="602329"/>
            <a:ext cx="4207945" cy="5798471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4" name="Content Placeholder 5" descr="imagesu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24600" y="2438400"/>
            <a:ext cx="2590800" cy="15240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6" name="Content Placeholder 4" descr="BD_fishing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04800" y="445294"/>
            <a:ext cx="2514600" cy="188595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7" name="Content Placeholder 4" descr="Bangladesh-garment-growth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5119" y="2514600"/>
            <a:ext cx="2431881" cy="171608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8" name="TextBox 7"/>
          <p:cNvSpPr txBox="1"/>
          <p:nvPr/>
        </p:nvSpPr>
        <p:spPr>
          <a:xfrm>
            <a:off x="3429000" y="2914471"/>
            <a:ext cx="2209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বাংলাদেশের    অর্থনীতি</a:t>
            </a:r>
            <a:endParaRPr lang="en-US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9" name="Content Placeholder 6" descr="man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4799" y="4572000"/>
            <a:ext cx="2667001" cy="198754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0" name="Content Placeholder 7" descr="imagesiou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48425" y="4419600"/>
            <a:ext cx="2466975" cy="184785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1" name="Content Placeholder 4" descr="khulna.jp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172200" y="457200"/>
            <a:ext cx="2549682" cy="169545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 spd="slow"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90370" y="685800"/>
            <a:ext cx="2491230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একক কাজ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90600" y="2209800"/>
            <a:ext cx="5715000" cy="83099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১। বাংলাদেশের মানুষের প্রধান পেশা কি?</a:t>
            </a:r>
          </a:p>
          <a:p>
            <a:r>
              <a:rPr lang="bn-BD" sz="2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২। বাংলাদেশের অর্থনীতির প্রধান খাতগুলো কিকি?</a:t>
            </a:r>
            <a:endParaRPr lang="en-US" sz="24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124200" y="3200400"/>
            <a:ext cx="30480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নানা অর্থনৈতিক কার্যক্রম</a:t>
            </a:r>
            <a:endParaRPr lang="en-US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4" descr="Iva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625" y="381000"/>
            <a:ext cx="3889375" cy="306943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5" name="Content Placeholder 5" descr="imagesukuyuy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1765" y="381000"/>
            <a:ext cx="3832635" cy="302656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6" name="Content Placeholder 7" descr="Shabnaz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1625" y="3524250"/>
            <a:ext cx="4038600" cy="287655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7" name="Content Placeholder 9" descr="imageslklj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76800" y="3505200"/>
            <a:ext cx="3962400" cy="28194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71600" y="990600"/>
            <a:ext cx="3810000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জোড়ায় কাজ</a:t>
            </a:r>
            <a:endParaRPr lang="en-US" sz="4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0" y="2438400"/>
            <a:ext cx="609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১। অর্থনৈতিক কার্যক্রম বলতে কি বোজায়?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895600" y="381000"/>
            <a:ext cx="3962400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bn-BD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NikoshBAN" pitchFamily="2" charset="0"/>
                <a:cs typeface="NikoshBAN" pitchFamily="2" charset="0"/>
              </a:rPr>
              <a:t>অর্থনৈতিক কার্যক্রমের শ্রেণিবিভাগ</a:t>
            </a:r>
            <a:endParaRPr lang="en-US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1524000" y="1371600"/>
          <a:ext cx="6096000" cy="4089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385</TotalTime>
  <Words>192</Words>
  <Application>Microsoft Office PowerPoint</Application>
  <PresentationFormat>On-screen Show (4:3)</PresentationFormat>
  <Paragraphs>41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Civic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Tipu</cp:lastModifiedBy>
  <cp:revision>80</cp:revision>
  <dcterms:created xsi:type="dcterms:W3CDTF">2006-08-16T00:00:00Z</dcterms:created>
  <dcterms:modified xsi:type="dcterms:W3CDTF">2013-04-16T02:49:05Z</dcterms:modified>
</cp:coreProperties>
</file>