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75" r:id="rId9"/>
    <p:sldId id="271" r:id="rId10"/>
    <p:sldId id="276" r:id="rId11"/>
    <p:sldId id="273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40" autoAdjust="0"/>
  </p:normalViewPr>
  <p:slideViewPr>
    <p:cSldViewPr>
      <p:cViewPr>
        <p:scale>
          <a:sx n="71" d="100"/>
          <a:sy n="71" d="100"/>
        </p:scale>
        <p:origin x="-7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C7F40-2A48-402C-9BF5-1F21EA17CEA1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89755-81D1-4A7E-BD82-B9799DE63C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799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56CCB-7275-4BC0-83A9-B366196A9F26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D8102-0F5F-4547-9760-A2C92A32EE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7772400" cy="152717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HibiscusRedYellowButterf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81200"/>
            <a:ext cx="6560128" cy="4572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4800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সময়ঃ৫মিনিট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আহকামগুলো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96116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VK_00025.jpg"/>
          <p:cNvPicPr>
            <a:picLocks noGrp="1" noChangeAspect="1"/>
          </p:cNvPicPr>
          <p:nvPr>
            <p:ph idx="1"/>
          </p:nvPr>
        </p:nvPicPr>
        <p:blipFill>
          <a:blip r:embed="rId2"/>
          <a:srcRect l="13769" t="-5146" r="7056"/>
          <a:stretch>
            <a:fillRect/>
          </a:stretch>
        </p:blipFill>
        <p:spPr>
          <a:xfrm>
            <a:off x="3124200" y="1600200"/>
            <a:ext cx="3048000" cy="2928450"/>
          </a:xfrm>
        </p:spPr>
      </p:pic>
      <p:pic>
        <p:nvPicPr>
          <p:cNvPr id="6" name="Picture 5" descr="AZAD SIDDIKI.jpg"/>
          <p:cNvPicPr>
            <a:picLocks noChangeAspect="1"/>
          </p:cNvPicPr>
          <p:nvPr/>
        </p:nvPicPr>
        <p:blipFill>
          <a:blip r:embed="rId3"/>
          <a:srcRect t="10327"/>
          <a:stretch>
            <a:fillRect/>
          </a:stretch>
        </p:blipFill>
        <p:spPr>
          <a:xfrm>
            <a:off x="152400" y="304800"/>
            <a:ext cx="2895600" cy="2743200"/>
          </a:xfrm>
          <a:prstGeom prst="rect">
            <a:avLst/>
          </a:prstGeom>
        </p:spPr>
      </p:pic>
      <p:pic>
        <p:nvPicPr>
          <p:cNvPr id="7" name="Content Placeholder 3" descr="Cute-Muslim-Baby-Kid-offering-Namaz.jpg"/>
          <p:cNvPicPr>
            <a:picLocks noChangeAspect="1"/>
          </p:cNvPicPr>
          <p:nvPr/>
        </p:nvPicPr>
        <p:blipFill>
          <a:blip r:embed="rId4"/>
          <a:srcRect l="15267" t="19843"/>
          <a:stretch>
            <a:fillRect/>
          </a:stretch>
        </p:blipFill>
        <p:spPr>
          <a:xfrm>
            <a:off x="6324600" y="3810000"/>
            <a:ext cx="2667000" cy="2819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4876800"/>
            <a:ext cx="5181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দলগত কাজ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5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মিনিট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নামাজে আরকান আহকাম গুলো লিখ?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0000" lnSpcReduction="20000"/>
          </a:bodyPr>
          <a:lstStyle/>
          <a:p>
            <a:pPr algn="ctr">
              <a:buNone/>
            </a:pPr>
            <a:r>
              <a:rPr lang="bn-BD" sz="6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F"/>
            </a:pPr>
            <a:endParaRPr lang="bn-BD" sz="62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F"/>
            </a:pPr>
            <a:endParaRPr lang="bn-BD" sz="62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F"/>
            </a:pPr>
            <a:r>
              <a:rPr lang="bn-BD" sz="6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সালাত অর্থ কী?</a:t>
            </a:r>
          </a:p>
          <a:p>
            <a:pPr>
              <a:buFont typeface="Wingdings" pitchFamily="2" charset="2"/>
              <a:buChar char="F"/>
            </a:pPr>
            <a:r>
              <a:rPr lang="bn-BD" sz="6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সালাতের ভেতরে ফরজ কয়টি ? </a:t>
            </a:r>
          </a:p>
          <a:p>
            <a:pPr>
              <a:buFont typeface="Wingdings" pitchFamily="2" charset="2"/>
              <a:buChar char="F"/>
            </a:pPr>
            <a:r>
              <a:rPr lang="bn-BD" sz="6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সালাতের বাহিরে ফরজ কয়টি ?</a:t>
            </a:r>
          </a:p>
          <a:p>
            <a:pPr>
              <a:buFont typeface="Wingdings" pitchFamily="2" charset="2"/>
              <a:buChar char="F"/>
            </a:pPr>
            <a:r>
              <a:rPr lang="bn-BD" sz="6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সালাতের ওয়াজিবগুলো বল।</a:t>
            </a:r>
          </a:p>
          <a:p>
            <a:pPr>
              <a:buFont typeface="Wingdings" pitchFamily="2" charset="2"/>
              <a:buChar char="F"/>
            </a:pPr>
            <a:endParaRPr lang="bn-BD" sz="62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      </a:t>
            </a:r>
            <a:b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সালাত মানুষকে পাপকাজ থেকে বিরত রাখে-কথাটি ব্যাখ্যা কর।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315200" cy="19812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fsfsfsf.jpg"/>
          <p:cNvPicPr>
            <a:picLocks noChangeAspect="1"/>
          </p:cNvPicPr>
          <p:nvPr/>
        </p:nvPicPr>
        <p:blipFill>
          <a:blip r:embed="rId2"/>
          <a:srcRect l="11458" t="3844" r="14583"/>
          <a:stretch>
            <a:fillRect/>
          </a:stretch>
        </p:blipFill>
        <p:spPr>
          <a:xfrm>
            <a:off x="1828800" y="2590800"/>
            <a:ext cx="5410200" cy="381245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909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কাজী মোঃ নুরুল ইসলাম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সহকারী মৌলভী 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চাঁন্দুল আদর্শ বালিকা দাখিল মাদ্রাসা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চৌদ্দগ্রাম, কুমিল্লা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আই ডি নং- ২২, ব্যাচ-১৮তম(১৮-০৩-২০১৩—৩০-০৩-২০১৩)</a:t>
            </a:r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মোবাইলঃ ০১৮১৭৫১৩২৪৯ 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ই-মেইলঃ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nurul</a:t>
            </a:r>
            <a:r>
              <a:rPr lang="en-US" sz="3600" dirty="0" smtClean="0">
                <a:latin typeface="Mongolian Baiti" pitchFamily="66" charset="0"/>
                <a:cs typeface="Mongolian Baiti" pitchFamily="66" charset="0"/>
              </a:rPr>
              <a:t>8654@gmail.com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8800" y="304800"/>
            <a:ext cx="3276600" cy="293255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8500" cy="6172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সপ্তম</a:t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বিষয়- ইসলাম ধর্ম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অধ্যায়ঃ ৫ম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8800" dirty="0" smtClean="0">
                <a:latin typeface="NikoshBAN" pitchFamily="2" charset="0"/>
                <a:cs typeface="NikoshBAN" pitchFamily="2" charset="0"/>
              </a:rPr>
            </a:b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সময়ঃ ৪০মিনিট </a:t>
            </a:r>
            <a:br>
              <a:rPr lang="bn-BD" sz="5300" dirty="0" smtClean="0">
                <a:latin typeface="NikoshBAN" pitchFamily="2" charset="0"/>
                <a:cs typeface="NikoshBAN" pitchFamily="2" charset="0"/>
              </a:rPr>
            </a:b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28/03/2o13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54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চিত্রগুলো লক্ষ্য কর</a:t>
            </a:r>
            <a:endParaRPr lang="en-US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800px-Moulana_Ghousavi_Shah_praying_Namaz_at_sea_shore_in_Machilipatn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371600"/>
            <a:ext cx="3337390" cy="2260283"/>
          </a:xfrm>
          <a:prstGeom prst="rect">
            <a:avLst/>
          </a:prstGeom>
        </p:spPr>
      </p:pic>
      <p:pic>
        <p:nvPicPr>
          <p:cNvPr id="7" name="Picture 6" descr="namaz_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459736"/>
            <a:ext cx="2590562" cy="3661328"/>
          </a:xfrm>
          <a:prstGeom prst="rect">
            <a:avLst/>
          </a:prstGeom>
        </p:spPr>
      </p:pic>
      <p:pic>
        <p:nvPicPr>
          <p:cNvPr id="11" name="Picture 10" descr="salam-in-namaz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3962400"/>
            <a:ext cx="3378712" cy="238780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43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88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সালাত(নামাজ)</a:t>
            </a:r>
            <a:endParaRPr lang="en-US" sz="88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467600" cy="4876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আচরণিক উদ্দেশ্য</a:t>
            </a:r>
            <a:b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54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সালাত অর্থ কী তা বলতে পারবে।</a:t>
            </a:r>
            <a:b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২।সালাতের সঙ্গা উল্লেখ করতে পারবে।</a:t>
            </a:r>
            <a:b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সালাতের  ফরজগুলো চিহ্নিত করতে পারবে।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৫।সালাতের ওয়াজিব গুলো সনাক্ত করতে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1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0"/>
            <a:ext cx="1800714" cy="2230973"/>
          </a:xfrm>
          <a:prstGeom prst="rect">
            <a:avLst/>
          </a:prstGeom>
        </p:spPr>
      </p:pic>
      <p:pic>
        <p:nvPicPr>
          <p:cNvPr id="14" name="Picture 13" descr="1343741853-muslims-doing-wazoo-before-offering-namaz-in-hyderabad_13645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1" y="380999"/>
            <a:ext cx="1981200" cy="1676399"/>
          </a:xfrm>
          <a:prstGeom prst="rect">
            <a:avLst/>
          </a:prstGeom>
        </p:spPr>
      </p:pic>
      <p:pic>
        <p:nvPicPr>
          <p:cNvPr id="15" name="Content Placeholder 3" descr="skimranaziz_1344598495_1-005538_2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304800" y="4695984"/>
            <a:ext cx="1524000" cy="2162016"/>
          </a:xfrm>
        </p:spPr>
      </p:pic>
      <p:sp>
        <p:nvSpPr>
          <p:cNvPr id="11" name="Right Arrow 10"/>
          <p:cNvSpPr/>
          <p:nvPr/>
        </p:nvSpPr>
        <p:spPr>
          <a:xfrm>
            <a:off x="2362200" y="990600"/>
            <a:ext cx="2286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057400" y="3200400"/>
            <a:ext cx="2438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7" name="Right Arrow 16"/>
          <p:cNvSpPr/>
          <p:nvPr/>
        </p:nvSpPr>
        <p:spPr>
          <a:xfrm>
            <a:off x="1828800" y="5410200"/>
            <a:ext cx="2438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953000" y="9144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পবিত্রতা অর্জন করা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000" y="34290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জামা কাপড় পবিত্র হওয়া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8200" y="55626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জায়গা পবিত্র হওয়া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76400"/>
            <a:ext cx="8229600" cy="4419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সময়ঃ২মিনিট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আরকান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0112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llahu_Akba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01" y="748089"/>
            <a:ext cx="2133600" cy="1618593"/>
          </a:xfrm>
          <a:prstGeom prst="rect">
            <a:avLst/>
          </a:prstGeom>
        </p:spPr>
      </p:pic>
      <p:pic>
        <p:nvPicPr>
          <p:cNvPr id="16" name="Picture 15" descr="p95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063298"/>
            <a:ext cx="2449176" cy="1677380"/>
          </a:xfrm>
          <a:prstGeom prst="rect">
            <a:avLst/>
          </a:prstGeom>
        </p:spPr>
      </p:pic>
      <p:pic>
        <p:nvPicPr>
          <p:cNvPr id="17" name="Picture 16" descr="namaz_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2362200"/>
            <a:ext cx="2133600" cy="258470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2295525" y="1247775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266950" y="3083052"/>
            <a:ext cx="14478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525376" y="5330488"/>
            <a:ext cx="1665624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000500" y="1219200"/>
            <a:ext cx="2781300" cy="107721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আল্লাহু আকবার বলে সালাত শুরু করা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3800" y="3102102"/>
            <a:ext cx="2762250" cy="58477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দাঁড়িয়ে সালাত পড়া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7200" y="5739825"/>
            <a:ext cx="3810000" cy="58477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কেরাত পড়া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65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</vt:lpstr>
      <vt:lpstr>  কাজী মোঃ নুরুল ইসলাম সহকারী মৌলভী   চাঁন্দুল আদর্শ বালিকা দাখিল মাদ্রাসা চৌদ্দগ্রাম, কুমিল্লা আই ডি নং- ২২, ব্যাচ-১৮তম(১৮-০৩-২০১৩—৩০-০৩-২০১৩)  মোবাইলঃ ০১৮১৭৫১৩২৪৯  ই-মেইলঃnurul8654@gmail.com</vt:lpstr>
      <vt:lpstr>শ্রেণি: সপ্তম বিষয়- ইসলাম ধর্ম অধ্যায়ঃ ৫ম সময়ঃ ৪০মিনিট  28/03/2o13</vt:lpstr>
      <vt:lpstr>নিচের চিত্রগুলো লক্ষ্য কর</vt:lpstr>
      <vt:lpstr>সালাত(নামাজ)</vt:lpstr>
      <vt:lpstr>               আচরণিক উদ্দেশ্য  এই পাঠ শেষে শিক্ষার্থীরা-   ১।সালাত অর্থ কী তা বলতে পারবে। ২।সালাতের সঙ্গা উল্লেখ করতে পারবে। ৩।সালাতের  ফরজগুলো চিহ্নিত করতে পারবে। ৫।সালাতের ওয়াজিব গুলো সনাক্ত করতে পারবে।</vt:lpstr>
      <vt:lpstr>Slide 7</vt:lpstr>
      <vt:lpstr>একক কাজ সময়ঃ২মিনিট নামাজের আরকান গুলো লিখ?</vt:lpstr>
      <vt:lpstr>Slide 9</vt:lpstr>
      <vt:lpstr>জোড়ায় কাজ সময়ঃ৫মিনিট নামাজের আহকামগুলো লিখ।</vt:lpstr>
      <vt:lpstr>Slide 11</vt:lpstr>
      <vt:lpstr>Slide 12</vt:lpstr>
      <vt:lpstr>বাড়ির কাজ       সালাত মানুষকে পাপকাজ থেকে বিরত রাখে-কথাটি ব্যাখ্যা কর।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Haider</dc:creator>
  <cp:lastModifiedBy>MD. Shamim</cp:lastModifiedBy>
  <cp:revision>255</cp:revision>
  <dcterms:created xsi:type="dcterms:W3CDTF">2012-10-15T09:04:36Z</dcterms:created>
  <dcterms:modified xsi:type="dcterms:W3CDTF">2013-04-10T14:34:53Z</dcterms:modified>
</cp:coreProperties>
</file>