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75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8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0393-4F4D-4A4E-B0CC-B4782371D52E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CF0AA-D6FC-4E4A-A88F-8AED52D0BD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CF0AA-D6FC-4E4A-A88F-8AED52D0BD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715000" cy="1143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7" descr="Coloured%20ballo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91589"/>
            <a:ext cx="7010400" cy="506641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>
    <p:sndAc>
      <p:stSnd loop="1"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6934200" cy="2554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Blue, blue,</a:t>
            </a:r>
          </a:p>
          <a:p>
            <a:r>
              <a:rPr lang="en-US" sz="8000" dirty="0" smtClean="0">
                <a:solidFill>
                  <a:srgbClr val="00B0F0"/>
                </a:solidFill>
              </a:rPr>
              <a:t>The sky is blue.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219200"/>
            <a:ext cx="3581400" cy="312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800" y="1828800"/>
            <a:ext cx="2667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Green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2590800"/>
            <a:ext cx="28194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sz="6600" dirty="0" smtClean="0">
                <a:solidFill>
                  <a:srgbClr val="00B050"/>
                </a:solidFill>
              </a:rPr>
              <a:t>Leaf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4" name="Picture 3" descr="maple-le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232400" cy="39243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315200" cy="2800767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</a:rPr>
              <a:t>Green, green,</a:t>
            </a:r>
          </a:p>
          <a:p>
            <a:r>
              <a:rPr lang="en-US" sz="8800" dirty="0" smtClean="0">
                <a:solidFill>
                  <a:srgbClr val="008000"/>
                </a:solidFill>
              </a:rPr>
              <a:t>A leaf is green.</a:t>
            </a:r>
            <a:endParaRPr lang="en-US" sz="8800" dirty="0">
              <a:solidFill>
                <a:srgbClr val="008000"/>
              </a:solidFill>
            </a:endParaRPr>
          </a:p>
        </p:txBody>
      </p:sp>
      <p:pic>
        <p:nvPicPr>
          <p:cNvPr id="4" name="Picture 3" descr="Leaf-Drop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410075"/>
            <a:ext cx="3429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3124200" cy="320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5410200" y="1981200"/>
            <a:ext cx="2971800" cy="220980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28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Black</a:t>
            </a:r>
            <a:endParaRPr lang="en-US" sz="48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971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Black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6172200" y="2133600"/>
            <a:ext cx="2133600" cy="29718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30480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Black Hair</a:t>
            </a:r>
            <a:endParaRPr lang="en-US" sz="3200" b="1" dirty="0"/>
          </a:p>
        </p:txBody>
      </p:sp>
      <p:pic>
        <p:nvPicPr>
          <p:cNvPr id="6" name="Picture 5" descr="silky-black-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09800"/>
            <a:ext cx="1981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5791200" cy="236988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Black, black,</a:t>
            </a:r>
          </a:p>
          <a:p>
            <a:pPr algn="ctr"/>
            <a:r>
              <a:rPr lang="en-US" sz="5400" b="1" dirty="0" smtClean="0"/>
              <a:t>My hair is black.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.1.jpg"/>
          <p:cNvPicPr>
            <a:picLocks noChangeAspect="1"/>
          </p:cNvPicPr>
          <p:nvPr/>
        </p:nvPicPr>
        <p:blipFill>
          <a:blip r:embed="rId2"/>
          <a:srcRect l="12736" t="24528" r="22170"/>
          <a:stretch>
            <a:fillRect/>
          </a:stretch>
        </p:blipFill>
        <p:spPr>
          <a:xfrm>
            <a:off x="304800" y="1752600"/>
            <a:ext cx="4118610" cy="35814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5943600" y="1905000"/>
            <a:ext cx="2895600" cy="2819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2819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Yellow Banana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67056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Yellow, yellow,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A banana is yellow.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9600"/>
            <a:ext cx="4114800" cy="58169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8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Red, red,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rose is red.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Blue, blue,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sky is blue.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Green, green,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leaf is green.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Black, black,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My hair is black.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Yellow, yellow,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banana is yellow.</a:t>
            </a:r>
            <a:endParaRPr lang="en-US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NuNuPrue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Marma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(H/T)</a:t>
            </a:r>
          </a:p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Panchari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Govt.Primari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School.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7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ampaguit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092" y="1371600"/>
            <a:ext cx="7182908" cy="5387181"/>
          </a:xfrm>
        </p:spPr>
      </p:pic>
      <p:sp>
        <p:nvSpPr>
          <p:cNvPr id="4" name="TextBox 3"/>
          <p:cNvSpPr txBox="1"/>
          <p:nvPr/>
        </p:nvSpPr>
        <p:spPr>
          <a:xfrm>
            <a:off x="990600" y="4495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Best of luck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704088"/>
            <a:ext cx="5943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27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Students will be able to recite the rhyme with correct pronunciation.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One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744119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04088"/>
            <a:ext cx="3429000" cy="1143000"/>
          </a:xfrm>
          <a:ln w="57150">
            <a:solidFill>
              <a:srgbClr val="FF0000"/>
            </a:solidFill>
            <a:prstDash val="sysDot"/>
          </a:ln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8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8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8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8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590800"/>
            <a:ext cx="2438400" cy="31242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lcsnap-2012-06-03-16h24m48s1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99085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68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4" y="2133600"/>
            <a:ext cx="5835275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3276600"/>
            <a:ext cx="2362200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Rose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76400"/>
            <a:ext cx="77724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Red, red,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A rose is red.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3657600" cy="35052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vlcsnap-2012-06-03-16h24m52s1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038350"/>
            <a:ext cx="3175000" cy="23812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2448342"/>
            <a:ext cx="3048000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Blue</a:t>
            </a:r>
          </a:p>
          <a:p>
            <a:r>
              <a:rPr lang="en-US" sz="6600" dirty="0" smtClean="0">
                <a:solidFill>
                  <a:srgbClr val="00B0F0"/>
                </a:solidFill>
              </a:rPr>
              <a:t>Sky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4" name="Picture 3" descr="sky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648200" cy="37185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144</Words>
  <Application>Microsoft Office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Packager Shell Object</vt:lpstr>
      <vt:lpstr>WELCOME</vt:lpstr>
      <vt:lpstr>Slide 2</vt:lpstr>
      <vt:lpstr>Slide 3</vt:lpstr>
      <vt:lpstr>Slide 4</vt:lpstr>
      <vt:lpstr>Colours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 </vt:lpstr>
      <vt:lpstr>Learning outcomes: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106</cp:revision>
  <dcterms:created xsi:type="dcterms:W3CDTF">2006-08-16T00:00:00Z</dcterms:created>
  <dcterms:modified xsi:type="dcterms:W3CDTF">2012-06-05T04:33:47Z</dcterms:modified>
</cp:coreProperties>
</file>