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7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>
        <p:scale>
          <a:sx n="91" d="100"/>
          <a:sy n="91" d="100"/>
        </p:scale>
        <p:origin x="-22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6CDBB-EB39-4691-A9BF-72A8E5D42A60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5E2B7-CD7D-4E79-A492-DADA60795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5E2B7-CD7D-4E79-A492-DADA60795E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8229600" cy="1020763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209800"/>
            <a:ext cx="7010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 বাছাই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বাঁকে  বাঁকে </a:t>
            </a:r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রাস্তা যেখানে বেঁকে যায় । </a:t>
            </a:r>
          </a:p>
          <a:p>
            <a:r>
              <a:rPr lang="bn-BD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হাঁটুজল </a:t>
            </a:r>
            <a:r>
              <a:rPr lang="en-US" sz="4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হাঁটু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 পানি ।  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নদীর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তীর ।  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ঢালু 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নিচু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পাড়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4876800"/>
            <a:ext cx="228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2159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শব্দ দিয়ে বাক্য তৈরি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002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বাঁকে বাঁকে –রাস্তার বাঁকে বাঁকে সংকেত চিহ্ন থাকে ।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হাঁটুজল – ছেলেমেয়েরা হাঁটুজলে মাছ ধরে ।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 – নদীর ধারে সাদা কাশবন দেখা যায় ।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ঢালু –জমিটা ঢালু । 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পাড়ি – এ নদীর পাড়ি বেশ উঁচু 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4478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ক।  বাঁকে  বাঁকে কি  চলে  ? </a:t>
            </a:r>
          </a:p>
          <a:p>
            <a:pPr marL="342900" indent="-342900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খ।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বৈশাখ মাসে ছোট নদীর পানি কতটুকু                                                   থাকে ?  </a:t>
            </a:r>
          </a:p>
          <a:p>
            <a:pPr marL="342900" indent="-342900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গ। নদীর দুই ধার দেখতে কেমন লেখ ?      </a:t>
            </a:r>
          </a:p>
          <a:p>
            <a:pPr marL="342900" indent="-342900"/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14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 কাজ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447800" y="1828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কবিতাটির  চার লাইন  লিখে  আনবে 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62000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CADANRR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33600"/>
            <a:ext cx="4953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 পরিচিতি </a:t>
            </a:r>
            <a:endParaRPr lang="en-US" sz="72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12416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প্রিয় রানী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পাইলট ফার্ম সরকারী  প্রাথমিক  বিদ্যালয়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পানছড়ি,খাগড়াছড়ি।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9050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 দ্বিতীয় </a:t>
            </a:r>
          </a:p>
          <a:p>
            <a:pPr algn="ctr"/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  বাংলা </a:t>
            </a:r>
            <a:r>
              <a:rPr lang="bn-BD" sz="6000" dirty="0" smtClean="0">
                <a:solidFill>
                  <a:srgbClr val="00B0F0"/>
                </a:solidFill>
              </a:rPr>
              <a:t>  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</a:rPr>
              <a:t>শিখনফল  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সঠিক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উচ্চারণে কবিতাংশটি  আবৃত্তি করতে পারবে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নতুন শব্দের  অর্থ বলতে পারবে  । 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নতুন শব্দগুলো দিয়ে বাক্য গঠন করতে পারবে  । 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প্রশ্নের উত্তর লিখতে পারবে 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447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অনুকূল পরিবেশ সৃষ্টি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3352800"/>
          <a:ext cx="1219200" cy="771525"/>
        </p:xfrm>
        <a:graphic>
          <a:graphicData uri="http://schemas.openxmlformats.org/presentationml/2006/ole">
            <p:oleObj spid="_x0000_s10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524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85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590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14902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আমাদের ছোট--------------তার  পাড়ি ।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09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676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শিরোনামঃ  আমাদের ছোট নদী 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রবীন্দ্রনাথ ঠাকুর 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48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08814" y="318877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7337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 দেখ 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914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369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sCANY6CW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495800" cy="2971799"/>
          </a:xfrm>
          <a:prstGeom prst="rect">
            <a:avLst/>
          </a:prstGeom>
        </p:spPr>
      </p:pic>
      <p:pic>
        <p:nvPicPr>
          <p:cNvPr id="6" name="Picture 5" descr="8069228106_b440dd90d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3000"/>
            <a:ext cx="4343400" cy="2895600"/>
          </a:xfrm>
          <a:prstGeom prst="rect">
            <a:avLst/>
          </a:prstGeom>
        </p:spPr>
      </p:pic>
      <p:pic>
        <p:nvPicPr>
          <p:cNvPr id="7" name="Picture 6" descr="imagesCAYFKH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61612"/>
            <a:ext cx="4114800" cy="2467787"/>
          </a:xfrm>
          <a:prstGeom prst="rect">
            <a:avLst/>
          </a:prstGeom>
        </p:spPr>
      </p:pic>
      <p:pic>
        <p:nvPicPr>
          <p:cNvPr id="10" name="Picture 9" descr="2012-10-19-16-37-33-508181cd2e10c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191000"/>
            <a:ext cx="4191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2456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শিক্ষকের আবৃত্তি  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দলে আবৃত্তি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200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সবাইকে ধন্যবাদ </vt:lpstr>
      <vt:lpstr>শিক্ষকের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</cp:lastModifiedBy>
  <cp:revision>60</cp:revision>
  <dcterms:created xsi:type="dcterms:W3CDTF">2006-08-16T00:00:00Z</dcterms:created>
  <dcterms:modified xsi:type="dcterms:W3CDTF">2013-04-11T15:27:52Z</dcterms:modified>
</cp:coreProperties>
</file>