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56" r:id="rId3"/>
    <p:sldId id="274" r:id="rId4"/>
    <p:sldId id="258" r:id="rId5"/>
    <p:sldId id="277" r:id="rId6"/>
    <p:sldId id="268" r:id="rId7"/>
    <p:sldId id="272" r:id="rId8"/>
    <p:sldId id="273" r:id="rId9"/>
    <p:sldId id="262" r:id="rId10"/>
    <p:sldId id="265" r:id="rId11"/>
    <p:sldId id="269" r:id="rId12"/>
    <p:sldId id="260" r:id="rId13"/>
    <p:sldId id="275" r:id="rId14"/>
    <p:sldId id="26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6AA275"/>
    <a:srgbClr val="CCCC00"/>
    <a:srgbClr val="CC9900"/>
    <a:srgbClr val="339933"/>
    <a:srgbClr val="009900"/>
    <a:srgbClr val="006600"/>
    <a:srgbClr val="9F7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9CC37-B740-4B96-A8C6-823D4DE0C09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9A0EC8-D43C-4CDF-8D73-E241B39C3928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rPr>
            <a:t>পরাগায়নের বিভিন্ন মাধ্যম</a:t>
          </a:r>
          <a:endParaRPr lang="en-US" sz="3600" b="1" dirty="0">
            <a:solidFill>
              <a:srgbClr val="0000FF"/>
            </a:solidFill>
            <a:latin typeface="NikoshBAN" pitchFamily="2" charset="0"/>
            <a:cs typeface="NikoshBAN" pitchFamily="2" charset="0"/>
          </a:endParaRPr>
        </a:p>
      </dgm:t>
    </dgm:pt>
    <dgm:pt modelId="{D347AAD6-7893-42FC-8E50-6015AFF97816}" type="parTrans" cxnId="{76C6CB80-0D43-4EF2-A8F4-DDC777D89D51}">
      <dgm:prSet/>
      <dgm:spPr/>
      <dgm:t>
        <a:bodyPr/>
        <a:lstStyle/>
        <a:p>
          <a:endParaRPr lang="en-US"/>
        </a:p>
      </dgm:t>
    </dgm:pt>
    <dgm:pt modelId="{33DE01CC-6829-43D0-B38F-15F85BD9B64E}" type="sibTrans" cxnId="{76C6CB80-0D43-4EF2-A8F4-DDC777D89D51}">
      <dgm:prSet/>
      <dgm:spPr/>
      <dgm:t>
        <a:bodyPr/>
        <a:lstStyle/>
        <a:p>
          <a:endParaRPr lang="en-US"/>
        </a:p>
      </dgm:t>
    </dgm:pt>
    <dgm:pt modelId="{4D25A54D-5FB5-4DCD-A843-F7912B7CDC21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5FF35C94-99A5-4D4E-887B-B56664A5EDC2}" type="parTrans" cxnId="{2ECDB82C-820B-4534-8E03-0E683CF0ABEE}">
      <dgm:prSet/>
      <dgm:spPr>
        <a:ln w="5715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1577082E-5B02-4195-9CF0-9B0723F2CFF6}" type="sibTrans" cxnId="{2ECDB82C-820B-4534-8E03-0E683CF0ABEE}">
      <dgm:prSet/>
      <dgm:spPr/>
      <dgm:t>
        <a:bodyPr/>
        <a:lstStyle/>
        <a:p>
          <a:endParaRPr lang="en-US"/>
        </a:p>
      </dgm:t>
    </dgm:pt>
    <dgm:pt modelId="{C903ED36-DB8F-4808-A274-7FE1D71556DA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 sz="2800" dirty="0">
            <a:solidFill>
              <a:srgbClr val="0070C0"/>
            </a:solidFill>
          </a:endParaRPr>
        </a:p>
      </dgm:t>
    </dgm:pt>
    <dgm:pt modelId="{142AB136-4AEB-43DC-96C2-10F95A41BAFC}" type="parTrans" cxnId="{32A2E9EC-1070-4252-B8C6-1555073D524B}">
      <dgm:prSet/>
      <dgm:spPr>
        <a:ln w="5715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9C02BAC8-134C-4821-A5EE-8F29CA58A268}" type="sibTrans" cxnId="{32A2E9EC-1070-4252-B8C6-1555073D524B}">
      <dgm:prSet/>
      <dgm:spPr/>
      <dgm:t>
        <a:bodyPr/>
        <a:lstStyle/>
        <a:p>
          <a:endParaRPr lang="en-US"/>
        </a:p>
      </dgm:t>
    </dgm:pt>
    <dgm:pt modelId="{108362E6-8329-40CF-97F5-756D5BE15768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 sz="2800" dirty="0">
            <a:solidFill>
              <a:srgbClr val="0070C0"/>
            </a:solidFill>
          </a:endParaRPr>
        </a:p>
      </dgm:t>
    </dgm:pt>
    <dgm:pt modelId="{5C6256BA-8618-4D22-AF13-6DEB7E6AFE66}" type="parTrans" cxnId="{DA29C649-CBA0-4D9C-8036-E11ACEDF5DF0}">
      <dgm:prSet/>
      <dgm:spPr>
        <a:ln w="5715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AD5D3154-5746-424A-8FA7-2413656A8810}" type="sibTrans" cxnId="{DA29C649-CBA0-4D9C-8036-E11ACEDF5DF0}">
      <dgm:prSet/>
      <dgm:spPr/>
      <dgm:t>
        <a:bodyPr/>
        <a:lstStyle/>
        <a:p>
          <a:endParaRPr lang="en-US"/>
        </a:p>
      </dgm:t>
    </dgm:pt>
    <dgm:pt modelId="{B16E9912-0D63-41EE-91CD-8352D6774C7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 sz="2800" dirty="0">
            <a:solidFill>
              <a:srgbClr val="0070C0"/>
            </a:solidFill>
          </a:endParaRPr>
        </a:p>
      </dgm:t>
    </dgm:pt>
    <dgm:pt modelId="{65EA7A9E-0B93-43D4-882C-06EF37DF243B}" type="parTrans" cxnId="{544AA9E7-1557-4714-8820-9EC8AA362910}">
      <dgm:prSet/>
      <dgm:spPr>
        <a:ln w="5715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DE918128-ECE8-4283-ACD9-7A4B82AF9C68}" type="sibTrans" cxnId="{544AA9E7-1557-4714-8820-9EC8AA362910}">
      <dgm:prSet/>
      <dgm:spPr/>
      <dgm:t>
        <a:bodyPr/>
        <a:lstStyle/>
        <a:p>
          <a:endParaRPr lang="en-US"/>
        </a:p>
      </dgm:t>
    </dgm:pt>
    <dgm:pt modelId="{5A83BF15-50E2-46C6-BDB8-19A3710D2C4E}" type="pres">
      <dgm:prSet presAssocID="{E8F9CC37-B740-4B96-A8C6-823D4DE0C0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0CEC42-F245-4114-B420-2563CF7C61E7}" type="pres">
      <dgm:prSet presAssocID="{F89A0EC8-D43C-4CDF-8D73-E241B39C3928}" presName="hierRoot1" presStyleCnt="0">
        <dgm:presLayoutVars>
          <dgm:hierBranch val="init"/>
        </dgm:presLayoutVars>
      </dgm:prSet>
      <dgm:spPr/>
    </dgm:pt>
    <dgm:pt modelId="{598159AA-F2FC-4370-B1D1-A28A1104104C}" type="pres">
      <dgm:prSet presAssocID="{F89A0EC8-D43C-4CDF-8D73-E241B39C3928}" presName="rootComposite1" presStyleCnt="0"/>
      <dgm:spPr/>
    </dgm:pt>
    <dgm:pt modelId="{7068B25E-5EED-4D7C-8FD3-E73A38B6A4EF}" type="pres">
      <dgm:prSet presAssocID="{F89A0EC8-D43C-4CDF-8D73-E241B39C3928}" presName="rootText1" presStyleLbl="node0" presStyleIdx="0" presStyleCnt="1" custScaleX="354772" custLinFactY="-100000" custLinFactNeighborY="-1586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601ED3-4D53-4C60-8777-6D5658F5A604}" type="pres">
      <dgm:prSet presAssocID="{F89A0EC8-D43C-4CDF-8D73-E241B39C392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CC5F9EC-AAEA-43F1-AD15-AFE356C85F24}" type="pres">
      <dgm:prSet presAssocID="{F89A0EC8-D43C-4CDF-8D73-E241B39C3928}" presName="hierChild2" presStyleCnt="0"/>
      <dgm:spPr/>
    </dgm:pt>
    <dgm:pt modelId="{44CE3C9D-CDD3-42B9-A86F-6ED6FFF7828C}" type="pres">
      <dgm:prSet presAssocID="{5FF35C94-99A5-4D4E-887B-B56664A5EDC2}" presName="Name37" presStyleLbl="parChTrans1D2" presStyleIdx="0" presStyleCnt="4"/>
      <dgm:spPr/>
      <dgm:t>
        <a:bodyPr/>
        <a:lstStyle/>
        <a:p>
          <a:endParaRPr lang="en-US"/>
        </a:p>
      </dgm:t>
    </dgm:pt>
    <dgm:pt modelId="{018E003E-59B6-49F5-9FEE-55B9E67DE9F8}" type="pres">
      <dgm:prSet presAssocID="{4D25A54D-5FB5-4DCD-A843-F7912B7CDC21}" presName="hierRoot2" presStyleCnt="0">
        <dgm:presLayoutVars>
          <dgm:hierBranch val="init"/>
        </dgm:presLayoutVars>
      </dgm:prSet>
      <dgm:spPr/>
    </dgm:pt>
    <dgm:pt modelId="{E6B2AC01-6F1D-49AB-8C48-B39EBABACC75}" type="pres">
      <dgm:prSet presAssocID="{4D25A54D-5FB5-4DCD-A843-F7912B7CDC21}" presName="rootComposite" presStyleCnt="0"/>
      <dgm:spPr/>
    </dgm:pt>
    <dgm:pt modelId="{2002F1E6-572E-4AA7-B5AD-854AC7B33CF9}" type="pres">
      <dgm:prSet presAssocID="{4D25A54D-5FB5-4DCD-A843-F7912B7CDC21}" presName="rootText" presStyleLbl="node2" presStyleIdx="0" presStyleCnt="4" custScaleX="145501" custLinFactY="-7523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83B0B4-3F36-4236-9818-3CA5B0072435}" type="pres">
      <dgm:prSet presAssocID="{4D25A54D-5FB5-4DCD-A843-F7912B7CDC21}" presName="rootConnector" presStyleLbl="node2" presStyleIdx="0" presStyleCnt="4"/>
      <dgm:spPr/>
      <dgm:t>
        <a:bodyPr/>
        <a:lstStyle/>
        <a:p>
          <a:endParaRPr lang="en-US"/>
        </a:p>
      </dgm:t>
    </dgm:pt>
    <dgm:pt modelId="{D24EC9E2-CA97-4FB1-8ECB-F8E68BDB8BDF}" type="pres">
      <dgm:prSet presAssocID="{4D25A54D-5FB5-4DCD-A843-F7912B7CDC21}" presName="hierChild4" presStyleCnt="0"/>
      <dgm:spPr/>
    </dgm:pt>
    <dgm:pt modelId="{E49575CB-0B70-432B-A97A-FA438638FD37}" type="pres">
      <dgm:prSet presAssocID="{4D25A54D-5FB5-4DCD-A843-F7912B7CDC21}" presName="hierChild5" presStyleCnt="0"/>
      <dgm:spPr/>
    </dgm:pt>
    <dgm:pt modelId="{BA572A39-A9EE-4B6A-93C1-35813CE28B92}" type="pres">
      <dgm:prSet presAssocID="{142AB136-4AEB-43DC-96C2-10F95A41BAFC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558984C-A90B-43CD-BDA5-B04ADEEA3773}" type="pres">
      <dgm:prSet presAssocID="{C903ED36-DB8F-4808-A274-7FE1D71556DA}" presName="hierRoot2" presStyleCnt="0">
        <dgm:presLayoutVars>
          <dgm:hierBranch val="init"/>
        </dgm:presLayoutVars>
      </dgm:prSet>
      <dgm:spPr/>
    </dgm:pt>
    <dgm:pt modelId="{26D01576-0235-4803-B40A-ADCC55415EFB}" type="pres">
      <dgm:prSet presAssocID="{C903ED36-DB8F-4808-A274-7FE1D71556DA}" presName="rootComposite" presStyleCnt="0"/>
      <dgm:spPr/>
    </dgm:pt>
    <dgm:pt modelId="{6FDB296E-D516-4EB0-A7D5-70BE6148192D}" type="pres">
      <dgm:prSet presAssocID="{C903ED36-DB8F-4808-A274-7FE1D71556DA}" presName="rootText" presStyleLbl="node2" presStyleIdx="1" presStyleCnt="4" custScaleX="145501" custLinFactY="-7523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B79D5E-D968-426D-9277-F09AEBBDE974}" type="pres">
      <dgm:prSet presAssocID="{C903ED36-DB8F-4808-A274-7FE1D71556DA}" presName="rootConnector" presStyleLbl="node2" presStyleIdx="1" presStyleCnt="4"/>
      <dgm:spPr/>
      <dgm:t>
        <a:bodyPr/>
        <a:lstStyle/>
        <a:p>
          <a:endParaRPr lang="en-US"/>
        </a:p>
      </dgm:t>
    </dgm:pt>
    <dgm:pt modelId="{63A07BC3-F77A-48DA-9B0F-A4FEDE65BE25}" type="pres">
      <dgm:prSet presAssocID="{C903ED36-DB8F-4808-A274-7FE1D71556DA}" presName="hierChild4" presStyleCnt="0"/>
      <dgm:spPr/>
    </dgm:pt>
    <dgm:pt modelId="{7B1FA9F5-EFCB-4545-BD24-33013B457C34}" type="pres">
      <dgm:prSet presAssocID="{C903ED36-DB8F-4808-A274-7FE1D71556DA}" presName="hierChild5" presStyleCnt="0"/>
      <dgm:spPr/>
    </dgm:pt>
    <dgm:pt modelId="{4EE37C3A-C269-4D3F-B9CF-60293C7607F4}" type="pres">
      <dgm:prSet presAssocID="{5C6256BA-8618-4D22-AF13-6DEB7E6AFE6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CDF4660-5359-47D7-ACD7-34BBAD6B67A6}" type="pres">
      <dgm:prSet presAssocID="{108362E6-8329-40CF-97F5-756D5BE15768}" presName="hierRoot2" presStyleCnt="0">
        <dgm:presLayoutVars>
          <dgm:hierBranch val="init"/>
        </dgm:presLayoutVars>
      </dgm:prSet>
      <dgm:spPr/>
    </dgm:pt>
    <dgm:pt modelId="{532DDBC1-FDB9-42C8-81CB-8518DC3E06ED}" type="pres">
      <dgm:prSet presAssocID="{108362E6-8329-40CF-97F5-756D5BE15768}" presName="rootComposite" presStyleCnt="0"/>
      <dgm:spPr/>
    </dgm:pt>
    <dgm:pt modelId="{DA64A64E-7E86-4244-BFCA-03C08DA4BD75}" type="pres">
      <dgm:prSet presAssocID="{108362E6-8329-40CF-97F5-756D5BE15768}" presName="rootText" presStyleLbl="node2" presStyleIdx="2" presStyleCnt="4" custScaleX="145501" custLinFactY="-7523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05ABEE-C0DD-4FBC-94E5-E340E3081D42}" type="pres">
      <dgm:prSet presAssocID="{108362E6-8329-40CF-97F5-756D5BE15768}" presName="rootConnector" presStyleLbl="node2" presStyleIdx="2" presStyleCnt="4"/>
      <dgm:spPr/>
      <dgm:t>
        <a:bodyPr/>
        <a:lstStyle/>
        <a:p>
          <a:endParaRPr lang="en-US"/>
        </a:p>
      </dgm:t>
    </dgm:pt>
    <dgm:pt modelId="{82AB8CD7-2C88-4DAB-80A2-FC9511E043D7}" type="pres">
      <dgm:prSet presAssocID="{108362E6-8329-40CF-97F5-756D5BE15768}" presName="hierChild4" presStyleCnt="0"/>
      <dgm:spPr/>
    </dgm:pt>
    <dgm:pt modelId="{6D62C2D9-3F71-4C34-B8B8-DF970420D169}" type="pres">
      <dgm:prSet presAssocID="{108362E6-8329-40CF-97F5-756D5BE15768}" presName="hierChild5" presStyleCnt="0"/>
      <dgm:spPr/>
    </dgm:pt>
    <dgm:pt modelId="{F81E2C16-9081-4DF0-A0F7-9CF4287A364C}" type="pres">
      <dgm:prSet presAssocID="{65EA7A9E-0B93-43D4-882C-06EF37DF243B}" presName="Name37" presStyleLbl="parChTrans1D2" presStyleIdx="3" presStyleCnt="4"/>
      <dgm:spPr/>
      <dgm:t>
        <a:bodyPr/>
        <a:lstStyle/>
        <a:p>
          <a:endParaRPr lang="en-US"/>
        </a:p>
      </dgm:t>
    </dgm:pt>
    <dgm:pt modelId="{234E447D-6844-45E2-9B84-C55D5D5FAD8F}" type="pres">
      <dgm:prSet presAssocID="{B16E9912-0D63-41EE-91CD-8352D6774C7B}" presName="hierRoot2" presStyleCnt="0">
        <dgm:presLayoutVars>
          <dgm:hierBranch val="init"/>
        </dgm:presLayoutVars>
      </dgm:prSet>
      <dgm:spPr/>
    </dgm:pt>
    <dgm:pt modelId="{02CC45C6-EF2D-40A0-B025-63A5F62D126A}" type="pres">
      <dgm:prSet presAssocID="{B16E9912-0D63-41EE-91CD-8352D6774C7B}" presName="rootComposite" presStyleCnt="0"/>
      <dgm:spPr/>
    </dgm:pt>
    <dgm:pt modelId="{B3ABDAEE-3B89-40CF-8E87-3A3AAAB8B3E5}" type="pres">
      <dgm:prSet presAssocID="{B16E9912-0D63-41EE-91CD-8352D6774C7B}" presName="rootText" presStyleLbl="node2" presStyleIdx="3" presStyleCnt="4" custScaleX="145501" custLinFactY="-73301" custLinFactNeighborX="-1036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0F623-BC50-42F3-B86E-081B02BB4296}" type="pres">
      <dgm:prSet presAssocID="{B16E9912-0D63-41EE-91CD-8352D6774C7B}" presName="rootConnector" presStyleLbl="node2" presStyleIdx="3" presStyleCnt="4"/>
      <dgm:spPr/>
      <dgm:t>
        <a:bodyPr/>
        <a:lstStyle/>
        <a:p>
          <a:endParaRPr lang="en-US"/>
        </a:p>
      </dgm:t>
    </dgm:pt>
    <dgm:pt modelId="{AC95FEB9-4BF4-4F85-A6D7-79DCCEFBDA1E}" type="pres">
      <dgm:prSet presAssocID="{B16E9912-0D63-41EE-91CD-8352D6774C7B}" presName="hierChild4" presStyleCnt="0"/>
      <dgm:spPr/>
    </dgm:pt>
    <dgm:pt modelId="{74DB7BDC-8AF5-4100-807A-2836508E3E31}" type="pres">
      <dgm:prSet presAssocID="{B16E9912-0D63-41EE-91CD-8352D6774C7B}" presName="hierChild5" presStyleCnt="0"/>
      <dgm:spPr/>
    </dgm:pt>
    <dgm:pt modelId="{CF60566F-2560-470C-AFC9-B441318CC357}" type="pres">
      <dgm:prSet presAssocID="{F89A0EC8-D43C-4CDF-8D73-E241B39C3928}" presName="hierChild3" presStyleCnt="0"/>
      <dgm:spPr/>
    </dgm:pt>
  </dgm:ptLst>
  <dgm:cxnLst>
    <dgm:cxn modelId="{FE413C7D-F533-48AD-96E2-A75595A13705}" type="presOf" srcId="{B16E9912-0D63-41EE-91CD-8352D6774C7B}" destId="{B3ABDAEE-3B89-40CF-8E87-3A3AAAB8B3E5}" srcOrd="0" destOrd="0" presId="urn:microsoft.com/office/officeart/2005/8/layout/orgChart1"/>
    <dgm:cxn modelId="{467EC87C-A98D-4A9F-976D-031385CE7C83}" type="presOf" srcId="{108362E6-8329-40CF-97F5-756D5BE15768}" destId="{3E05ABEE-C0DD-4FBC-94E5-E340E3081D42}" srcOrd="1" destOrd="0" presId="urn:microsoft.com/office/officeart/2005/8/layout/orgChart1"/>
    <dgm:cxn modelId="{0C82ACDB-13E9-4798-ABDE-C164609A8153}" type="presOf" srcId="{5C6256BA-8618-4D22-AF13-6DEB7E6AFE66}" destId="{4EE37C3A-C269-4D3F-B9CF-60293C7607F4}" srcOrd="0" destOrd="0" presId="urn:microsoft.com/office/officeart/2005/8/layout/orgChart1"/>
    <dgm:cxn modelId="{F72BBFC0-DAD7-49AA-A866-DA411D48D16F}" type="presOf" srcId="{142AB136-4AEB-43DC-96C2-10F95A41BAFC}" destId="{BA572A39-A9EE-4B6A-93C1-35813CE28B92}" srcOrd="0" destOrd="0" presId="urn:microsoft.com/office/officeart/2005/8/layout/orgChart1"/>
    <dgm:cxn modelId="{A9913E7F-7045-44F2-85AC-2F2D39BB32EC}" type="presOf" srcId="{108362E6-8329-40CF-97F5-756D5BE15768}" destId="{DA64A64E-7E86-4244-BFCA-03C08DA4BD75}" srcOrd="0" destOrd="0" presId="urn:microsoft.com/office/officeart/2005/8/layout/orgChart1"/>
    <dgm:cxn modelId="{894C7EE3-34CC-441C-A3B4-A990FB587CF4}" type="presOf" srcId="{4D25A54D-5FB5-4DCD-A843-F7912B7CDC21}" destId="{2002F1E6-572E-4AA7-B5AD-854AC7B33CF9}" srcOrd="0" destOrd="0" presId="urn:microsoft.com/office/officeart/2005/8/layout/orgChart1"/>
    <dgm:cxn modelId="{987A0FA2-7057-4D38-9D8F-AF1DF11C5BA4}" type="presOf" srcId="{C903ED36-DB8F-4808-A274-7FE1D71556DA}" destId="{6FDB296E-D516-4EB0-A7D5-70BE6148192D}" srcOrd="0" destOrd="0" presId="urn:microsoft.com/office/officeart/2005/8/layout/orgChart1"/>
    <dgm:cxn modelId="{9FF3A653-F92F-472F-A1F5-C73C0A00527E}" type="presOf" srcId="{B16E9912-0D63-41EE-91CD-8352D6774C7B}" destId="{12D0F623-BC50-42F3-B86E-081B02BB4296}" srcOrd="1" destOrd="0" presId="urn:microsoft.com/office/officeart/2005/8/layout/orgChart1"/>
    <dgm:cxn modelId="{DA29C649-CBA0-4D9C-8036-E11ACEDF5DF0}" srcId="{F89A0EC8-D43C-4CDF-8D73-E241B39C3928}" destId="{108362E6-8329-40CF-97F5-756D5BE15768}" srcOrd="2" destOrd="0" parTransId="{5C6256BA-8618-4D22-AF13-6DEB7E6AFE66}" sibTransId="{AD5D3154-5746-424A-8FA7-2413656A8810}"/>
    <dgm:cxn modelId="{76C6CB80-0D43-4EF2-A8F4-DDC777D89D51}" srcId="{E8F9CC37-B740-4B96-A8C6-823D4DE0C09E}" destId="{F89A0EC8-D43C-4CDF-8D73-E241B39C3928}" srcOrd="0" destOrd="0" parTransId="{D347AAD6-7893-42FC-8E50-6015AFF97816}" sibTransId="{33DE01CC-6829-43D0-B38F-15F85BD9B64E}"/>
    <dgm:cxn modelId="{B913D958-0FE1-4EE3-8E10-A89BEB7C48E3}" type="presOf" srcId="{F89A0EC8-D43C-4CDF-8D73-E241B39C3928}" destId="{7068B25E-5EED-4D7C-8FD3-E73A38B6A4EF}" srcOrd="0" destOrd="0" presId="urn:microsoft.com/office/officeart/2005/8/layout/orgChart1"/>
    <dgm:cxn modelId="{2ECDB82C-820B-4534-8E03-0E683CF0ABEE}" srcId="{F89A0EC8-D43C-4CDF-8D73-E241B39C3928}" destId="{4D25A54D-5FB5-4DCD-A843-F7912B7CDC21}" srcOrd="0" destOrd="0" parTransId="{5FF35C94-99A5-4D4E-887B-B56664A5EDC2}" sibTransId="{1577082E-5B02-4195-9CF0-9B0723F2CFF6}"/>
    <dgm:cxn modelId="{32A2E9EC-1070-4252-B8C6-1555073D524B}" srcId="{F89A0EC8-D43C-4CDF-8D73-E241B39C3928}" destId="{C903ED36-DB8F-4808-A274-7FE1D71556DA}" srcOrd="1" destOrd="0" parTransId="{142AB136-4AEB-43DC-96C2-10F95A41BAFC}" sibTransId="{9C02BAC8-134C-4821-A5EE-8F29CA58A268}"/>
    <dgm:cxn modelId="{CDA680CF-C707-4933-80BA-43A90BA96AE6}" type="presOf" srcId="{C903ED36-DB8F-4808-A274-7FE1D71556DA}" destId="{58B79D5E-D968-426D-9277-F09AEBBDE974}" srcOrd="1" destOrd="0" presId="urn:microsoft.com/office/officeart/2005/8/layout/orgChart1"/>
    <dgm:cxn modelId="{B0E53184-43A0-4775-8329-3D6884C7B505}" type="presOf" srcId="{E8F9CC37-B740-4B96-A8C6-823D4DE0C09E}" destId="{5A83BF15-50E2-46C6-BDB8-19A3710D2C4E}" srcOrd="0" destOrd="0" presId="urn:microsoft.com/office/officeart/2005/8/layout/orgChart1"/>
    <dgm:cxn modelId="{99515075-A090-48BE-BFFA-73835FD588CA}" type="presOf" srcId="{65EA7A9E-0B93-43D4-882C-06EF37DF243B}" destId="{F81E2C16-9081-4DF0-A0F7-9CF4287A364C}" srcOrd="0" destOrd="0" presId="urn:microsoft.com/office/officeart/2005/8/layout/orgChart1"/>
    <dgm:cxn modelId="{544AA9E7-1557-4714-8820-9EC8AA362910}" srcId="{F89A0EC8-D43C-4CDF-8D73-E241B39C3928}" destId="{B16E9912-0D63-41EE-91CD-8352D6774C7B}" srcOrd="3" destOrd="0" parTransId="{65EA7A9E-0B93-43D4-882C-06EF37DF243B}" sibTransId="{DE918128-ECE8-4283-ACD9-7A4B82AF9C68}"/>
    <dgm:cxn modelId="{553B37A9-73C7-486C-A652-AA49D181013E}" type="presOf" srcId="{5FF35C94-99A5-4D4E-887B-B56664A5EDC2}" destId="{44CE3C9D-CDD3-42B9-A86F-6ED6FFF7828C}" srcOrd="0" destOrd="0" presId="urn:microsoft.com/office/officeart/2005/8/layout/orgChart1"/>
    <dgm:cxn modelId="{212DEA94-6060-4671-976E-CA3306039460}" type="presOf" srcId="{4D25A54D-5FB5-4DCD-A843-F7912B7CDC21}" destId="{C283B0B4-3F36-4236-9818-3CA5B0072435}" srcOrd="1" destOrd="0" presId="urn:microsoft.com/office/officeart/2005/8/layout/orgChart1"/>
    <dgm:cxn modelId="{38D88682-2C17-48B2-9B98-CF27A8346ADA}" type="presOf" srcId="{F89A0EC8-D43C-4CDF-8D73-E241B39C3928}" destId="{0B601ED3-4D53-4C60-8777-6D5658F5A604}" srcOrd="1" destOrd="0" presId="urn:microsoft.com/office/officeart/2005/8/layout/orgChart1"/>
    <dgm:cxn modelId="{7FC50F6F-8C5B-4A88-87C6-A62219B097F2}" type="presParOf" srcId="{5A83BF15-50E2-46C6-BDB8-19A3710D2C4E}" destId="{8B0CEC42-F245-4114-B420-2563CF7C61E7}" srcOrd="0" destOrd="0" presId="urn:microsoft.com/office/officeart/2005/8/layout/orgChart1"/>
    <dgm:cxn modelId="{8CD4F0A6-F4DD-4DFF-819F-3C1167073047}" type="presParOf" srcId="{8B0CEC42-F245-4114-B420-2563CF7C61E7}" destId="{598159AA-F2FC-4370-B1D1-A28A1104104C}" srcOrd="0" destOrd="0" presId="urn:microsoft.com/office/officeart/2005/8/layout/orgChart1"/>
    <dgm:cxn modelId="{69366450-963B-48E8-A350-010FFAECBC6E}" type="presParOf" srcId="{598159AA-F2FC-4370-B1D1-A28A1104104C}" destId="{7068B25E-5EED-4D7C-8FD3-E73A38B6A4EF}" srcOrd="0" destOrd="0" presId="urn:microsoft.com/office/officeart/2005/8/layout/orgChart1"/>
    <dgm:cxn modelId="{FE069752-723F-4C90-A101-A5A1FF79337C}" type="presParOf" srcId="{598159AA-F2FC-4370-B1D1-A28A1104104C}" destId="{0B601ED3-4D53-4C60-8777-6D5658F5A604}" srcOrd="1" destOrd="0" presId="urn:microsoft.com/office/officeart/2005/8/layout/orgChart1"/>
    <dgm:cxn modelId="{83647852-3F12-49F4-AE57-C89D7AF01CBA}" type="presParOf" srcId="{8B0CEC42-F245-4114-B420-2563CF7C61E7}" destId="{BCC5F9EC-AAEA-43F1-AD15-AFE356C85F24}" srcOrd="1" destOrd="0" presId="urn:microsoft.com/office/officeart/2005/8/layout/orgChart1"/>
    <dgm:cxn modelId="{2B5B1E2A-7E1F-4BBE-B3E1-F1598FFD3EE5}" type="presParOf" srcId="{BCC5F9EC-AAEA-43F1-AD15-AFE356C85F24}" destId="{44CE3C9D-CDD3-42B9-A86F-6ED6FFF7828C}" srcOrd="0" destOrd="0" presId="urn:microsoft.com/office/officeart/2005/8/layout/orgChart1"/>
    <dgm:cxn modelId="{9836488E-8AC3-43E4-960A-15C02DDF50A1}" type="presParOf" srcId="{BCC5F9EC-AAEA-43F1-AD15-AFE356C85F24}" destId="{018E003E-59B6-49F5-9FEE-55B9E67DE9F8}" srcOrd="1" destOrd="0" presId="urn:microsoft.com/office/officeart/2005/8/layout/orgChart1"/>
    <dgm:cxn modelId="{4153BE53-86BF-463F-837C-30C5D10123B5}" type="presParOf" srcId="{018E003E-59B6-49F5-9FEE-55B9E67DE9F8}" destId="{E6B2AC01-6F1D-49AB-8C48-B39EBABACC75}" srcOrd="0" destOrd="0" presId="urn:microsoft.com/office/officeart/2005/8/layout/orgChart1"/>
    <dgm:cxn modelId="{F3740C3A-9250-4CD6-95BC-AB72B6564E10}" type="presParOf" srcId="{E6B2AC01-6F1D-49AB-8C48-B39EBABACC75}" destId="{2002F1E6-572E-4AA7-B5AD-854AC7B33CF9}" srcOrd="0" destOrd="0" presId="urn:microsoft.com/office/officeart/2005/8/layout/orgChart1"/>
    <dgm:cxn modelId="{9298C00A-2DAC-449E-B98A-BC40AA96B424}" type="presParOf" srcId="{E6B2AC01-6F1D-49AB-8C48-B39EBABACC75}" destId="{C283B0B4-3F36-4236-9818-3CA5B0072435}" srcOrd="1" destOrd="0" presId="urn:microsoft.com/office/officeart/2005/8/layout/orgChart1"/>
    <dgm:cxn modelId="{C1B766DD-5471-4C5A-9271-61465AA19149}" type="presParOf" srcId="{018E003E-59B6-49F5-9FEE-55B9E67DE9F8}" destId="{D24EC9E2-CA97-4FB1-8ECB-F8E68BDB8BDF}" srcOrd="1" destOrd="0" presId="urn:microsoft.com/office/officeart/2005/8/layout/orgChart1"/>
    <dgm:cxn modelId="{DFB83902-8C27-4ED4-93CB-6ED26BFD7BD4}" type="presParOf" srcId="{018E003E-59B6-49F5-9FEE-55B9E67DE9F8}" destId="{E49575CB-0B70-432B-A97A-FA438638FD37}" srcOrd="2" destOrd="0" presId="urn:microsoft.com/office/officeart/2005/8/layout/orgChart1"/>
    <dgm:cxn modelId="{FC74C639-7C93-4DE9-B993-7959A0E70649}" type="presParOf" srcId="{BCC5F9EC-AAEA-43F1-AD15-AFE356C85F24}" destId="{BA572A39-A9EE-4B6A-93C1-35813CE28B92}" srcOrd="2" destOrd="0" presId="urn:microsoft.com/office/officeart/2005/8/layout/orgChart1"/>
    <dgm:cxn modelId="{AC68C064-2CDF-41BC-AAC1-80CA6978ECFD}" type="presParOf" srcId="{BCC5F9EC-AAEA-43F1-AD15-AFE356C85F24}" destId="{2558984C-A90B-43CD-BDA5-B04ADEEA3773}" srcOrd="3" destOrd="0" presId="urn:microsoft.com/office/officeart/2005/8/layout/orgChart1"/>
    <dgm:cxn modelId="{21A6045F-9D52-40C0-B0E7-4FEEE602E908}" type="presParOf" srcId="{2558984C-A90B-43CD-BDA5-B04ADEEA3773}" destId="{26D01576-0235-4803-B40A-ADCC55415EFB}" srcOrd="0" destOrd="0" presId="urn:microsoft.com/office/officeart/2005/8/layout/orgChart1"/>
    <dgm:cxn modelId="{D1D834E4-9FFC-45A4-A1CA-F186763FE137}" type="presParOf" srcId="{26D01576-0235-4803-B40A-ADCC55415EFB}" destId="{6FDB296E-D516-4EB0-A7D5-70BE6148192D}" srcOrd="0" destOrd="0" presId="urn:microsoft.com/office/officeart/2005/8/layout/orgChart1"/>
    <dgm:cxn modelId="{15958415-86BF-41BE-8088-5C71F8939F4B}" type="presParOf" srcId="{26D01576-0235-4803-B40A-ADCC55415EFB}" destId="{58B79D5E-D968-426D-9277-F09AEBBDE974}" srcOrd="1" destOrd="0" presId="urn:microsoft.com/office/officeart/2005/8/layout/orgChart1"/>
    <dgm:cxn modelId="{36D58E5B-4123-4C59-B9E4-E791E90B1C02}" type="presParOf" srcId="{2558984C-A90B-43CD-BDA5-B04ADEEA3773}" destId="{63A07BC3-F77A-48DA-9B0F-A4FEDE65BE25}" srcOrd="1" destOrd="0" presId="urn:microsoft.com/office/officeart/2005/8/layout/orgChart1"/>
    <dgm:cxn modelId="{4901BECD-C8AE-4E36-BEDC-8211D546EAFF}" type="presParOf" srcId="{2558984C-A90B-43CD-BDA5-B04ADEEA3773}" destId="{7B1FA9F5-EFCB-4545-BD24-33013B457C34}" srcOrd="2" destOrd="0" presId="urn:microsoft.com/office/officeart/2005/8/layout/orgChart1"/>
    <dgm:cxn modelId="{F87D731A-717C-4E6E-BF95-44A33AE8CD8D}" type="presParOf" srcId="{BCC5F9EC-AAEA-43F1-AD15-AFE356C85F24}" destId="{4EE37C3A-C269-4D3F-B9CF-60293C7607F4}" srcOrd="4" destOrd="0" presId="urn:microsoft.com/office/officeart/2005/8/layout/orgChart1"/>
    <dgm:cxn modelId="{63EF13D7-BEBD-486C-A617-D5FEE8834B62}" type="presParOf" srcId="{BCC5F9EC-AAEA-43F1-AD15-AFE356C85F24}" destId="{8CDF4660-5359-47D7-ACD7-34BBAD6B67A6}" srcOrd="5" destOrd="0" presId="urn:microsoft.com/office/officeart/2005/8/layout/orgChart1"/>
    <dgm:cxn modelId="{16562BAB-B239-4322-A6ED-286DE269094B}" type="presParOf" srcId="{8CDF4660-5359-47D7-ACD7-34BBAD6B67A6}" destId="{532DDBC1-FDB9-42C8-81CB-8518DC3E06ED}" srcOrd="0" destOrd="0" presId="urn:microsoft.com/office/officeart/2005/8/layout/orgChart1"/>
    <dgm:cxn modelId="{00289ED0-7202-48D3-B7F0-02B018C6563B}" type="presParOf" srcId="{532DDBC1-FDB9-42C8-81CB-8518DC3E06ED}" destId="{DA64A64E-7E86-4244-BFCA-03C08DA4BD75}" srcOrd="0" destOrd="0" presId="urn:microsoft.com/office/officeart/2005/8/layout/orgChart1"/>
    <dgm:cxn modelId="{CEE9B9C5-FC1D-4939-BA27-68077D993026}" type="presParOf" srcId="{532DDBC1-FDB9-42C8-81CB-8518DC3E06ED}" destId="{3E05ABEE-C0DD-4FBC-94E5-E340E3081D42}" srcOrd="1" destOrd="0" presId="urn:microsoft.com/office/officeart/2005/8/layout/orgChart1"/>
    <dgm:cxn modelId="{C15BE5B2-AEC6-41E2-A408-1453A24EA035}" type="presParOf" srcId="{8CDF4660-5359-47D7-ACD7-34BBAD6B67A6}" destId="{82AB8CD7-2C88-4DAB-80A2-FC9511E043D7}" srcOrd="1" destOrd="0" presId="urn:microsoft.com/office/officeart/2005/8/layout/orgChart1"/>
    <dgm:cxn modelId="{91D8B0F3-BF15-4B01-9E4F-18DC61231CB8}" type="presParOf" srcId="{8CDF4660-5359-47D7-ACD7-34BBAD6B67A6}" destId="{6D62C2D9-3F71-4C34-B8B8-DF970420D169}" srcOrd="2" destOrd="0" presId="urn:microsoft.com/office/officeart/2005/8/layout/orgChart1"/>
    <dgm:cxn modelId="{C8EF4905-BA78-45B6-969B-1F86861266EC}" type="presParOf" srcId="{BCC5F9EC-AAEA-43F1-AD15-AFE356C85F24}" destId="{F81E2C16-9081-4DF0-A0F7-9CF4287A364C}" srcOrd="6" destOrd="0" presId="urn:microsoft.com/office/officeart/2005/8/layout/orgChart1"/>
    <dgm:cxn modelId="{ACBE3158-B8BE-472A-AF07-EF667F5E80C9}" type="presParOf" srcId="{BCC5F9EC-AAEA-43F1-AD15-AFE356C85F24}" destId="{234E447D-6844-45E2-9B84-C55D5D5FAD8F}" srcOrd="7" destOrd="0" presId="urn:microsoft.com/office/officeart/2005/8/layout/orgChart1"/>
    <dgm:cxn modelId="{E66C8C4F-9197-439C-B194-B8435511C458}" type="presParOf" srcId="{234E447D-6844-45E2-9B84-C55D5D5FAD8F}" destId="{02CC45C6-EF2D-40A0-B025-63A5F62D126A}" srcOrd="0" destOrd="0" presId="urn:microsoft.com/office/officeart/2005/8/layout/orgChart1"/>
    <dgm:cxn modelId="{9E95AA06-5DE3-41B7-B9A4-5A3E888A2D4B}" type="presParOf" srcId="{02CC45C6-EF2D-40A0-B025-63A5F62D126A}" destId="{B3ABDAEE-3B89-40CF-8E87-3A3AAAB8B3E5}" srcOrd="0" destOrd="0" presId="urn:microsoft.com/office/officeart/2005/8/layout/orgChart1"/>
    <dgm:cxn modelId="{0ED17AE1-FD3B-4EF1-9CAE-5500EB1622AB}" type="presParOf" srcId="{02CC45C6-EF2D-40A0-B025-63A5F62D126A}" destId="{12D0F623-BC50-42F3-B86E-081B02BB4296}" srcOrd="1" destOrd="0" presId="urn:microsoft.com/office/officeart/2005/8/layout/orgChart1"/>
    <dgm:cxn modelId="{3C6531A5-8184-4429-8E56-383DBA18FA42}" type="presParOf" srcId="{234E447D-6844-45E2-9B84-C55D5D5FAD8F}" destId="{AC95FEB9-4BF4-4F85-A6D7-79DCCEFBDA1E}" srcOrd="1" destOrd="0" presId="urn:microsoft.com/office/officeart/2005/8/layout/orgChart1"/>
    <dgm:cxn modelId="{C7FB27AC-0CC7-4C90-9A11-EE49890D8D7F}" type="presParOf" srcId="{234E447D-6844-45E2-9B84-C55D5D5FAD8F}" destId="{74DB7BDC-8AF5-4100-807A-2836508E3E31}" srcOrd="2" destOrd="0" presId="urn:microsoft.com/office/officeart/2005/8/layout/orgChart1"/>
    <dgm:cxn modelId="{F7864C61-A4C0-4456-896C-74FAED480EC6}" type="presParOf" srcId="{8B0CEC42-F245-4114-B420-2563CF7C61E7}" destId="{CF60566F-2560-470C-AFC9-B441318CC3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E2C16-9081-4DF0-A0F7-9CF4287A364C}">
      <dsp:nvSpPr>
        <dsp:cNvPr id="0" name=""/>
        <dsp:cNvSpPr/>
      </dsp:nvSpPr>
      <dsp:spPr>
        <a:xfrm>
          <a:off x="4572000" y="849865"/>
          <a:ext cx="3393499" cy="902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887"/>
              </a:lnTo>
              <a:lnTo>
                <a:pt x="3393499" y="753887"/>
              </a:lnTo>
              <a:lnTo>
                <a:pt x="3393499" y="902734"/>
              </a:lnTo>
            </a:path>
          </a:pathLst>
        </a:custGeom>
        <a:noFill/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37C3A-C269-4D3F-B9CF-60293C7607F4}">
      <dsp:nvSpPr>
        <dsp:cNvPr id="0" name=""/>
        <dsp:cNvSpPr/>
      </dsp:nvSpPr>
      <dsp:spPr>
        <a:xfrm>
          <a:off x="4572000" y="849865"/>
          <a:ext cx="1180149" cy="889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165"/>
              </a:lnTo>
              <a:lnTo>
                <a:pt x="1180149" y="740165"/>
              </a:lnTo>
              <a:lnTo>
                <a:pt x="1180149" y="889011"/>
              </a:lnTo>
            </a:path>
          </a:pathLst>
        </a:custGeom>
        <a:noFill/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72A39-A9EE-4B6A-93C1-35813CE28B92}">
      <dsp:nvSpPr>
        <dsp:cNvPr id="0" name=""/>
        <dsp:cNvSpPr/>
      </dsp:nvSpPr>
      <dsp:spPr>
        <a:xfrm>
          <a:off x="3391850" y="849865"/>
          <a:ext cx="1180149" cy="889011"/>
        </a:xfrm>
        <a:custGeom>
          <a:avLst/>
          <a:gdLst/>
          <a:ahLst/>
          <a:cxnLst/>
          <a:rect l="0" t="0" r="0" b="0"/>
          <a:pathLst>
            <a:path>
              <a:moveTo>
                <a:pt x="1180149" y="0"/>
              </a:moveTo>
              <a:lnTo>
                <a:pt x="1180149" y="740165"/>
              </a:lnTo>
              <a:lnTo>
                <a:pt x="0" y="740165"/>
              </a:lnTo>
              <a:lnTo>
                <a:pt x="0" y="889011"/>
              </a:lnTo>
            </a:path>
          </a:pathLst>
        </a:custGeom>
        <a:noFill/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E3C9D-CDD3-42B9-A86F-6ED6FFF7828C}">
      <dsp:nvSpPr>
        <dsp:cNvPr id="0" name=""/>
        <dsp:cNvSpPr/>
      </dsp:nvSpPr>
      <dsp:spPr>
        <a:xfrm>
          <a:off x="1031552" y="849865"/>
          <a:ext cx="3540447" cy="889011"/>
        </a:xfrm>
        <a:custGeom>
          <a:avLst/>
          <a:gdLst/>
          <a:ahLst/>
          <a:cxnLst/>
          <a:rect l="0" t="0" r="0" b="0"/>
          <a:pathLst>
            <a:path>
              <a:moveTo>
                <a:pt x="3540447" y="0"/>
              </a:moveTo>
              <a:lnTo>
                <a:pt x="3540447" y="740165"/>
              </a:lnTo>
              <a:lnTo>
                <a:pt x="0" y="740165"/>
              </a:lnTo>
              <a:lnTo>
                <a:pt x="0" y="889011"/>
              </a:lnTo>
            </a:path>
          </a:pathLst>
        </a:custGeom>
        <a:noFill/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8B25E-5EED-4D7C-8FD3-E73A38B6A4EF}">
      <dsp:nvSpPr>
        <dsp:cNvPr id="0" name=""/>
        <dsp:cNvSpPr/>
      </dsp:nvSpPr>
      <dsp:spPr>
        <a:xfrm>
          <a:off x="2057397" y="141071"/>
          <a:ext cx="5029204" cy="708793"/>
        </a:xfrm>
        <a:prstGeom prst="rect">
          <a:avLst/>
        </a:prstGeom>
        <a:gradFill rotWithShape="1">
          <a:gsLst>
            <a:gs pos="0">
              <a:schemeClr val="accent4">
                <a:shade val="63000"/>
              </a:schemeClr>
            </a:gs>
            <a:gs pos="30000">
              <a:schemeClr val="accent4">
                <a:shade val="90000"/>
                <a:satMod val="110000"/>
              </a:schemeClr>
            </a:gs>
            <a:gs pos="45000">
              <a:schemeClr val="accent4">
                <a:shade val="100000"/>
                <a:satMod val="118000"/>
              </a:schemeClr>
            </a:gs>
            <a:gs pos="55000">
              <a:schemeClr val="accent4">
                <a:shade val="100000"/>
                <a:satMod val="118000"/>
              </a:schemeClr>
            </a:gs>
            <a:gs pos="73000">
              <a:schemeClr val="accent4">
                <a:shade val="90000"/>
                <a:satMod val="110000"/>
              </a:schemeClr>
            </a:gs>
            <a:gs pos="100000">
              <a:schemeClr val="accent4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rPr>
            <a:t>পরাগায়নের বিভিন্ন মাধ্যম</a:t>
          </a:r>
          <a:endParaRPr lang="en-US" sz="3600" b="1" kern="1200" dirty="0">
            <a:solidFill>
              <a:srgbClr val="0000FF"/>
            </a:solidFill>
            <a:latin typeface="NikoshBAN" pitchFamily="2" charset="0"/>
            <a:cs typeface="NikoshBAN" pitchFamily="2" charset="0"/>
          </a:endParaRPr>
        </a:p>
      </dsp:txBody>
      <dsp:txXfrm>
        <a:off x="2057397" y="141071"/>
        <a:ext cx="5029204" cy="708793"/>
      </dsp:txXfrm>
    </dsp:sp>
    <dsp:sp modelId="{2002F1E6-572E-4AA7-B5AD-854AC7B33CF9}">
      <dsp:nvSpPr>
        <dsp:cNvPr id="0" name=""/>
        <dsp:cNvSpPr/>
      </dsp:nvSpPr>
      <dsp:spPr>
        <a:xfrm>
          <a:off x="250" y="1738877"/>
          <a:ext cx="2062604" cy="708793"/>
        </a:xfrm>
        <a:prstGeom prst="rect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250" y="1738877"/>
        <a:ext cx="2062604" cy="708793"/>
      </dsp:txXfrm>
    </dsp:sp>
    <dsp:sp modelId="{6FDB296E-D516-4EB0-A7D5-70BE6148192D}">
      <dsp:nvSpPr>
        <dsp:cNvPr id="0" name=""/>
        <dsp:cNvSpPr/>
      </dsp:nvSpPr>
      <dsp:spPr>
        <a:xfrm>
          <a:off x="2360548" y="1738877"/>
          <a:ext cx="2062604" cy="70879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rgbClr val="0070C0"/>
            </a:solidFill>
          </a:endParaRPr>
        </a:p>
      </dsp:txBody>
      <dsp:txXfrm>
        <a:off x="2360548" y="1738877"/>
        <a:ext cx="2062604" cy="708793"/>
      </dsp:txXfrm>
    </dsp:sp>
    <dsp:sp modelId="{DA64A64E-7E86-4244-BFCA-03C08DA4BD75}">
      <dsp:nvSpPr>
        <dsp:cNvPr id="0" name=""/>
        <dsp:cNvSpPr/>
      </dsp:nvSpPr>
      <dsp:spPr>
        <a:xfrm>
          <a:off x="4720846" y="1738877"/>
          <a:ext cx="2062604" cy="70879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rgbClr val="0070C0"/>
            </a:solidFill>
          </a:endParaRPr>
        </a:p>
      </dsp:txBody>
      <dsp:txXfrm>
        <a:off x="4720846" y="1738877"/>
        <a:ext cx="2062604" cy="708793"/>
      </dsp:txXfrm>
    </dsp:sp>
    <dsp:sp modelId="{B3ABDAEE-3B89-40CF-8E87-3A3AAAB8B3E5}">
      <dsp:nvSpPr>
        <dsp:cNvPr id="0" name=""/>
        <dsp:cNvSpPr/>
      </dsp:nvSpPr>
      <dsp:spPr>
        <a:xfrm>
          <a:off x="6934197" y="1752599"/>
          <a:ext cx="2062604" cy="70879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rgbClr val="0070C0"/>
            </a:solidFill>
          </a:endParaRPr>
        </a:p>
      </dsp:txBody>
      <dsp:txXfrm>
        <a:off x="6934197" y="1752599"/>
        <a:ext cx="2062604" cy="708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CE183-018F-492B-A19E-944A4B79820C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AE75-0100-46F4-AA00-0BADE8AC0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1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LightBAN" pitchFamily="2" charset="0"/>
                <a:cs typeface="NikoshLightBAN" pitchFamily="2" charset="0"/>
              </a:rPr>
              <a:t>উপেরর িভিডও</a:t>
            </a:r>
            <a:r>
              <a:rPr lang="bn-BD" baseline="0" dirty="0" smtClean="0">
                <a:latin typeface="NikoshLightBAN" pitchFamily="2" charset="0"/>
                <a:cs typeface="NikoshLightBAN" pitchFamily="2" charset="0"/>
              </a:rPr>
              <a:t>টা </a:t>
            </a:r>
            <a:r>
              <a:rPr lang="en-US" baseline="0" dirty="0" smtClean="0">
                <a:latin typeface="NikoshLightBAN" pitchFamily="2" charset="0"/>
                <a:cs typeface="NikoshLightBAN" pitchFamily="2" charset="0"/>
              </a:rPr>
              <a:t>www.ictinedubd.com </a:t>
            </a:r>
            <a:r>
              <a:rPr lang="bn-BD" baseline="0" dirty="0" smtClean="0">
                <a:latin typeface="NikoshLightBAN" pitchFamily="2" charset="0"/>
                <a:cs typeface="NikoshLightBAN" pitchFamily="2" charset="0"/>
              </a:rPr>
              <a:t>এর িভিডওেত </a:t>
            </a:r>
            <a:r>
              <a:rPr lang="en-US" baseline="0" dirty="0" err="1" smtClean="0">
                <a:latin typeface="NikoshLightBAN" pitchFamily="2" charset="0"/>
                <a:cs typeface="NikoshLightBAN" pitchFamily="2" charset="0"/>
              </a:rPr>
              <a:t>prani</a:t>
            </a:r>
            <a:r>
              <a:rPr lang="en-US" baseline="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baseline="0" dirty="0" err="1" smtClean="0">
                <a:latin typeface="NikoshLightBAN" pitchFamily="2" charset="0"/>
                <a:cs typeface="NikoshLightBAN" pitchFamily="2" charset="0"/>
              </a:rPr>
              <a:t>poragyan</a:t>
            </a:r>
            <a:r>
              <a:rPr lang="en-US" baseline="0" dirty="0" smtClean="0">
                <a:latin typeface="NikoshLightBAN" pitchFamily="2" charset="0"/>
                <a:cs typeface="NikoshLightBAN" pitchFamily="2" charset="0"/>
              </a:rPr>
              <a:t>  </a:t>
            </a:r>
            <a:r>
              <a:rPr lang="bn-BD" baseline="0" dirty="0" smtClean="0">
                <a:latin typeface="NikoshLightBAN" pitchFamily="2" charset="0"/>
                <a:cs typeface="NikoshLightBAN" pitchFamily="2" charset="0"/>
              </a:rPr>
              <a:t>নােম েদওয়া আেছ। </a:t>
            </a:r>
            <a:endParaRPr lang="en-US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1AE75-0100-46F4-AA00-0BADE8AC033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LightBAN" pitchFamily="2" charset="0"/>
                <a:cs typeface="NikoshLightBAN" pitchFamily="2" charset="0"/>
              </a:rPr>
              <a:t>উপেরর িভিডও</a:t>
            </a:r>
            <a:r>
              <a:rPr lang="bn-BD" baseline="0" dirty="0" smtClean="0">
                <a:latin typeface="NikoshLightBAN" pitchFamily="2" charset="0"/>
                <a:cs typeface="NikoshLightBAN" pitchFamily="2" charset="0"/>
              </a:rPr>
              <a:t>টা </a:t>
            </a:r>
            <a:r>
              <a:rPr lang="en-US" baseline="0" dirty="0" smtClean="0">
                <a:latin typeface="NikoshLightBAN" pitchFamily="2" charset="0"/>
                <a:cs typeface="NikoshLightBAN" pitchFamily="2" charset="0"/>
              </a:rPr>
              <a:t>www.ictinedubd.com </a:t>
            </a:r>
            <a:r>
              <a:rPr lang="bn-BD" baseline="0" dirty="0" smtClean="0">
                <a:latin typeface="NikoshLightBAN" pitchFamily="2" charset="0"/>
                <a:cs typeface="NikoshLightBAN" pitchFamily="2" charset="0"/>
              </a:rPr>
              <a:t>এর িভিডওেত </a:t>
            </a:r>
            <a:r>
              <a:rPr lang="en-US" baseline="0" dirty="0" err="1" smtClean="0">
                <a:latin typeface="NikoshLightBAN" pitchFamily="2" charset="0"/>
                <a:cs typeface="NikoshLightBAN" pitchFamily="2" charset="0"/>
              </a:rPr>
              <a:t>pratanga</a:t>
            </a:r>
            <a:r>
              <a:rPr lang="en-US" baseline="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baseline="0" dirty="0" err="1" smtClean="0">
                <a:latin typeface="NikoshLightBAN" pitchFamily="2" charset="0"/>
                <a:cs typeface="NikoshLightBAN" pitchFamily="2" charset="0"/>
              </a:rPr>
              <a:t>poragyan</a:t>
            </a:r>
            <a:r>
              <a:rPr lang="en-US" baseline="0" dirty="0" smtClean="0">
                <a:latin typeface="NikoshLightBAN" pitchFamily="2" charset="0"/>
                <a:cs typeface="NikoshLightBAN" pitchFamily="2" charset="0"/>
              </a:rPr>
              <a:t>  </a:t>
            </a:r>
            <a:r>
              <a:rPr lang="bn-BD" baseline="0" dirty="0" smtClean="0">
                <a:latin typeface="NikoshLightBAN" pitchFamily="2" charset="0"/>
                <a:cs typeface="NikoshLightBAN" pitchFamily="2" charset="0"/>
              </a:rPr>
              <a:t>নােম েদওয়া আেছ।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1AE75-0100-46F4-AA00-0BADE8AC033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RESOURCES\DD\All%20Contents\&#2474;&#2480;&#2494;&#2455;&#2494;&#2527;&#2467;\prani%20polination_x264_WMV%20V9.wmv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RESOURCES\DD\All%20Contents\&#2474;&#2480;&#2494;&#2455;&#2494;&#2527;&#2467;\patanga%20Pollination_x264_WMV%20V9.wmv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685800"/>
            <a:ext cx="7162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বিজন কান্তি বিশ্বাস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সুলতানপুর উচ্চ বিদ্যালয়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রাউজান, চট্টগ্রাম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মোবাইলঃ ০১৮১৮৩৭৯৪৬৫</a:t>
            </a:r>
            <a:endParaRPr lang="en-US" sz="36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bijanbiswas08@gmail.com</a:t>
            </a:r>
            <a:endParaRPr lang="bn-BD" sz="2800" dirty="0" smtClean="0">
              <a:solidFill>
                <a:srgbClr val="006600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আইডিঃ ৩৩</a:t>
            </a:r>
          </a:p>
          <a:p>
            <a:pPr algn="ctr"/>
            <a:r>
              <a:rPr lang="bn-BD" sz="2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ব্যাচঃ ৪</a:t>
            </a:r>
          </a:p>
          <a:p>
            <a:pPr algn="ctr"/>
            <a:r>
              <a:rPr lang="bn-BD" sz="2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ভেন্যুঃ টিটিসি চট্টগ্রাম</a:t>
            </a:r>
            <a:r>
              <a:rPr lang="bn-BD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rot="19557932">
            <a:off x="-121244" y="290881"/>
            <a:ext cx="2223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3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er polin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08" y="24824"/>
            <a:ext cx="9173308" cy="6833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115669"/>
            <a:ext cx="3810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পরাগায়নের বিভিন্ন মাধ্যম</a:t>
            </a:r>
            <a:endParaRPr lang="en-US" sz="36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6019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পানির মাধ্যমে পরাগায়ন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29262548"/>
              </p:ext>
            </p:extLst>
          </p:nvPr>
        </p:nvGraphicFramePr>
        <p:xfrm>
          <a:off x="0" y="508000"/>
          <a:ext cx="9144000" cy="566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i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3251200"/>
            <a:ext cx="2057400" cy="1752600"/>
          </a:xfrm>
          <a:prstGeom prst="rect">
            <a:avLst/>
          </a:prstGeom>
        </p:spPr>
      </p:pic>
      <p:pic>
        <p:nvPicPr>
          <p:cNvPr id="4" name="Picture 3" descr="Pran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3251200"/>
            <a:ext cx="2062315" cy="1752600"/>
          </a:xfrm>
          <a:prstGeom prst="rect">
            <a:avLst/>
          </a:prstGeom>
        </p:spPr>
      </p:pic>
      <p:pic>
        <p:nvPicPr>
          <p:cNvPr id="5" name="Picture 4" descr="pratang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3251200"/>
            <a:ext cx="2057400" cy="1752600"/>
          </a:xfrm>
          <a:prstGeom prst="rect">
            <a:avLst/>
          </a:prstGeom>
        </p:spPr>
      </p:pic>
      <p:pic>
        <p:nvPicPr>
          <p:cNvPr id="6" name="Picture 5" descr="Wat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86600" y="3251200"/>
            <a:ext cx="190500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2336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প্রাণি পরাগায়ন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2260600"/>
            <a:ext cx="220980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পতঙ্গ পরাগায়ন</a:t>
            </a:r>
            <a:endParaRPr lang="en-US" sz="3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3226" y="2260600"/>
            <a:ext cx="2057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 পরাগায়ন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2336800"/>
            <a:ext cx="2133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 পরাগায়ন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3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76200"/>
            <a:ext cx="2667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239841"/>
              </p:ext>
            </p:extLst>
          </p:nvPr>
        </p:nvGraphicFramePr>
        <p:xfrm>
          <a:off x="228600" y="2697481"/>
          <a:ext cx="8686800" cy="3246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502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পানি  পরাগায়ন</a:t>
                      </a:r>
                      <a:endParaRPr lang="en-US" sz="2400" dirty="0" smtClean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পতঙ্গ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পরাগায়ন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6AA2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বায়ু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পরাগায়ন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প্রাণি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পরাগায়ন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0428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0428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0428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0428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0428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0428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6800" y="1447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সরিষা, তুলসি, গোলাপ, কুমড়া, ধান, ভুট্টা, মাদাম, শিমুল, গম, পাতা শেওলা, অর্কিড, ঝাঁউঝাঝিঁ, কদম।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990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 উদ্ভিদগুলো তালিকায়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অনুযায়ী সাজাও।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152400"/>
            <a:ext cx="4572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মূল্যায়ন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5578" y="1752600"/>
            <a:ext cx="7135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পরাগধানীতে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 থাকে?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প্রাণির মাধ্যমে পরাগায়নে ২টি প্রাণির নাম বল।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পতঙ্গ পরাগায়নে  ২টি পতঙ্গের নাম বল।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0"/>
            <a:ext cx="42672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56808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 পরাগায়নের প্রয়োজনীয়তা ব্যাখ্যা কর।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667000"/>
            <a:ext cx="4572000" cy="144655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bn-BD" sz="88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8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703725"/>
            <a:ext cx="723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বিজ্ঞান</a:t>
            </a:r>
            <a:endParaRPr lang="en-US" sz="8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৯ম শ্রেণি</a:t>
            </a: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সময়: ৪০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5410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533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গর্ভমুণ্ড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93617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গর্ভদণ্ড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700" y="2362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পুংদণ্ড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963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গর্ভাশয়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40312" y="17526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28800" y="12954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2600" y="15240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7919993">
            <a:off x="955073" y="1051391"/>
            <a:ext cx="105233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পরাগেরণু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10668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পরাগধানীতে পরাগরেণু থাকে।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209800"/>
            <a:ext cx="304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পরাগধানী ফেটে গিয়ে বাতাস বা অন্য কোন বাহকের মাধ্যমে গর্ভমুন্ডের সাথে লেগে যায়।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38889E-6 9.25926E-6 C 0.00921 -0.0412 0.01841 -0.0824 0.04827 -0.09675 C 0.07813 -0.11111 0.1573 -0.08796 0.179 -0.08611 " pathEditMode="relative" ptsTypes="aaA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4.81481E-6 C 0.00312 -0.06203 0.00642 -0.12384 0.03871 -0.14398 C 0.071 -0.16412 0.16753 -0.1243 0.19357 -0.12037 " pathEditMode="relative" ptsTypes="aaA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61111E-6 2.59259E-6 C -0.01111 -0.07107 -0.02222 -0.1419 0.00973 -0.16759 C 0.04167 -0.19329 0.11685 -0.17408 0.19202 -0.15463 " pathEditMode="relative" ptsTypes="aaA">
                                      <p:cBhvr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198 -2.59259E-6 C -0.00834 -0.04305 -0.00452 -0.08611 0.03559 -0.09977 C 0.07586 -0.11342 0.15243 -0.09838 0.22916 -0.08333 " pathEditMode="relative" rAng="0" ptsTypes="aaA">
                                      <p:cBhvr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5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2" grpId="1"/>
      <p:bldP spid="12" grpId="2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662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13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একাদশ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</a:p>
          <a:p>
            <a:pPr algn="ctr"/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(জীবের প্রজনন)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১৫৬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-1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৫৭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8840" y="381000"/>
            <a:ext cx="5227320" cy="1066800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610600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Clr>
                <a:srgbClr val="0000FF"/>
              </a:buClr>
              <a:buFont typeface="+mj-lt"/>
              <a:buAutoNum type="arabicPeriod"/>
            </a:pP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পরাগায়নের </a:t>
            </a:r>
            <a:r>
              <a:rPr lang="bn-BD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সঙ্গা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lnSpc>
                <a:spcPct val="150000"/>
              </a:lnSpc>
              <a:buClr>
                <a:srgbClr val="0000FF"/>
              </a:buClr>
              <a:buFont typeface="+mj-lt"/>
              <a:buAutoNum type="arabicPeriod"/>
            </a:pPr>
            <a:r>
              <a:rPr lang="bn-BD" sz="36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 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742950" indent="-742950">
              <a:lnSpc>
                <a:spcPct val="150000"/>
              </a:lnSpc>
              <a:buClr>
                <a:srgbClr val="0000FF"/>
              </a:buClr>
              <a:buFont typeface="+mj-lt"/>
              <a:buAutoNum type="arabicPeriod"/>
            </a:pP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  <a:p>
            <a:pPr marL="742950" indent="-742950">
              <a:lnSpc>
                <a:spcPct val="150000"/>
              </a:lnSpc>
              <a:buClr>
                <a:srgbClr val="0000FF"/>
              </a:buClr>
              <a:buFont typeface="+mj-lt"/>
              <a:buAutoNum type="arabicPeriod"/>
            </a:pP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পরাগায়নের বিভিন্ন </a:t>
            </a:r>
            <a:r>
              <a:rPr lang="bn-BD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BD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024727"/>
              </p:ext>
            </p:extLst>
          </p:nvPr>
        </p:nvGraphicFramePr>
        <p:xfrm>
          <a:off x="7848600" y="5286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showAsIcon="1" r:id="rId3" imgW="914400" imgH="771480" progId="AcroExch.Document.7">
                  <p:embed/>
                </p:oleObj>
              </mc:Choice>
              <mc:Fallback>
                <p:oleObj name="Acrobat Document" showAsIcon="1" r:id="rId3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48600" y="52863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6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" y="1143001"/>
            <a:ext cx="3623131" cy="5105399"/>
            <a:chOff x="1" y="1143000"/>
            <a:chExt cx="2698076" cy="4486562"/>
          </a:xfrm>
        </p:grpSpPr>
        <p:pic>
          <p:nvPicPr>
            <p:cNvPr id="10" name="Picture 9" descr="tree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143000"/>
              <a:ext cx="2698076" cy="4486562"/>
            </a:xfrm>
            <a:prstGeom prst="rect">
              <a:avLst/>
            </a:prstGeom>
          </p:spPr>
        </p:pic>
        <p:pic>
          <p:nvPicPr>
            <p:cNvPr id="5" name="Picture 4" descr="selfpollinatio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885984">
              <a:off x="1715818" y="2289930"/>
              <a:ext cx="837981" cy="1064382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 descr="selfpollinatio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21089">
              <a:off x="518544" y="1146151"/>
              <a:ext cx="467035" cy="1248715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23" name="Group 22"/>
          <p:cNvGrpSpPr/>
          <p:nvPr/>
        </p:nvGrpSpPr>
        <p:grpSpPr>
          <a:xfrm>
            <a:off x="4608587" y="762000"/>
            <a:ext cx="4230613" cy="5715000"/>
            <a:chOff x="4379987" y="228600"/>
            <a:chExt cx="4764013" cy="6629400"/>
          </a:xfrm>
        </p:grpSpPr>
        <p:pic>
          <p:nvPicPr>
            <p:cNvPr id="22" name="Picture 21" descr="tree0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9987" y="228600"/>
              <a:ext cx="4764013" cy="6629400"/>
            </a:xfrm>
            <a:prstGeom prst="rect">
              <a:avLst/>
            </a:prstGeom>
          </p:spPr>
        </p:pic>
        <p:pic>
          <p:nvPicPr>
            <p:cNvPr id="15" name="Picture 14" descr="cross_ani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1607" y="352211"/>
              <a:ext cx="3175593" cy="1933789"/>
            </a:xfrm>
            <a:prstGeom prst="rect">
              <a:avLst/>
            </a:prstGeom>
            <a:effectLst>
              <a:softEdge rad="317500"/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838200" y="6172200"/>
            <a:ext cx="1752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স্ব-পরাগায়ন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6197025"/>
            <a:ext cx="2133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পর-পরাগায়ন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Up-Down Arrow 20"/>
          <p:cNvSpPr/>
          <p:nvPr/>
        </p:nvSpPr>
        <p:spPr>
          <a:xfrm>
            <a:off x="3962400" y="1066800"/>
            <a:ext cx="152400" cy="5029200"/>
          </a:xfrm>
          <a:prstGeom prst="upDownArrow">
            <a:avLst/>
          </a:prstGeom>
          <a:solidFill>
            <a:srgbClr val="9F7CEA"/>
          </a:solidFill>
          <a:ln>
            <a:solidFill>
              <a:srgbClr val="9F7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448232" y="2502310"/>
            <a:ext cx="1056968" cy="926690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9427" y="1143495"/>
            <a:ext cx="1056968" cy="1117190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12753" y="990600"/>
            <a:ext cx="1056968" cy="1174835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167627" y="888226"/>
            <a:ext cx="1056968" cy="1117190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754056" y="76200"/>
            <a:ext cx="5587181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পরাগায়ন</a:t>
            </a:r>
            <a:endParaRPr lang="en-US" sz="40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580" y="4648200"/>
            <a:ext cx="3523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গাছের এক ফুল থেকে অন্য ফুলে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62383" y="4648200"/>
            <a:ext cx="3523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ভিন্ন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গাছের এক ফুল থেকে অন্য ফুলে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9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9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" grpId="0" animBg="1"/>
      <p:bldP spid="2" grpId="1" animBg="1"/>
      <p:bldP spid="2" grpId="2" animBg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7" grpId="0" animBg="1"/>
      <p:bldP spid="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5562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প্রাণির মাধ্যমে পরাগায়ন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rani polination_x264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990600"/>
            <a:ext cx="6096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24825"/>
            <a:ext cx="381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পরাগায়নের বিভিন্ন মাধ্যম</a:t>
            </a:r>
            <a:endParaRPr lang="en-US" sz="36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740293">
            <a:off x="-146323" y="148369"/>
            <a:ext cx="19561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</a:p>
          <a:p>
            <a:pPr algn="ctr"/>
            <a:r>
              <a:rPr lang="bn-BD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28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1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  <p:bldP spid="5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562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পতঙ্গের মাধ্যমে পরাগায়ন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atanga Pollination_x264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2600" y="838200"/>
            <a:ext cx="6096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24825"/>
            <a:ext cx="381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পরাগায়নের বিভিন্ন মাধ্যম</a:t>
            </a:r>
            <a:endParaRPr lang="en-US" sz="36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740293">
            <a:off x="-158706" y="164542"/>
            <a:ext cx="20606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</a:p>
          <a:p>
            <a:pPr algn="ctr"/>
            <a:r>
              <a:rPr lang="bn-BD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28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0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6" grpId="0" animBg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676400" y="1295400"/>
            <a:ext cx="76200" cy="76200"/>
          </a:xfrm>
          <a:prstGeom prst="ellipse">
            <a:avLst/>
          </a:prstGeom>
          <a:solidFill>
            <a:srgbClr val="CCCC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1371600"/>
            <a:ext cx="76200" cy="76200"/>
          </a:xfrm>
          <a:prstGeom prst="ellipse">
            <a:avLst/>
          </a:prstGeom>
          <a:solidFill>
            <a:srgbClr val="CCCC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1447800"/>
            <a:ext cx="76200" cy="76200"/>
          </a:xfrm>
          <a:prstGeom prst="ellipse">
            <a:avLst/>
          </a:prstGeom>
          <a:solidFill>
            <a:srgbClr val="CCCC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1447800"/>
            <a:ext cx="76200" cy="76200"/>
          </a:xfrm>
          <a:prstGeom prst="ellipse">
            <a:avLst/>
          </a:prstGeom>
          <a:solidFill>
            <a:srgbClr val="CCCC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5715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বায়ুর মাধ্যমে পরাগায়ন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2634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পরাগায়নের বিভিন্ন মাধ্যম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0.05 C 0.00295 -0.04445 0.00642 -0.13866 0.05503 -0.18172 C 0.10364 -0.22431 0.22604 -0.21736 0.29132 -0.20764 C 0.35694 -0.19746 0.40156 -0.16667 0.44652 -0.12199 C 0.49166 -0.07755 0.52708 -0.00834 0.5625 0.0611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3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25 0.01458 C -0.00225 -0.02778 -0.01007 -0.07037 0.025 -0.09676 C 0.06025 -0.12292 0.15052 -0.12894 0.21875 -0.14306 C 0.28681 -0.15741 0.38299 -0.18797 0.4342 -0.18195 C 0.48525 -0.17523 0.49063 -0.13889 0.52466 -0.10417 C 0.55851 -0.06922 0.59792 -0.02084 0.6375 0.02777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-94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0.00787 C -0.00104 -0.06621 -0.0033 -0.14075 0.0625 -0.17176 C 0.12865 -0.20301 0.3099 -0.21505 0.39861 -0.17825 C 0.48785 -0.14121 0.54149 -0.04584 0.59583 0.0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10" y="-90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556E-17 0.00973 C 0.00417 -0.05069 0.00903 -0.11064 0.07813 -0.13379 C 0.14705 -0.15694 0.33056 -0.16273 0.41389 -0.13055 C 0.49722 -0.09814 0.53802 -0.01851 0.57917 0.06112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257</Words>
  <Application>Microsoft Office PowerPoint</Application>
  <PresentationFormat>On-screen Show (4:3)</PresentationFormat>
  <Paragraphs>71</Paragraphs>
  <Slides>15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DILKHUSA</cp:lastModifiedBy>
  <cp:revision>213</cp:revision>
  <dcterms:created xsi:type="dcterms:W3CDTF">2006-08-16T00:00:00Z</dcterms:created>
  <dcterms:modified xsi:type="dcterms:W3CDTF">2013-04-13T04:10:00Z</dcterms:modified>
</cp:coreProperties>
</file>