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60" r:id="rId5"/>
    <p:sldId id="259" r:id="rId6"/>
    <p:sldId id="277" r:id="rId7"/>
    <p:sldId id="261" r:id="rId8"/>
    <p:sldId id="264" r:id="rId9"/>
    <p:sldId id="278" r:id="rId10"/>
    <p:sldId id="282" r:id="rId11"/>
    <p:sldId id="284" r:id="rId12"/>
    <p:sldId id="283" r:id="rId13"/>
    <p:sldId id="266" r:id="rId14"/>
    <p:sldId id="274" r:id="rId15"/>
    <p:sldId id="269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843" autoAdjust="0"/>
    <p:restoredTop sz="86981" autoAdjust="0"/>
  </p:normalViewPr>
  <p:slideViewPr>
    <p:cSldViewPr>
      <p:cViewPr>
        <p:scale>
          <a:sx n="66" d="100"/>
          <a:sy n="66" d="100"/>
        </p:scale>
        <p:origin x="-1122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B14618-6A4B-420D-85BC-5C7F285FC87C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312AFE-4B4B-489F-B98F-FFFBAACD3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312AFE-4B4B-489F-B98F-FFFBAACD356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312AFE-4B4B-489F-B98F-FFFBAACD356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312AFE-4B4B-489F-B98F-FFFBAACD356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312AFE-4B4B-489F-B98F-FFFBAACD356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3.jpeg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65 (309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57200" y="685800"/>
            <a:ext cx="10515600" cy="6858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bn-BD" sz="16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001000" cy="3048000"/>
          </a:xfrm>
        </p:spPr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জানি নে তো ধনরতন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আছে কি না রানির মতন,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শুধু জানি আমার অঙ্গ জুড়ায় তোমার ছায়ায় এসে।।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0831_gold_630x420-135888186848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429000"/>
            <a:ext cx="3228974" cy="2438400"/>
          </a:xfrm>
          <a:prstGeom prst="rect">
            <a:avLst/>
          </a:prstGeom>
        </p:spPr>
      </p:pic>
      <p:pic>
        <p:nvPicPr>
          <p:cNvPr id="4" name="Picture 3" descr="village3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3505200"/>
            <a:ext cx="3200400" cy="243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62"/>
          </a:xfrm>
        </p:spPr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কোন বনেতে জানি নে ফুল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গন্ধে এমন করে আকুল,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কোন গগনে ওঠে রে চাঁদ এমন হাসি হেসে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F03700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86200"/>
            <a:ext cx="3048000" cy="2590800"/>
          </a:xfrm>
          <a:prstGeom prst="rect">
            <a:avLst/>
          </a:prstGeom>
        </p:spPr>
      </p:pic>
      <p:pic>
        <p:nvPicPr>
          <p:cNvPr id="6" name="Picture 5" descr="04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0" y="3962400"/>
            <a:ext cx="3048000" cy="259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আখিঁ মেলে তোমার আলো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প্রথম আমার চোখ জুড়ালো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ওই আলোতে নয়ন রেখে মুদব নয়ন শেষে।।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village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495800"/>
            <a:ext cx="2466975" cy="1924050"/>
          </a:xfrm>
          <a:prstGeom prst="rect">
            <a:avLst/>
          </a:prstGeom>
        </p:spPr>
      </p:pic>
      <p:pic>
        <p:nvPicPr>
          <p:cNvPr id="4" name="Picture 3" descr="Outside-1-7IQZ6SCZYB-1280x102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95600" y="4495800"/>
            <a:ext cx="2857500" cy="1981200"/>
          </a:xfrm>
          <a:prstGeom prst="rect">
            <a:avLst/>
          </a:prstGeom>
        </p:spPr>
      </p:pic>
      <p:pic>
        <p:nvPicPr>
          <p:cNvPr id="1026" name="Picture 2" descr="H:\images (6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1200" y="4495800"/>
            <a:ext cx="2590800" cy="198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3581400" y="762000"/>
            <a:ext cx="2438400" cy="381000"/>
          </a:xfrm>
        </p:spPr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শব্দার্থ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152400"/>
            <a:ext cx="5943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একক কাজ সময়ঃ২ মিনিট</a:t>
            </a:r>
            <a:endParaRPr lang="en-US" sz="44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Baby 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1066800"/>
            <a:ext cx="1981200" cy="1828800"/>
          </a:xfrm>
          <a:prstGeom prst="rect">
            <a:avLst/>
          </a:prstGeom>
        </p:spPr>
      </p:pic>
      <p:pic>
        <p:nvPicPr>
          <p:cNvPr id="6" name="Picture 5" descr="_45451277_mortaz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4876800"/>
            <a:ext cx="1981200" cy="16764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334000" y="1447800"/>
            <a:ext cx="11430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জন্ম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10200" y="3429000"/>
            <a:ext cx="11430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বন্ধ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10200" y="5638800"/>
            <a:ext cx="1295400" cy="533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সফল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Documents and Settings\haider\Desktop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2971800"/>
            <a:ext cx="1981200" cy="1752600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228600" y="1524000"/>
            <a:ext cx="1371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জনম=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04800" y="3483114"/>
            <a:ext cx="12153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মুদব=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04800" y="5257800"/>
            <a:ext cx="14285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সার্থক=</a:t>
            </a:r>
            <a:endParaRPr lang="en-US" sz="40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9" grpId="0" animBg="1"/>
      <p:bldP spid="10" grpId="0" animBg="1"/>
      <p:bldP spid="11" grpId="0" animBg="1"/>
      <p:bldP spid="16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 descr="3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76200"/>
            <a:ext cx="4343400" cy="3048000"/>
          </a:xfrm>
        </p:spPr>
      </p:pic>
      <p:pic>
        <p:nvPicPr>
          <p:cNvPr id="3" name="Picture 2" descr="salforest.350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0"/>
            <a:ext cx="4267200" cy="3285715"/>
          </a:xfrm>
          <a:prstGeom prst="rect">
            <a:avLst/>
          </a:prstGeom>
        </p:spPr>
      </p:pic>
      <p:pic>
        <p:nvPicPr>
          <p:cNvPr id="4" name="Picture 3" descr="34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3276600"/>
            <a:ext cx="4343400" cy="3352800"/>
          </a:xfrm>
          <a:prstGeom prst="rect">
            <a:avLst/>
          </a:prstGeom>
        </p:spPr>
      </p:pic>
      <p:pic>
        <p:nvPicPr>
          <p:cNvPr id="6" name="Picture 5" descr="village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3429000"/>
            <a:ext cx="4114800" cy="32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6362"/>
          </a:xfrm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১।কবির অঙ্গ জুড়ায় কীসে।</a:t>
            </a:r>
            <a:br>
              <a:rPr lang="bn-BD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304800"/>
            <a:ext cx="5486400" cy="1143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উপরে চিত্রগুলো দেখে প্রশ্নটি জোড়ায় চিন্তা করে লিখ।</a:t>
            </a:r>
            <a:endParaRPr lang="en-US" sz="40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553200" y="228600"/>
            <a:ext cx="2209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সময় ৩ মিনিট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6600" u="sng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u="sng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জন্মভূমি কবিতার লেখক কে?</a:t>
            </a:r>
          </a:p>
          <a:p>
            <a:pPr>
              <a:buFont typeface="Wingdings" pitchFamily="2" charset="2"/>
              <a:buChar char="Ø"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জন্মভূমি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কবি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মূল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বিষয়বস্তু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? 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কবির শেষ ইচ্ছা কী ?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5400" dirty="0" err="1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কবি</a:t>
            </a:r>
            <a:r>
              <a:rPr lang="en-US" sz="54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জন্মভূমিকে রা</a:t>
            </a:r>
            <a:r>
              <a:rPr lang="en-US" sz="5400" dirty="0" err="1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নী</a:t>
            </a:r>
            <a:r>
              <a:rPr lang="bn-BD" sz="54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সম্বোধন করার </a:t>
            </a:r>
            <a:r>
              <a:rPr lang="en-US" sz="5400" dirty="0" err="1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যু</a:t>
            </a:r>
            <a:r>
              <a:rPr lang="bn-BD" sz="54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ক্তিকতা ব্যাখ্যা কর।</a:t>
            </a:r>
            <a:endParaRPr lang="en-US" sz="5400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6962"/>
          </a:xfrm>
        </p:spPr>
        <p:txBody>
          <a:bodyPr>
            <a:normAutofit/>
          </a:bodyPr>
          <a:lstStyle/>
          <a:p>
            <a:r>
              <a:rPr lang="bn-BD" sz="199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9900" dirty="0">
              <a:solidFill>
                <a:schemeClr val="accent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F03000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3505200"/>
            <a:ext cx="3581400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সালমা আক্তার।</a:t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রামপুর উচ্চ বিদ্যালয়।</a:t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চৌদ্দগ্রাম,কুমিল্লা।</a:t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সহকারি  শিক্ষক।</a:t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মোবাইল নং ০১৮১৩১৮১৯৬৩</a:t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E-mail: akters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11@yahoo.com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/>
          </a:p>
        </p:txBody>
      </p:sp>
      <p:pic>
        <p:nvPicPr>
          <p:cNvPr id="3" name="Picture 2" descr="DSC0599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304800"/>
            <a:ext cx="2209800" cy="2438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610600" cy="6019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bn-BD" sz="6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শ্রেণিঃ ৬ষ্ঠ</a:t>
            </a:r>
            <a:endParaRPr lang="bn-BD" sz="54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4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বিষয়ঃ বাংলা  [চারুপাঠ]</a:t>
            </a:r>
          </a:p>
          <a:p>
            <a:pPr algn="ctr">
              <a:buNone/>
            </a:pPr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সময়ঃ৪৫ মিনিটি</a:t>
            </a:r>
          </a:p>
          <a:p>
            <a:pPr algn="ctr">
              <a:buNone/>
            </a:pPr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তারিখঃ২৩/০৩/২০১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৩ইং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ap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8458200" cy="617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village3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0"/>
            <a:ext cx="5029200" cy="5715000"/>
          </a:xfrm>
          <a:prstGeom prst="rect">
            <a:avLst/>
          </a:prstGeom>
        </p:spPr>
      </p:pic>
      <p:pic>
        <p:nvPicPr>
          <p:cNvPr id="4" name="Picture 3" descr="village4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2600" y="0"/>
            <a:ext cx="3214688" cy="579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62"/>
          </a:xfrm>
          <a:solidFill>
            <a:schemeClr val="accent1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sz="13800" dirty="0" err="1" smtClean="0">
                <a:latin typeface="NikoshBAN" pitchFamily="2" charset="0"/>
                <a:cs typeface="NikoshBAN" pitchFamily="2" charset="0"/>
              </a:rPr>
              <a:t>জন্মভূমি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10591800" cy="1295400"/>
          </a:xfrm>
        </p:spPr>
        <p:txBody>
          <a:bodyPr>
            <a:noAutofit/>
          </a:bodyPr>
          <a:lstStyle/>
          <a:p>
            <a:r>
              <a:rPr lang="bn-BD" sz="6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আচর</a:t>
            </a:r>
            <a:r>
              <a:rPr lang="en-US" sz="6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ণি</a:t>
            </a:r>
            <a:r>
              <a:rPr lang="bn-BD" sz="6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 </a:t>
            </a:r>
            <a:r>
              <a:rPr lang="bn-BD" sz="6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উদ্দেশ্য</a:t>
            </a:r>
            <a:r>
              <a:rPr lang="bn-BD" sz="6000" dirty="0" smtClean="0"/>
              <a:t/>
            </a:r>
            <a:br>
              <a:rPr lang="bn-BD" sz="6000" dirty="0" smtClean="0"/>
            </a:b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229600" cy="5791200"/>
          </a:xfrm>
          <a:solidFill>
            <a:schemeClr val="accent2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</a:t>
            </a:r>
          </a:p>
          <a:p>
            <a:pPr>
              <a:buFont typeface="Wingdings" pitchFamily="2" charset="2"/>
              <a:buChar char="v"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কবি পরিচিতি বলতে পারবে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v"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জন্মভূমি কবিতাটি শুদ্ধভাবে আবৃতি করতে     পারবে।</a:t>
            </a:r>
          </a:p>
          <a:p>
            <a:pPr>
              <a:buFont typeface="Wingdings" pitchFamily="2" charset="2"/>
              <a:buChar char="v"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নতুন শব্দগুলো অর্থ বলতে পারেব।</a:t>
            </a:r>
          </a:p>
          <a:p>
            <a:pPr>
              <a:buFont typeface="Wingdings" pitchFamily="2" charset="2"/>
              <a:buChar char="v"/>
            </a:pP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কবি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তার বিষয়বস্তু বুঝতে পারবে ।</a:t>
            </a:r>
          </a:p>
          <a:p>
            <a:pPr>
              <a:buFont typeface="Wingdings" pitchFamily="2" charset="2"/>
              <a:buChar char="v"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কবির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অঙ্গ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জুড়ায় কীসে তা ব্যাখ্যা করতে পারবে।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rabindranath.jpg"/>
          <p:cNvPicPr>
            <a:picLocks noChangeAspect="1"/>
          </p:cNvPicPr>
          <p:nvPr/>
        </p:nvPicPr>
        <p:blipFill>
          <a:blip r:embed="rId2"/>
          <a:srcRect l="10583" t="-4444" r="4762" b="13332"/>
          <a:stretch>
            <a:fillRect/>
          </a:stretch>
        </p:blipFill>
        <p:spPr>
          <a:xfrm>
            <a:off x="3436850" y="1918465"/>
            <a:ext cx="2735350" cy="2672706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accent1"/>
            </a:solidFill>
          </a:ln>
        </p:spPr>
      </p:pic>
      <p:cxnSp>
        <p:nvCxnSpPr>
          <p:cNvPr id="12" name="Straight Arrow Connector 11"/>
          <p:cNvCxnSpPr/>
          <p:nvPr/>
        </p:nvCxnSpPr>
        <p:spPr>
          <a:xfrm rot="5400000">
            <a:off x="2286000" y="4038600"/>
            <a:ext cx="1524000" cy="13716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0" y="304800"/>
            <a:ext cx="1905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346075" algn="l"/>
                <a:tab pos="858838" algn="l"/>
              </a:tabLst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মৃত্যু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bn-BD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১৯৪১</a:t>
            </a:r>
            <a:r>
              <a:rPr lang="bn-BD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খ্রি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.</a:t>
            </a:r>
            <a:r>
              <a:rPr lang="bn-BD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৭ই আগষ্ট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086600" y="304800"/>
            <a:ext cx="2057400" cy="1066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জন্ম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: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১৮৬১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খ্রি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: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৭ই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মে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Left Brace 33"/>
          <p:cNvSpPr/>
          <p:nvPr/>
        </p:nvSpPr>
        <p:spPr>
          <a:xfrm>
            <a:off x="8305800" y="4267200"/>
            <a:ext cx="304800" cy="76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543800" y="2590800"/>
            <a:ext cx="1600200" cy="1219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নাটক, কাব্য</a:t>
            </a:r>
            <a:r>
              <a:rPr lang="bn-BD" sz="2800" smtClean="0">
                <a:latin typeface="NikoshBAN" pitchFamily="2" charset="0"/>
                <a:cs typeface="NikoshBAN" pitchFamily="2" charset="0"/>
              </a:rPr>
              <a:t>, উপন্যাস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6248400" y="3352800"/>
            <a:ext cx="1371600" cy="762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6134100" y="800100"/>
            <a:ext cx="1219200" cy="9906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0800000">
            <a:off x="1371600" y="1066800"/>
            <a:ext cx="2667000" cy="9144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6019800" y="4572000"/>
            <a:ext cx="1219200" cy="9144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228600" y="5334000"/>
            <a:ext cx="2362200" cy="1524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১৯১৩ খ্রি নোবেল পুরস্কার পান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934200" y="5295900"/>
            <a:ext cx="2209800" cy="15621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জাতীয় সংগীত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1371600" y="1143000"/>
            <a:ext cx="27432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3" grpId="0" animBg="1"/>
      <p:bldP spid="36" grpId="0" animBg="1"/>
      <p:bldP spid="36" grpId="1" animBg="1"/>
      <p:bldP spid="52" grpId="0" animBg="1"/>
      <p:bldP spid="54" grpId="0" animBg="1"/>
      <p:bldP spid="5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64162"/>
          </a:xfr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সার্থক জনম আমার জন্মেছি এই দেশে</a:t>
            </a:r>
            <a:r>
              <a:rPr lang="bn-BD" sz="67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700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সার্থক জনম,মা গো ,তোমায় ভালোবেসে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228600"/>
            <a:ext cx="76200" cy="548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57200" y="228600"/>
            <a:ext cx="8382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686800" y="457200"/>
            <a:ext cx="45719" cy="533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33400" y="5715000"/>
            <a:ext cx="8382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763000" y="304800"/>
            <a:ext cx="45719" cy="556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flipV="1">
            <a:off x="533400" y="1143000"/>
            <a:ext cx="45719" cy="464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map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809999"/>
            <a:ext cx="1800225" cy="1828801"/>
          </a:xfrm>
          <a:prstGeom prst="rect">
            <a:avLst/>
          </a:prstGeom>
        </p:spPr>
      </p:pic>
      <p:pic>
        <p:nvPicPr>
          <p:cNvPr id="11" name="Picture 10" descr="village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3733800"/>
            <a:ext cx="2466975" cy="1847850"/>
          </a:xfrm>
          <a:prstGeom prst="rect">
            <a:avLst/>
          </a:prstGeom>
        </p:spPr>
      </p:pic>
      <p:pic>
        <p:nvPicPr>
          <p:cNvPr id="12" name="Picture 11" descr="village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3733800"/>
            <a:ext cx="2476500" cy="1847850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</TotalTime>
  <Words>163</Words>
  <Application>Microsoft Office PowerPoint</Application>
  <PresentationFormat>On-screen Show (4:3)</PresentationFormat>
  <Paragraphs>45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স্বাগতম</vt:lpstr>
      <vt:lpstr>সালমা আক্তার। রামপুর উচ্চ বিদ্যালয়। চৌদ্দগ্রাম,কুমিল্লা। সহকারি  শিক্ষক। মোবাইল নং ০১৮১৩১৮১৯৬৩   E-mail: akters11@yahoo.com  </vt:lpstr>
      <vt:lpstr>Slide 3</vt:lpstr>
      <vt:lpstr>Slide 4</vt:lpstr>
      <vt:lpstr>Slide 5</vt:lpstr>
      <vt:lpstr>জন্মভূমি</vt:lpstr>
      <vt:lpstr>আচরণিক উদ্দেশ্য </vt:lpstr>
      <vt:lpstr>Slide 8</vt:lpstr>
      <vt:lpstr>সার্থক জনম আমার জন্মেছি এই দেশে সার্থক জনম,মা গো ,তোমায় ভালোবেসে ।।</vt:lpstr>
      <vt:lpstr>জানি নে তো ধনরতন আছে কি না রানির মতন, শুধু জানি আমার অঙ্গ জুড়ায় তোমার ছায়ায় এসে।।</vt:lpstr>
      <vt:lpstr>কোন বনেতে জানি নে ফুল গন্ধে এমন করে আকুল, কোন গগনে ওঠে রে চাঁদ এমন হাসি হেসে </vt:lpstr>
      <vt:lpstr>আখিঁ মেলে তোমার আলো প্রথম আমার চোখ জুড়ালো ওই আলোতে নয়ন রেখে মুদব নয়ন শেষে।।</vt:lpstr>
      <vt:lpstr>শব্দার্থ</vt:lpstr>
      <vt:lpstr>Slide 14</vt:lpstr>
      <vt:lpstr> ১।কবির অঙ্গ জুড়ায় কীসে।     </vt:lpstr>
      <vt:lpstr>মূল্যায়ন</vt:lpstr>
      <vt:lpstr>বাড়ির কাজ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Compaq</dc:creator>
  <cp:lastModifiedBy>Compaq</cp:lastModifiedBy>
  <cp:revision>146</cp:revision>
  <dcterms:created xsi:type="dcterms:W3CDTF">2006-08-16T00:00:00Z</dcterms:created>
  <dcterms:modified xsi:type="dcterms:W3CDTF">2013-04-13T07:14:22Z</dcterms:modified>
</cp:coreProperties>
</file>