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5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tmp"/><Relationship Id="rId5" Type="http://schemas.openxmlformats.org/officeDocument/2006/relationships/image" Target="../media/image5.tmp"/><Relationship Id="rId4" Type="http://schemas.openxmlformats.org/officeDocument/2006/relationships/image" Target="../media/image4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tmp"/><Relationship Id="rId4" Type="http://schemas.openxmlformats.org/officeDocument/2006/relationships/image" Target="../media/image9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tmp"/><Relationship Id="rId4" Type="http://schemas.openxmlformats.org/officeDocument/2006/relationships/image" Target="../media/image13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tmp"/><Relationship Id="rId4" Type="http://schemas.openxmlformats.org/officeDocument/2006/relationships/image" Target="../media/image17.tm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tmp"/><Relationship Id="rId4" Type="http://schemas.openxmlformats.org/officeDocument/2006/relationships/image" Target="../media/image21.tm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mp"/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tmp"/><Relationship Id="rId4" Type="http://schemas.openxmlformats.org/officeDocument/2006/relationships/image" Target="../media/image25.tm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09119" y="438036"/>
            <a:ext cx="46726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u="sng" dirty="0" err="1">
                <a:ln>
                  <a:solidFill>
                    <a:srgbClr val="92D05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4800" b="1" u="sng" dirty="0">
                <a:ln>
                  <a:solidFill>
                    <a:srgbClr val="92D05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>
                <a:ln>
                  <a:solidFill>
                    <a:srgbClr val="92D05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b="1" u="sng" dirty="0">
                <a:ln>
                  <a:solidFill>
                    <a:srgbClr val="92D05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>
                <a:ln>
                  <a:solidFill>
                    <a:srgbClr val="92D05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ক্লাসে</a:t>
            </a:r>
            <a:endParaRPr lang="en-US" sz="4800" b="1" u="sng" dirty="0">
              <a:ln>
                <a:solidFill>
                  <a:srgbClr val="92D050"/>
                </a:solidFill>
              </a:ln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600200"/>
            <a:ext cx="64008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042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0079" y="2566115"/>
            <a:ext cx="7924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শাহিন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আলম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বিদ্যালয়ের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৮৮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কৈডোলা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শাহবাজপুর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জামালপুর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জামালপুর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Rectangle 2"/>
          <p:cNvSpPr/>
          <p:nvPr/>
        </p:nvSpPr>
        <p:spPr>
          <a:xfrm>
            <a:off x="1165577" y="790179"/>
            <a:ext cx="513251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i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400" b="1" i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i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b="1" i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374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9600"/>
            <a:ext cx="7924800" cy="1938992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প্রাক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8400" y="2888159"/>
            <a:ext cx="3682418" cy="76944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আজকে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পড়ব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36409" y="4163580"/>
            <a:ext cx="5486400" cy="83099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গণনা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করি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31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1066800"/>
            <a:ext cx="70104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u="sng" dirty="0" err="1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4400" b="1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u="sng" dirty="0" err="1">
                <a:latin typeface="NikoshBAN" pitchFamily="2" charset="0"/>
                <a:cs typeface="NikoshBAN" pitchFamily="2" charset="0"/>
              </a:rPr>
              <a:t>উপকরণঃ</a:t>
            </a:r>
            <a:endParaRPr lang="en-US" sz="4400" b="1" u="sng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err="1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বই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err="1">
                <a:latin typeface="NikoshBAN" pitchFamily="2" charset="0"/>
                <a:cs typeface="NikoshBAN" pitchFamily="2" charset="0"/>
              </a:rPr>
              <a:t>বর্ণকাড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err="1"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প্রজেক্ট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err="1">
                <a:latin typeface="NikoshBAN" pitchFamily="2" charset="0"/>
                <a:cs typeface="NikoshBAN" pitchFamily="2" charset="0"/>
              </a:rPr>
              <a:t>অডিও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74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68" y="748549"/>
            <a:ext cx="2095792" cy="733527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68" y="2091688"/>
            <a:ext cx="2505425" cy="809738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52" y="3228942"/>
            <a:ext cx="2800741" cy="952633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361" y="4406150"/>
            <a:ext cx="1581371" cy="895475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52" y="5472950"/>
            <a:ext cx="2667372" cy="1047896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5924568" y="900950"/>
            <a:ext cx="685800" cy="838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610368" y="900950"/>
            <a:ext cx="685800" cy="838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219968" y="900950"/>
            <a:ext cx="685800" cy="838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980099" y="2091688"/>
            <a:ext cx="685800" cy="838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152631" y="2120150"/>
            <a:ext cx="685800" cy="838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441073" y="3406393"/>
            <a:ext cx="685800" cy="838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7665899" y="3323654"/>
            <a:ext cx="685800" cy="838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838431" y="3323654"/>
            <a:ext cx="685800" cy="838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038868" y="3380870"/>
            <a:ext cx="685800" cy="838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534168" y="4486500"/>
            <a:ext cx="685800" cy="838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810009" y="5682646"/>
            <a:ext cx="685800" cy="838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905768" y="5635390"/>
            <a:ext cx="685800" cy="838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7181331" y="5679963"/>
            <a:ext cx="685800" cy="838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329179" y="5664401"/>
            <a:ext cx="685800" cy="838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643379" y="5682646"/>
            <a:ext cx="685800" cy="838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300480" y="228600"/>
            <a:ext cx="4652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0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u="sng" dirty="0" err="1" smtClean="0">
                <a:latin typeface="NikoshBAN" pitchFamily="2" charset="0"/>
                <a:cs typeface="NikoshBAN" pitchFamily="2" charset="0"/>
              </a:rPr>
              <a:t>গণনা</a:t>
            </a:r>
            <a:r>
              <a:rPr lang="en-US" sz="20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u="sng" dirty="0" err="1" smtClean="0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2000" b="1" u="sng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b="1" u="sng" dirty="0" err="1" smtClean="0">
                <a:latin typeface="NikoshBAN" pitchFamily="2" charset="0"/>
                <a:cs typeface="NikoshBAN" pitchFamily="2" charset="0"/>
              </a:rPr>
              <a:t>খালি</a:t>
            </a:r>
            <a:r>
              <a:rPr lang="en-US" sz="20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u="sng" dirty="0" err="1" smtClean="0">
                <a:latin typeface="NikoshBAN" pitchFamily="2" charset="0"/>
                <a:cs typeface="NikoshBAN" pitchFamily="2" charset="0"/>
              </a:rPr>
              <a:t>ঘরে</a:t>
            </a:r>
            <a:r>
              <a:rPr lang="en-US" sz="20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u="sng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20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u="sng" dirty="0" err="1" smtClean="0">
                <a:latin typeface="NikoshBAN" pitchFamily="2" charset="0"/>
                <a:cs typeface="NikoshBAN" pitchFamily="2" charset="0"/>
              </a:rPr>
              <a:t>সংখ্যক</a:t>
            </a:r>
            <a:r>
              <a:rPr lang="en-US" sz="20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u="sng" dirty="0" err="1" smtClean="0">
                <a:latin typeface="NikoshBAN" pitchFamily="2" charset="0"/>
                <a:cs typeface="NikoshBAN" pitchFamily="2" charset="0"/>
              </a:rPr>
              <a:t>দাগ</a:t>
            </a:r>
            <a:r>
              <a:rPr lang="en-US" sz="20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u="sng" dirty="0" err="1" smtClean="0">
                <a:latin typeface="NikoshBAN" pitchFamily="2" charset="0"/>
                <a:cs typeface="NikoshBAN" pitchFamily="2" charset="0"/>
              </a:rPr>
              <a:t>টানি</a:t>
            </a:r>
            <a:endParaRPr lang="en-US" sz="2000" b="1" u="sng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93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0" y="2895600"/>
            <a:ext cx="167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295400"/>
            <a:ext cx="1295400" cy="1066949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295400"/>
            <a:ext cx="1524000" cy="1019317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168" y="4419600"/>
            <a:ext cx="1390632" cy="1143000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4419600"/>
            <a:ext cx="1447800" cy="990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52800" y="3048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err="1" smtClean="0">
                <a:latin typeface="NikoshBAN" pitchFamily="2" charset="0"/>
                <a:cs typeface="NikoshBAN" pitchFamily="2" charset="0"/>
              </a:rPr>
              <a:t>গণনা</a:t>
            </a:r>
            <a:r>
              <a:rPr lang="en-US" sz="36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u="sng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sz="3600" b="1" u="sng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46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0" y="2895600"/>
            <a:ext cx="167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066800"/>
            <a:ext cx="1657581" cy="914528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066800"/>
            <a:ext cx="1457528" cy="1086002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4495800"/>
            <a:ext cx="1467055" cy="1086002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4495800"/>
            <a:ext cx="1924319" cy="109552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886200" y="304800"/>
            <a:ext cx="167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u="sng" dirty="0" err="1">
                <a:latin typeface="NikoshBAN" pitchFamily="2" charset="0"/>
                <a:cs typeface="NikoshBAN" pitchFamily="2" charset="0"/>
              </a:rPr>
              <a:t>গণনা</a:t>
            </a:r>
            <a:r>
              <a:rPr lang="en-US" sz="3600" b="1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u="sng" dirty="0" err="1">
                <a:latin typeface="NikoshBAN" pitchFamily="2" charset="0"/>
                <a:cs typeface="NikoshBAN" pitchFamily="2" charset="0"/>
              </a:rPr>
              <a:t>করি</a:t>
            </a:r>
            <a:endParaRPr lang="en-US" sz="3600" b="1" u="sng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09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0" y="2895600"/>
            <a:ext cx="167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295400"/>
            <a:ext cx="1609950" cy="1086002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410" y="1295400"/>
            <a:ext cx="1819529" cy="1400370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5248337"/>
            <a:ext cx="1629002" cy="895475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5243573"/>
            <a:ext cx="1533739" cy="905001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692535" y="228600"/>
            <a:ext cx="16065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u="sng" dirty="0" err="1">
                <a:latin typeface="NikoshBAN" pitchFamily="2" charset="0"/>
                <a:cs typeface="NikoshBAN" pitchFamily="2" charset="0"/>
              </a:rPr>
              <a:t>গণনা</a:t>
            </a:r>
            <a:r>
              <a:rPr lang="en-US" sz="3600" b="1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u="sng" dirty="0" err="1">
                <a:latin typeface="NikoshBAN" pitchFamily="2" charset="0"/>
                <a:cs typeface="NikoshBAN" pitchFamily="2" charset="0"/>
              </a:rPr>
              <a:t>করি</a:t>
            </a:r>
            <a:endParaRPr lang="en-US" sz="3600" b="1" u="sng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619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0" y="2895600"/>
            <a:ext cx="167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৪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914400"/>
            <a:ext cx="1648055" cy="1295581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14400"/>
            <a:ext cx="1752845" cy="1257475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473" y="4281112"/>
            <a:ext cx="1476582" cy="1228689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263" y="4347693"/>
            <a:ext cx="2019582" cy="109552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605732" y="304800"/>
            <a:ext cx="16065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u="sng" dirty="0" err="1">
                <a:latin typeface="NikoshBAN" pitchFamily="2" charset="0"/>
                <a:cs typeface="NikoshBAN" pitchFamily="2" charset="0"/>
              </a:rPr>
              <a:t>গণনা</a:t>
            </a:r>
            <a:r>
              <a:rPr lang="en-US" sz="3600" b="1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u="sng" dirty="0" err="1">
                <a:latin typeface="NikoshBAN" pitchFamily="2" charset="0"/>
                <a:cs typeface="NikoshBAN" pitchFamily="2" charset="0"/>
              </a:rPr>
              <a:t>করি</a:t>
            </a:r>
            <a:endParaRPr lang="en-US" sz="3600" b="1" u="sng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1715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57600" y="2895600"/>
            <a:ext cx="167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914400"/>
            <a:ext cx="1590897" cy="1381318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936" y="914399"/>
            <a:ext cx="1895740" cy="1019317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4458237"/>
            <a:ext cx="1609142" cy="1304533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989" y="4724400"/>
            <a:ext cx="2057687" cy="10383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746197" y="228600"/>
            <a:ext cx="16065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u="sng" dirty="0" err="1">
                <a:latin typeface="NikoshBAN" pitchFamily="2" charset="0"/>
                <a:cs typeface="NikoshBAN" pitchFamily="2" charset="0"/>
              </a:rPr>
              <a:t>গণনা</a:t>
            </a:r>
            <a:r>
              <a:rPr lang="en-US" sz="3600" b="1" u="sng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u="sng" dirty="0" err="1">
                <a:latin typeface="NikoshBAN" pitchFamily="2" charset="0"/>
                <a:cs typeface="NikoshBAN" pitchFamily="2" charset="0"/>
              </a:rPr>
              <a:t>করি</a:t>
            </a:r>
            <a:endParaRPr lang="en-US" sz="3600" b="1" u="sng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45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259140"/>
            <a:ext cx="655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96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981200"/>
            <a:ext cx="68580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495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74</Words>
  <Application>Microsoft Office PowerPoint</Application>
  <PresentationFormat>On-screen Show (4:3)</PresentationFormat>
  <Paragraphs>27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 WPBX5105GRF032200248</dc:creator>
  <cp:lastModifiedBy>Pedp4  WPBX5105GRF032200248</cp:lastModifiedBy>
  <cp:revision>6</cp:revision>
  <dcterms:created xsi:type="dcterms:W3CDTF">2006-08-16T00:00:00Z</dcterms:created>
  <dcterms:modified xsi:type="dcterms:W3CDTF">2026-10-12T06:54:50Z</dcterms:modified>
</cp:coreProperties>
</file>