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66" r:id="rId5"/>
    <p:sldId id="262" r:id="rId6"/>
    <p:sldId id="265" r:id="rId7"/>
    <p:sldId id="263" r:id="rId8"/>
    <p:sldId id="268" r:id="rId9"/>
    <p:sldId id="269" r:id="rId10"/>
    <p:sldId id="264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mp"/><Relationship Id="rId3" Type="http://schemas.openxmlformats.org/officeDocument/2006/relationships/image" Target="../media/image10.tmp"/><Relationship Id="rId7" Type="http://schemas.openxmlformats.org/officeDocument/2006/relationships/image" Target="../media/image14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tmp"/><Relationship Id="rId11" Type="http://schemas.openxmlformats.org/officeDocument/2006/relationships/image" Target="../media/image18.tmp"/><Relationship Id="rId5" Type="http://schemas.openxmlformats.org/officeDocument/2006/relationships/image" Target="../media/image12.tmp"/><Relationship Id="rId10" Type="http://schemas.openxmlformats.org/officeDocument/2006/relationships/image" Target="../media/image17.tmp"/><Relationship Id="rId4" Type="http://schemas.openxmlformats.org/officeDocument/2006/relationships/image" Target="../media/image11.tmp"/><Relationship Id="rId9" Type="http://schemas.openxmlformats.org/officeDocument/2006/relationships/image" Target="../media/image16.tm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9119" y="438036"/>
            <a:ext cx="4672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 err="1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4800" b="1" u="sng" dirty="0">
              <a:ln>
                <a:solidFill>
                  <a:srgbClr val="92D050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600200"/>
            <a:ext cx="64008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4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514600"/>
            <a:ext cx="79248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4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70C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70C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3" name="Rectangle 2"/>
          <p:cNvSpPr/>
          <p:nvPr/>
        </p:nvSpPr>
        <p:spPr>
          <a:xfrm>
            <a:off x="1152698" y="738664"/>
            <a:ext cx="513251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i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b="1" i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i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b="1" i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77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7924800" cy="193899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888159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6409" y="4163580"/>
            <a:ext cx="548640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ছড়া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34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457199"/>
            <a:ext cx="7467600" cy="424731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u="sng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latin typeface="NikoshBAN" pitchFamily="2" charset="0"/>
                <a:cs typeface="NikoshBAN" pitchFamily="2" charset="0"/>
              </a:rPr>
              <a:t>উপকরণঃ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বর্ণকাড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প্রজেক্ট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Right Arrow 2"/>
          <p:cNvSpPr/>
          <p:nvPr/>
        </p:nvSpPr>
        <p:spPr>
          <a:xfrm>
            <a:off x="1600200" y="32004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3200400" y="2352258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743200" y="1501462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600200" y="40386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38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6610" y="381000"/>
            <a:ext cx="3156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72256" y="2737550"/>
            <a:ext cx="27703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নাচব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ধিন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ধিন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52282" y="1968109"/>
            <a:ext cx="34115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সুখে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গুনব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মোরা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97342" y="1140782"/>
            <a:ext cx="32191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তিন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924" y="853180"/>
            <a:ext cx="2286000" cy="2229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14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50226" y="990599"/>
            <a:ext cx="329769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7312" y="2209800"/>
            <a:ext cx="401904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পাঁচ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</a:t>
            </a:r>
          </a:p>
        </p:txBody>
      </p:sp>
      <p:sp>
        <p:nvSpPr>
          <p:cNvPr id="4" name="Rectangle 3"/>
          <p:cNvSpPr/>
          <p:nvPr/>
        </p:nvSpPr>
        <p:spPr>
          <a:xfrm>
            <a:off x="973116" y="3369971"/>
            <a:ext cx="41232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এমনি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গুনতে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পারি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9434" y="4471517"/>
            <a:ext cx="36599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>
                <a:latin typeface="NikoshBAN" pitchFamily="2" charset="0"/>
                <a:cs typeface="NikoshBAN" pitchFamily="2" charset="0"/>
              </a:rPr>
              <a:t>ফুল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803834"/>
            <a:ext cx="2667000" cy="246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55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6610" y="381000"/>
            <a:ext cx="3156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পাঁচ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ছয়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72256" y="2737550"/>
            <a:ext cx="23503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15000" y="5334000"/>
            <a:ext cx="3289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52282" y="1968109"/>
            <a:ext cx="277191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গুনব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গুনব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97342" y="1140782"/>
            <a:ext cx="33297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সাত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799084"/>
            <a:ext cx="2895600" cy="2607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37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860286"/>
            <a:ext cx="5257799" cy="53408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599" y="1524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ছড়া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9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523" y="766391"/>
            <a:ext cx="4324954" cy="532521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4511" y="184823"/>
            <a:ext cx="60115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গগনা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দাগ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টেনে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মিল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38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79" y="2300130"/>
            <a:ext cx="1467055" cy="762106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752" y="3366243"/>
            <a:ext cx="1400370" cy="733527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26" y="4947613"/>
            <a:ext cx="1419423" cy="695422"/>
          </a:xfrm>
          <a:prstGeom prst="rect">
            <a:avLst/>
          </a:prstGeom>
        </p:spPr>
      </p:pic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569" y="533400"/>
            <a:ext cx="1209844" cy="743054"/>
          </a:xfrm>
          <a:prstGeom prst="rect">
            <a:avLst/>
          </a:prstGeom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37" y="1408909"/>
            <a:ext cx="1438476" cy="771633"/>
          </a:xfrm>
          <a:prstGeom prst="rect">
            <a:avLst/>
          </a:prstGeom>
        </p:spPr>
      </p:pic>
      <p:pic>
        <p:nvPicPr>
          <p:cNvPr id="9" name="Picture 8" descr="Screen Clippi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590" y="745848"/>
            <a:ext cx="1162212" cy="762106"/>
          </a:xfrm>
          <a:prstGeom prst="rect">
            <a:avLst/>
          </a:prstGeom>
        </p:spPr>
      </p:pic>
      <p:pic>
        <p:nvPicPr>
          <p:cNvPr id="10" name="Picture 9" descr="Screen Clippi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195" y="1912255"/>
            <a:ext cx="1267002" cy="781159"/>
          </a:xfrm>
          <a:prstGeom prst="rect">
            <a:avLst/>
          </a:prstGeom>
        </p:spPr>
      </p:pic>
      <p:pic>
        <p:nvPicPr>
          <p:cNvPr id="11" name="Picture 10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669" y="3038420"/>
            <a:ext cx="1276528" cy="704948"/>
          </a:xfrm>
          <a:prstGeom prst="rect">
            <a:avLst/>
          </a:prstGeom>
        </p:spPr>
      </p:pic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669" y="4099770"/>
            <a:ext cx="1467055" cy="847843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879" y="5306021"/>
            <a:ext cx="1200318" cy="704948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>
            <a:off x="2743200" y="1207304"/>
            <a:ext cx="2971800" cy="178578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358120" y="1207304"/>
            <a:ext cx="3890280" cy="53537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5" idx="3"/>
          </p:cNvCxnSpPr>
          <p:nvPr/>
        </p:nvCxnSpPr>
        <p:spPr>
          <a:xfrm flipV="1">
            <a:off x="2436122" y="2465973"/>
            <a:ext cx="3695461" cy="126703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682511" y="2982011"/>
            <a:ext cx="3380158" cy="248288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598555" y="4523691"/>
            <a:ext cx="3464114" cy="88433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08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59140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981200"/>
            <a:ext cx="68580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4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103</TotalTime>
  <Words>114</Words>
  <Application>Microsoft Office PowerPoint</Application>
  <PresentationFormat>On-screen Show (4:3)</PresentationFormat>
  <Paragraphs>31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Civic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8</cp:revision>
  <dcterms:created xsi:type="dcterms:W3CDTF">2006-08-16T00:00:00Z</dcterms:created>
  <dcterms:modified xsi:type="dcterms:W3CDTF">2026-10-12T06:07:15Z</dcterms:modified>
</cp:coreProperties>
</file>