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8288000" cy="10287000"/>
  <p:notesSz cx="51435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42" d="100"/>
          <a:sy n="42" d="100"/>
        </p:scale>
        <p:origin x="22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2000" b="0" i="0" u="none" strike="noStrike">
                <a:solidFill>
                  <a:srgbClr val="14532D"/>
                </a:solidFill>
                <a:latin typeface="+mn-lt"/>
              </a:defRPr>
            </a:pPr>
            <a:r>
              <a:rPr lang="en-US" sz="2000" b="0" i="0" u="none" strike="noStrike">
                <a:solidFill>
                  <a:srgbClr val="14532D"/>
                </a:solidFill>
                <a:latin typeface="+mn-lt"/>
              </a:rPr>
              <a:t>45-minute plan (minutes)</a:t>
            </a:r>
          </a:p>
        </c:rich>
      </c:tx>
      <c:overlay val="0"/>
    </c:title>
    <c:autoTitleDeleted val="0"/>
    <c:plotArea>
      <c:layout/>
      <c:barChart>
        <c:barDir val="bar"/>
        <c:grouping val="clustered"/>
        <c:varyColors val="0"/>
        <c:ser>
          <c:idx val="0"/>
          <c:order val="0"/>
          <c:tx>
            <c:strRef>
              <c:f>Sheet1!$B$1</c:f>
              <c:strCache>
                <c:ptCount val="1"/>
                <c:pt idx="0">
                  <c:v>Minutes</c:v>
                </c:pt>
              </c:strCache>
            </c:strRef>
          </c:tx>
          <c:spPr>
            <a:solidFill>
              <a:srgbClr val="22B14C"/>
            </a:solidFill>
            <a:effectLst/>
          </c:spPr>
          <c:invertIfNegative val="0"/>
          <c:dLbls>
            <c:numFmt formatCode="#,##0" sourceLinked="0"/>
            <c:spPr>
              <a:noFill/>
              <a:ln>
                <a:noFill/>
              </a:ln>
              <a:effectLst/>
            </c:spPr>
            <c:txPr>
              <a:bodyPr/>
              <a:lstStyle/>
              <a:p>
                <a:pPr>
                  <a:defRPr sz="1800" b="0" i="0" u="none" strike="noStrike">
                    <a:solidFill>
                      <a:srgbClr val="1B2A1E"/>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Introduction</c:v>
                </c:pt>
                <c:pt idx="1">
                  <c:v>Review</c:v>
                </c:pt>
                <c:pt idx="2">
                  <c:v>Presentation</c:v>
                </c:pt>
                <c:pt idx="3">
                  <c:v>Practice</c:v>
                </c:pt>
                <c:pt idx="4">
                  <c:v>Assessing</c:v>
                </c:pt>
                <c:pt idx="5">
                  <c:v>Feedback</c:v>
                </c:pt>
                <c:pt idx="6">
                  <c:v>Summary</c:v>
                </c:pt>
                <c:pt idx="7">
                  <c:v>Concluding</c:v>
                </c:pt>
              </c:strCache>
            </c:strRef>
          </c:cat>
          <c:val>
            <c:numRef>
              <c:f>Sheet1!$B$2:$B$9</c:f>
              <c:numCache>
                <c:formatCode>General</c:formatCode>
                <c:ptCount val="8"/>
                <c:pt idx="0">
                  <c:v>1</c:v>
                </c:pt>
                <c:pt idx="1">
                  <c:v>3</c:v>
                </c:pt>
                <c:pt idx="2">
                  <c:v>15</c:v>
                </c:pt>
                <c:pt idx="3">
                  <c:v>15</c:v>
                </c:pt>
                <c:pt idx="4">
                  <c:v>6</c:v>
                </c:pt>
                <c:pt idx="5">
                  <c:v>2</c:v>
                </c:pt>
                <c:pt idx="6">
                  <c:v>2</c:v>
                </c:pt>
                <c:pt idx="7">
                  <c:v>1</c:v>
                </c:pt>
              </c:numCache>
            </c:numRef>
          </c:val>
          <c:extLst>
            <c:ext xmlns:c16="http://schemas.microsoft.com/office/drawing/2014/chart" uri="{C3380CC4-5D6E-409C-BE32-E72D297353CC}">
              <c16:uniqueId val="{00000000-EAF3-472C-BAFF-CAA5D9F9707F}"/>
            </c:ext>
          </c:extLst>
        </c:ser>
        <c:dLbls>
          <c:showLegendKey val="0"/>
          <c:showVal val="1"/>
          <c:showCatName val="0"/>
          <c:showSerName val="0"/>
          <c:showPercent val="0"/>
          <c:showBubbleSize val="0"/>
        </c:dLbls>
        <c:gapWidth val="45"/>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800" b="0" i="0" u="none" strike="noStrike">
                <a:solidFill>
                  <a:srgbClr val="1B2A1E"/>
                </a:solidFill>
                <a:latin typeface="+mn-lt"/>
              </a:defRPr>
            </a:pPr>
            <a:endParaRPr lang="en-US"/>
          </a:p>
        </c:txPr>
        <c:crossAx val="2094734552"/>
        <c:crosses val="autoZero"/>
        <c:auto val="1"/>
        <c:lblAlgn val="ctr"/>
        <c:lblOffset val="100"/>
        <c:noMultiLvlLbl val="1"/>
      </c:catAx>
      <c:valAx>
        <c:axId val="2094734552"/>
        <c:scaling>
          <c:orientation val="minMax"/>
        </c:scaling>
        <c:delete val="1"/>
        <c:axPos val="t"/>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661199"/>
      </p:ext>
    </p:extLst>
  </p:cSld>
  <p:clrMap bg1="lt1" tx1="dk1" bg2="lt2" tx2="dk2" accent1="accent1" accent2="accent2" accent3="accent3" accent4="accent4" accent5="accent5" accent6="accent6" hlink="hlink" folHlink="folHlink"/>
  <p:notesStyle>
    <a:lvl1pPr marL="0" algn="l" defTabSz="1828800" rtl="0" eaLnBrk="1" latinLnBrk="0" hangingPunct="1">
      <a:defRPr sz="2400" kern="1200">
        <a:solidFill>
          <a:schemeClr val="tx1"/>
        </a:solidFill>
        <a:latin typeface="+mn-lt"/>
        <a:ea typeface="+mn-ea"/>
        <a:cs typeface="+mn-cs"/>
      </a:defRPr>
    </a:lvl1pPr>
    <a:lvl2pPr marL="914400" algn="l" defTabSz="1828800" rtl="0" eaLnBrk="1" latinLnBrk="0" hangingPunct="1">
      <a:defRPr sz="2400" kern="1200">
        <a:solidFill>
          <a:schemeClr val="tx1"/>
        </a:solidFill>
        <a:latin typeface="+mn-lt"/>
        <a:ea typeface="+mn-ea"/>
        <a:cs typeface="+mn-cs"/>
      </a:defRPr>
    </a:lvl2pPr>
    <a:lvl3pPr marL="1828800" algn="l" defTabSz="1828800" rtl="0" eaLnBrk="1" latinLnBrk="0" hangingPunct="1">
      <a:defRPr sz="2400" kern="1200">
        <a:solidFill>
          <a:schemeClr val="tx1"/>
        </a:solidFill>
        <a:latin typeface="+mn-lt"/>
        <a:ea typeface="+mn-ea"/>
        <a:cs typeface="+mn-cs"/>
      </a:defRPr>
    </a:lvl3pPr>
    <a:lvl4pPr marL="2743200" algn="l" defTabSz="1828800" rtl="0" eaLnBrk="1" latinLnBrk="0" hangingPunct="1">
      <a:defRPr sz="2400" kern="1200">
        <a:solidFill>
          <a:schemeClr val="tx1"/>
        </a:solidFill>
        <a:latin typeface="+mn-lt"/>
        <a:ea typeface="+mn-ea"/>
        <a:cs typeface="+mn-cs"/>
      </a:defRPr>
    </a:lvl4pPr>
    <a:lvl5pPr marL="3657600" algn="l" defTabSz="1828800" rtl="0" eaLnBrk="1" latinLnBrk="0" hangingPunct="1">
      <a:defRPr sz="2400" kern="1200">
        <a:solidFill>
          <a:schemeClr val="tx1"/>
        </a:solidFill>
        <a:latin typeface="+mn-lt"/>
        <a:ea typeface="+mn-ea"/>
        <a:cs typeface="+mn-cs"/>
      </a:defRPr>
    </a:lvl5pPr>
    <a:lvl6pPr marL="4572000" algn="l" defTabSz="1828800" rtl="0" eaLnBrk="1" latinLnBrk="0" hangingPunct="1">
      <a:defRPr sz="2400" kern="1200">
        <a:solidFill>
          <a:schemeClr val="tx1"/>
        </a:solidFill>
        <a:latin typeface="+mn-lt"/>
        <a:ea typeface="+mn-ea"/>
        <a:cs typeface="+mn-cs"/>
      </a:defRPr>
    </a:lvl6pPr>
    <a:lvl7pPr marL="5486400" algn="l" defTabSz="1828800" rtl="0" eaLnBrk="1" latinLnBrk="0" hangingPunct="1">
      <a:defRPr sz="2400" kern="1200">
        <a:solidFill>
          <a:schemeClr val="tx1"/>
        </a:solidFill>
        <a:latin typeface="+mn-lt"/>
        <a:ea typeface="+mn-ea"/>
        <a:cs typeface="+mn-cs"/>
      </a:defRPr>
    </a:lvl7pPr>
    <a:lvl8pPr marL="6400800" algn="l" defTabSz="1828800" rtl="0" eaLnBrk="1" latinLnBrk="0" hangingPunct="1">
      <a:defRPr sz="2400" kern="1200">
        <a:solidFill>
          <a:schemeClr val="tx1"/>
        </a:solidFill>
        <a:latin typeface="+mn-lt"/>
        <a:ea typeface="+mn-ea"/>
        <a:cs typeface="+mn-cs"/>
      </a:defRPr>
    </a:lvl8pPr>
    <a:lvl9pPr marL="7315200" algn="l" defTabSz="1828800"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Session 79: Activity 2.1 and 2.2, textbook page 86. Learning outcomes: 3.4.2 answer simple questions appropriately and confidently; 5.1.2 get the specific information from simple texts; 5.1.4 get the general ideas from simple texts.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 (1 min). Exchange greetings with a smiling face saying 'Good morning/Good afternoon.' Ask Ss 'How are you today?' Encourage them to reply 'Fine, thank you.'</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today's goals. Outcomes: 3.4.2, 5.1.2, 5.1.4. Materials: textbook, whiteboard for True/False statements, flashcards, worksheets. Chart: sample 45-minute plan.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(3 min). Tell Ss: 'Today we will learn how nature provides us without anything in return', referring to the story. Briefly review the previous session's discussion. Ask: 'What do you remember most about the story? What did the tree give to the boy?' Accept any sensible answer; the cards show possible answers.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Review basic vocabulary (e.g. shade, stump, boat) and check that Ss understand the meaning of these words. Show a flashcard or a drawing for each word, say it, students repeat, then ask a student to explain the meaning or use it in a sentence.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PRESENTATION (15 min). Divide Ss into pairs for Activity 2.1 on page 86. Ss work in pairs to discuss whether the sentences are true or false and correct the false ones. Read each statement aloud and give Ss a minute to discuss. After each statement ask a pair to share their answer and explain their reasoning. Write the correct answer on the board and discuss corrections to false statements.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2.1 (textbook p. 86). Read each statement aloud, one minute of pair discussion, then a pair shares the answer and reason. Write the correct answer on the board.</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key for 2.1: a) False, the tree loved the boy. b) True. c) True. d) False, the tree had no money; she gave apples to sell. e) True. f) False, he made a boat, not furniture. g) True. h) True. i) False, she had nothing left to give. j) True.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(15 min). Ask Ss to read the story 'The Giving Tree' once again in pairs. Move around, help with pronunciation and hard words.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 Ss to Activity 2.2 and say: 'After finishing reading, you should answer the questions at page number 86.' Give Ss 10-12 minutes. Encourage Ss to focus on specific information from the text (branches, trunk, shade) and to think about the inferred meaning (Why was the tree happy?). Then review the answers together as a class.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Activity 2.2 answers together as a class and invite Ss to share their responses. Suggested answers: a) apples, branches and trunk. b) Not really; she gave everything and was sad inside. c) No, the boy only took. d) Only a quiet place to sit and rest. e) Giving, love and selflessness; nature provides us without anything in return. FEEDBACK (2 min): support Ss who find the key details or inferred meaning difficult; praise clear and confident answers and suggest expanding on inferred meanings.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ASSESSING LEARNING (6 min). 1) Say the statements of Activity 2.1 aloud; Ss raise their hands to say true or false. 2) Write the Activity 2.2 questions on the board; Ss write the answers in their exercise books (monitor and support). 3) Ss exchange exercise books to check. Praise active participation. Indicators: S gets specific information through true/false statements; S answers simple questions appropriately and confidently; S understands the inferred meaning of giving, selflessness and love.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SUMMARY (2 min). Recap the main points of the lesson. Ask: 'What have we learnt today?' Encourage Ss to say: 'We have learnt how nature provides us without anything in return.'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CONCLUDING (1 min). End the class by saying: 'Have a nice day. See you again in the next class. Take care.'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endParaRPr lang="en-US" dirty="0"/>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219936045"/>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35740078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endParaRPr lang="en-US" dirty="0"/>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10/7/2026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363780218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10/7/2026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2495305800"/>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10/7/2026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195981779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10/7/2026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1992336095"/>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4198214993"/>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dirty="0"/>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264853773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774782" y="1481138"/>
            <a:ext cx="9258300" cy="7310438"/>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425027842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23899363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8"/>
            <a:ext cx="3943350" cy="871775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15835108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6459200" y="9656064"/>
            <a:ext cx="914400" cy="402336"/>
          </a:xfrm>
          <a:prstGeom prst="rect">
            <a:avLst/>
          </a:prstGeom>
          <a:extLst>
            <a:ext uri="{C572A759-6A51-4108-AA02-DFA0A04FC94B}">
              <ma14:wrappingTextBoxFlag xmlns="" xmlns:ma14="http://schemas.microsoft.com/office/mac/drawingml/2011/main" val="0"/>
            </a:ext>
          </a:extLst>
        </p:spPr>
        <p:txBody>
          <a:bodyPr/>
          <a:lstStyle>
            <a:lvl1pPr>
              <a:defRPr sz="2000">
                <a:solidFill>
                  <a:srgbClr val="5B6B5E"/>
                </a:solidFill>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4239817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C764DE79-268F-4C1A-8933-263129D2AF90}" type="datetimeFigureOut">
              <a:rPr lang="en-US" dirty="0"/>
              <a:t>10/7/2026</a:t>
            </a:fld>
            <a:endParaRPr lang="en-US" dirty="0"/>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1269135958"/>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sldNum="0" hdr="0" ftr="0" dt="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5.pn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20.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0.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927C1A40-33D8-10B7-2327-9F63B4107CF2}"/>
              </a:ext>
            </a:extLst>
          </p:cNvPr>
          <p:cNvGrpSpPr/>
          <p:nvPr/>
        </p:nvGrpSpPr>
        <p:grpSpPr>
          <a:xfrm>
            <a:off x="10469880" y="388620"/>
            <a:ext cx="4800600" cy="4800600"/>
            <a:chOff x="10881360" y="1554480"/>
            <a:chExt cx="6766560" cy="6766560"/>
          </a:xfrm>
        </p:grpSpPr>
        <p:sp>
          <p:nvSpPr>
            <p:cNvPr id="3" name="halo"/>
            <p:cNvSpPr/>
            <p:nvPr/>
          </p:nvSpPr>
          <p:spPr>
            <a:xfrm>
              <a:off x="10881360" y="1554480"/>
              <a:ext cx="6766560" cy="6766560"/>
            </a:xfrm>
            <a:prstGeom prst="ellipse">
              <a:avLst/>
            </a:prstGeom>
            <a:solidFill>
              <a:srgbClr val="A7D676">
                <a:alpha val="30000"/>
              </a:srgbClr>
            </a:solidFill>
            <a:ln/>
          </p:spPr>
          <p:txBody>
            <a:bodyPr/>
            <a:lstStyle/>
            <a:p>
              <a:endParaRPr lang="en-US" sz="7200"/>
            </a:p>
          </p:txBody>
        </p:sp>
        <p:pic>
          <p:nvPicPr>
            <p:cNvPr id="4" name="Image 0" descr="circle.png"/>
            <p:cNvPicPr>
              <a:picLocks noChangeAspect="1"/>
            </p:cNvPicPr>
            <p:nvPr/>
          </p:nvPicPr>
          <p:blipFill>
            <a:blip r:embed="rId4"/>
            <a:stretch>
              <a:fillRect/>
            </a:stretch>
          </p:blipFill>
          <p:spPr>
            <a:xfrm>
              <a:off x="11155680" y="1828800"/>
              <a:ext cx="6217920" cy="6217920"/>
            </a:xfrm>
            <a:prstGeom prst="ellipse">
              <a:avLst/>
            </a:prstGeom>
            <a:effectLst>
              <a:outerShdw blurRad="101600" dist="25400" dir="5400000" algn="bl" rotWithShape="0">
                <a:srgbClr val="000000">
                  <a:alpha val="18000"/>
                </a:srgbClr>
              </a:outerShdw>
            </a:effectLst>
          </p:spPr>
        </p:pic>
      </p:grpSp>
      <p:sp>
        <p:nvSpPr>
          <p:cNvPr id="8" name="chip"/>
          <p:cNvSpPr/>
          <p:nvPr/>
        </p:nvSpPr>
        <p:spPr>
          <a:xfrm>
            <a:off x="1280160" y="8503920"/>
            <a:ext cx="9144000" cy="1005840"/>
          </a:xfrm>
          <a:prstGeom prst="roundRect">
            <a:avLst>
              <a:gd name="adj" fmla="val 27273"/>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9" name="Text 5"/>
          <p:cNvSpPr txBox="1"/>
          <p:nvPr/>
        </p:nvSpPr>
        <p:spPr>
          <a:xfrm>
            <a:off x="1645920" y="8503920"/>
            <a:ext cx="8595360" cy="1005840"/>
          </a:xfrm>
          <a:prstGeom prst="rect">
            <a:avLst/>
          </a:prstGeom>
          <a:noFill/>
          <a:ln/>
        </p:spPr>
        <p:txBody>
          <a:bodyPr wrap="square" lIns="0" tIns="0" rIns="0" bIns="0" rtlCol="0" anchor="ctr"/>
          <a:lstStyle/>
          <a:p>
            <a:r>
              <a:rPr lang="en-US" sz="2800" b="1" dirty="0">
                <a:solidFill>
                  <a:srgbClr val="14532D"/>
                </a:solidFill>
                <a:latin typeface="Calibri" pitchFamily="34" charset="0"/>
                <a:ea typeface="Calibri" pitchFamily="34" charset="-122"/>
                <a:cs typeface="Calibri" pitchFamily="34" charset="-120"/>
              </a:rPr>
              <a:t>English for Today  ·  Activity 2.1, 2.2  ·  Textbook page. 86</a:t>
            </a:r>
            <a:endParaRPr lang="en-US" sz="2800" dirty="0"/>
          </a:p>
        </p:txBody>
      </p:sp>
      <p:grpSp>
        <p:nvGrpSpPr>
          <p:cNvPr id="13" name="Group 12">
            <a:extLst>
              <a:ext uri="{FF2B5EF4-FFF2-40B4-BE49-F238E27FC236}">
                <a16:creationId xmlns:a16="http://schemas.microsoft.com/office/drawing/2014/main" id="{84038710-549B-B3C1-7E5D-C2AB37AC90FF}"/>
              </a:ext>
            </a:extLst>
          </p:cNvPr>
          <p:cNvGrpSpPr/>
          <p:nvPr/>
        </p:nvGrpSpPr>
        <p:grpSpPr>
          <a:xfrm>
            <a:off x="12791045" y="4939511"/>
            <a:ext cx="4958869" cy="4958869"/>
            <a:chOff x="11033760" y="1706880"/>
            <a:chExt cx="6766560" cy="6766560"/>
          </a:xfrm>
        </p:grpSpPr>
        <p:sp>
          <p:nvSpPr>
            <p:cNvPr id="10" name="halo">
              <a:extLst>
                <a:ext uri="{FF2B5EF4-FFF2-40B4-BE49-F238E27FC236}">
                  <a16:creationId xmlns:a16="http://schemas.microsoft.com/office/drawing/2014/main" id="{5FE771E8-721A-2DAA-D648-45E3390D93E7}"/>
                </a:ext>
              </a:extLst>
            </p:cNvPr>
            <p:cNvSpPr/>
            <p:nvPr/>
          </p:nvSpPr>
          <p:spPr>
            <a:xfrm>
              <a:off x="11033760" y="1706880"/>
              <a:ext cx="6766560" cy="6766560"/>
            </a:xfrm>
            <a:prstGeom prst="ellipse">
              <a:avLst/>
            </a:prstGeom>
            <a:solidFill>
              <a:srgbClr val="A7D676">
                <a:alpha val="30000"/>
              </a:srgbClr>
            </a:solidFill>
            <a:ln/>
          </p:spPr>
          <p:txBody>
            <a:bodyPr/>
            <a:lstStyle/>
            <a:p>
              <a:endParaRPr lang="en-US" sz="7200"/>
            </a:p>
          </p:txBody>
        </p:sp>
        <p:pic>
          <p:nvPicPr>
            <p:cNvPr id="12" name="Image 0" descr="circle2.png">
              <a:extLst>
                <a:ext uri="{FF2B5EF4-FFF2-40B4-BE49-F238E27FC236}">
                  <a16:creationId xmlns:a16="http://schemas.microsoft.com/office/drawing/2014/main" id="{B3BAAF85-3F3C-F569-2912-188BBC207537}"/>
                </a:ext>
              </a:extLst>
            </p:cNvPr>
            <p:cNvPicPr>
              <a:picLocks noChangeAspect="1"/>
            </p:cNvPicPr>
            <p:nvPr/>
          </p:nvPicPr>
          <p:blipFill>
            <a:blip r:embed="rId5"/>
            <a:stretch>
              <a:fillRect/>
            </a:stretch>
          </p:blipFill>
          <p:spPr>
            <a:xfrm>
              <a:off x="11308080" y="1981200"/>
              <a:ext cx="6217920" cy="6217920"/>
            </a:xfrm>
            <a:prstGeom prst="ellipse">
              <a:avLst/>
            </a:prstGeom>
            <a:effectLst>
              <a:outerShdw blurRad="101600" dist="25400" dir="5400000" algn="bl" rotWithShape="0">
                <a:srgbClr val="000000">
                  <a:alpha val="18000"/>
                </a:srgbClr>
              </a:outerShdw>
            </a:effectLst>
          </p:spPr>
        </p:pic>
      </p:grpSp>
      <p:sp>
        <p:nvSpPr>
          <p:cNvPr id="16" name="Text 1">
            <a:extLst>
              <a:ext uri="{FF2B5EF4-FFF2-40B4-BE49-F238E27FC236}">
                <a16:creationId xmlns:a16="http://schemas.microsoft.com/office/drawing/2014/main" id="{24AF5F75-E39A-58ED-2FC1-2521E7B49D36}"/>
              </a:ext>
            </a:extLst>
          </p:cNvPr>
          <p:cNvSpPr txBox="1"/>
          <p:nvPr/>
        </p:nvSpPr>
        <p:spPr>
          <a:xfrm>
            <a:off x="1417320" y="2392086"/>
            <a:ext cx="9144000" cy="731520"/>
          </a:xfrm>
          <a:prstGeom prst="rect">
            <a:avLst/>
          </a:prstGeom>
          <a:noFill/>
          <a:ln/>
        </p:spPr>
        <p:txBody>
          <a:bodyPr wrap="square" lIns="0" tIns="0" rIns="0" bIns="0" rtlCol="0" anchor="t"/>
          <a:lstStyle/>
          <a:p>
            <a:r>
              <a:rPr lang="en-US" sz="3200" b="1" kern="0" spc="800" dirty="0">
                <a:solidFill>
                  <a:srgbClr val="A7D676"/>
                </a:solidFill>
                <a:latin typeface="Calibri" pitchFamily="34" charset="0"/>
                <a:ea typeface="Calibri" pitchFamily="34" charset="-122"/>
                <a:cs typeface="Calibri" pitchFamily="34" charset="-120"/>
              </a:rPr>
              <a:t>UNIT 16  ·  SESSION 79</a:t>
            </a:r>
            <a:endParaRPr lang="en-US" sz="3200" dirty="0"/>
          </a:p>
        </p:txBody>
      </p:sp>
      <p:sp>
        <p:nvSpPr>
          <p:cNvPr id="18" name="Text 2">
            <a:extLst>
              <a:ext uri="{FF2B5EF4-FFF2-40B4-BE49-F238E27FC236}">
                <a16:creationId xmlns:a16="http://schemas.microsoft.com/office/drawing/2014/main" id="{5EF62C88-3DA7-E5DC-16AF-7A474DE7B2A8}"/>
              </a:ext>
            </a:extLst>
          </p:cNvPr>
          <p:cNvSpPr txBox="1"/>
          <p:nvPr/>
        </p:nvSpPr>
        <p:spPr>
          <a:xfrm>
            <a:off x="1280160" y="3063240"/>
            <a:ext cx="9692640" cy="1143000"/>
          </a:xfrm>
          <a:prstGeom prst="rect">
            <a:avLst/>
          </a:prstGeom>
          <a:noFill/>
          <a:ln/>
        </p:spPr>
        <p:txBody>
          <a:bodyPr wrap="square" lIns="0" tIns="0" rIns="0" bIns="0" rtlCol="0" anchor="ctr"/>
          <a:lstStyle/>
          <a:p>
            <a:r>
              <a:rPr lang="en-US" sz="9200" b="1" dirty="0">
                <a:solidFill>
                  <a:srgbClr val="FFFFFF"/>
                </a:solidFill>
                <a:latin typeface="Cambria" pitchFamily="34" charset="0"/>
                <a:ea typeface="Cambria" pitchFamily="34" charset="-122"/>
                <a:cs typeface="Cambria" pitchFamily="34" charset="-120"/>
              </a:rPr>
              <a:t>The Giving Tree</a:t>
            </a:r>
            <a:endParaRPr lang="en-US" sz="9200" dirty="0"/>
          </a:p>
        </p:txBody>
      </p:sp>
      <p:pic>
        <p:nvPicPr>
          <p:cNvPr id="20" name="Picture 19">
            <a:extLst>
              <a:ext uri="{FF2B5EF4-FFF2-40B4-BE49-F238E27FC236}">
                <a16:creationId xmlns:a16="http://schemas.microsoft.com/office/drawing/2014/main" id="{9251514C-8336-FB73-35E3-6B50FD017A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17321" y="4808063"/>
            <a:ext cx="2423160" cy="308685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2" name="Rectangle: Rounded Corners 21">
            <a:extLst>
              <a:ext uri="{FF2B5EF4-FFF2-40B4-BE49-F238E27FC236}">
                <a16:creationId xmlns:a16="http://schemas.microsoft.com/office/drawing/2014/main" id="{866A6A9F-6B37-5984-B026-9AD614352C13}"/>
              </a:ext>
            </a:extLst>
          </p:cNvPr>
          <p:cNvSpPr/>
          <p:nvPr/>
        </p:nvSpPr>
        <p:spPr>
          <a:xfrm>
            <a:off x="4267199" y="4706097"/>
            <a:ext cx="5974081" cy="3384202"/>
          </a:xfrm>
          <a:prstGeom prst="roundRect">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pPr>
              <a:lnSpc>
                <a:spcPct val="120000"/>
              </a:lnSpc>
            </a:pPr>
            <a:r>
              <a:rPr lang="en-US" sz="3200" b="1" dirty="0">
                <a:solidFill>
                  <a:srgbClr val="A7D676"/>
                </a:solidFill>
                <a:latin typeface="Kalpurush" panose="02000600000000000000" pitchFamily="2" charset="0"/>
                <a:cs typeface="Kalpurush" panose="02000600000000000000" pitchFamily="2" charset="0"/>
              </a:rPr>
              <a:t>Teachers Information</a:t>
            </a:r>
          </a:p>
          <a:p>
            <a:pPr>
              <a:lnSpc>
                <a:spcPct val="120000"/>
              </a:lnSpc>
            </a:pPr>
            <a:r>
              <a:rPr lang="en-US" sz="3200" b="1" dirty="0">
                <a:solidFill>
                  <a:schemeClr val="bg1"/>
                </a:solidFill>
                <a:latin typeface="Kalpurush" panose="02000600000000000000" pitchFamily="2" charset="0"/>
                <a:ea typeface="DM Sans"/>
                <a:cs typeface="Kalpurush" panose="02000600000000000000" pitchFamily="2" charset="0"/>
                <a:sym typeface="DM Sans"/>
              </a:rPr>
              <a:t>Md. Al Amin</a:t>
            </a:r>
          </a:p>
          <a:p>
            <a:pPr>
              <a:lnSpc>
                <a:spcPct val="120000"/>
              </a:lnSpc>
            </a:pPr>
            <a:r>
              <a:rPr lang="en-US" sz="3200" b="1" dirty="0">
                <a:solidFill>
                  <a:schemeClr val="bg1"/>
                </a:solidFill>
                <a:latin typeface="Kalpurush" panose="02000600000000000000" pitchFamily="2" charset="0"/>
                <a:ea typeface="DM Sans"/>
                <a:cs typeface="Kalpurush" panose="02000600000000000000" pitchFamily="2" charset="0"/>
                <a:sym typeface="DM Sans"/>
              </a:rPr>
              <a:t>Assistant Teacher</a:t>
            </a:r>
            <a:endParaRPr lang="en-US" sz="3200" b="1" dirty="0">
              <a:solidFill>
                <a:schemeClr val="bg1"/>
              </a:solidFill>
              <a:latin typeface="Kalpurush" panose="02000600000000000000" pitchFamily="2" charset="0"/>
              <a:cs typeface="Kalpurush" panose="02000600000000000000" pitchFamily="2" charset="0"/>
              <a:sym typeface="DM Sans"/>
            </a:endParaRPr>
          </a:p>
          <a:p>
            <a:pPr>
              <a:lnSpc>
                <a:spcPct val="120000"/>
              </a:lnSpc>
            </a:pPr>
            <a:r>
              <a:rPr lang="en-US" sz="3200" b="1" dirty="0">
                <a:solidFill>
                  <a:schemeClr val="bg1"/>
                </a:solidFill>
                <a:latin typeface="Kalpurush" panose="02000600000000000000" pitchFamily="2" charset="0"/>
                <a:ea typeface="DM Sans"/>
                <a:cs typeface="Kalpurush" panose="02000600000000000000" pitchFamily="2" charset="0"/>
                <a:sym typeface="DM Sans"/>
              </a:rPr>
              <a:t>Jamalpur Govt. Primary School</a:t>
            </a:r>
          </a:p>
          <a:p>
            <a:pPr>
              <a:lnSpc>
                <a:spcPct val="120000"/>
              </a:lnSpc>
            </a:pPr>
            <a:r>
              <a:rPr lang="en-US" sz="3200" b="1" dirty="0" err="1">
                <a:solidFill>
                  <a:schemeClr val="bg1"/>
                </a:solidFill>
                <a:latin typeface="Kalpurush" panose="02000600000000000000" pitchFamily="2" charset="0"/>
                <a:ea typeface="DM Sans"/>
                <a:cs typeface="Kalpurush" panose="02000600000000000000" pitchFamily="2" charset="0"/>
                <a:sym typeface="DM Sans"/>
              </a:rPr>
              <a:t>Ramganj</a:t>
            </a:r>
            <a:r>
              <a:rPr lang="en-US" sz="3200" b="1" dirty="0">
                <a:solidFill>
                  <a:schemeClr val="bg1"/>
                </a:solidFill>
                <a:latin typeface="Kalpurush" panose="02000600000000000000" pitchFamily="2" charset="0"/>
                <a:ea typeface="DM Sans"/>
                <a:cs typeface="Kalpurush" panose="02000600000000000000" pitchFamily="2" charset="0"/>
                <a:sym typeface="DM Sans"/>
              </a:rPr>
              <a:t>, </a:t>
            </a:r>
            <a:r>
              <a:rPr lang="en-US" sz="3200" b="1" dirty="0" err="1">
                <a:solidFill>
                  <a:schemeClr val="bg1"/>
                </a:solidFill>
                <a:latin typeface="Kalpurush" panose="02000600000000000000" pitchFamily="2" charset="0"/>
                <a:ea typeface="DM Sans"/>
                <a:cs typeface="Kalpurush" panose="02000600000000000000" pitchFamily="2" charset="0"/>
                <a:sym typeface="DM Sans"/>
              </a:rPr>
              <a:t>Lakshmipur</a:t>
            </a:r>
            <a:r>
              <a:rPr lang="en-US" sz="3200" b="1" dirty="0">
                <a:solidFill>
                  <a:schemeClr val="bg1"/>
                </a:solidFill>
                <a:latin typeface="Kalpurush" panose="02000600000000000000" pitchFamily="2" charset="0"/>
                <a:ea typeface="DM Sans"/>
                <a:cs typeface="Kalpurush" panose="02000600000000000000" pitchFamily="2" charset="0"/>
                <a:sym typeface="DM Sans"/>
              </a:rPr>
              <a:t>.</a:t>
            </a:r>
          </a:p>
        </p:txBody>
      </p:sp>
      <p:sp>
        <p:nvSpPr>
          <p:cNvPr id="24" name="Text 2">
            <a:extLst>
              <a:ext uri="{FF2B5EF4-FFF2-40B4-BE49-F238E27FC236}">
                <a16:creationId xmlns:a16="http://schemas.microsoft.com/office/drawing/2014/main" id="{413618B9-2110-2171-FFE6-DF5C110B9DF4}"/>
              </a:ext>
            </a:extLst>
          </p:cNvPr>
          <p:cNvSpPr txBox="1"/>
          <p:nvPr/>
        </p:nvSpPr>
        <p:spPr>
          <a:xfrm>
            <a:off x="1409156" y="1028700"/>
            <a:ext cx="4206240" cy="1143000"/>
          </a:xfrm>
          <a:prstGeom prst="rect">
            <a:avLst/>
          </a:prstGeom>
          <a:noFill/>
          <a:ln/>
        </p:spPr>
        <p:txBody>
          <a:bodyPr wrap="square" lIns="0" tIns="0" rIns="0" bIns="0" rtlCol="0" anchor="ctr"/>
          <a:lstStyle/>
          <a:p>
            <a:r>
              <a:rPr lang="en-US" sz="5400" b="1" dirty="0">
                <a:solidFill>
                  <a:srgbClr val="FFFFFF"/>
                </a:solidFill>
                <a:latin typeface="Cambria" pitchFamily="34" charset="0"/>
                <a:ea typeface="Cambria" pitchFamily="34" charset="-122"/>
                <a:cs typeface="Cambria" pitchFamily="34" charset="-120"/>
              </a:rPr>
              <a:t>Class 5</a:t>
            </a:r>
            <a:endParaRPr lang="en-US" sz="5400" dirty="0"/>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914400" y="9692640"/>
            <a:ext cx="10972800" cy="365760"/>
          </a:xfrm>
          <a:prstGeom prst="rect">
            <a:avLst/>
          </a:prstGeom>
          <a:noFill/>
          <a:ln/>
        </p:spPr>
        <p:txBody>
          <a:bodyPr wrap="square" lIns="0" tIns="0" rIns="0" bIns="0" rtlCol="0" anchor="t"/>
          <a:lstStyle/>
          <a:p>
            <a:r>
              <a:rPr lang="en-US" sz="2000" dirty="0">
                <a:solidFill>
                  <a:srgbClr val="5B6B5E"/>
                </a:solidFill>
                <a:latin typeface="Calibri" pitchFamily="34" charset="0"/>
                <a:ea typeface="Calibri" pitchFamily="34" charset="-122"/>
                <a:cs typeface="Calibri" pitchFamily="34" charset="-120"/>
              </a:rPr>
              <a:t>English for Today · Unit 16 · Introduction</a:t>
            </a:r>
            <a:endParaRPr lang="en-US" sz="2000" dirty="0"/>
          </a:p>
        </p:txBody>
      </p:sp>
      <p:sp>
        <p:nvSpPr>
          <p:cNvPr id="4" name="Text 1"/>
          <p:cNvSpPr txBox="1"/>
          <p:nvPr/>
        </p:nvSpPr>
        <p:spPr>
          <a:xfrm>
            <a:off x="914400" y="548640"/>
            <a:ext cx="16459200" cy="1280160"/>
          </a:xfrm>
          <a:prstGeom prst="rect">
            <a:avLst/>
          </a:prstGeom>
          <a:noFill/>
          <a:ln/>
        </p:spPr>
        <p:txBody>
          <a:bodyPr wrap="square" lIns="0" tIns="0" rIns="0" bIns="0" rtlCol="0" anchor="ctr"/>
          <a:lstStyle/>
          <a:p>
            <a:r>
              <a:rPr lang="en-US" sz="6800" b="1" dirty="0">
                <a:solidFill>
                  <a:srgbClr val="14532D"/>
                </a:solidFill>
                <a:latin typeface="Cambria" pitchFamily="34" charset="0"/>
                <a:ea typeface="Cambria" pitchFamily="34" charset="-122"/>
                <a:cs typeface="Cambria" pitchFamily="34" charset="-120"/>
              </a:rPr>
              <a:t>Let's say hello!</a:t>
            </a:r>
            <a:endParaRPr lang="en-US" sz="6800" dirty="0"/>
          </a:p>
        </p:txBody>
      </p:sp>
      <p:sp>
        <p:nvSpPr>
          <p:cNvPr id="5" name="time"/>
          <p:cNvSpPr/>
          <p:nvPr/>
        </p:nvSpPr>
        <p:spPr>
          <a:xfrm>
            <a:off x="14081760" y="768096"/>
            <a:ext cx="3291840" cy="877824"/>
          </a:xfrm>
          <a:prstGeom prst="roundRect">
            <a:avLst>
              <a:gd name="adj" fmla="val 31250"/>
            </a:avLst>
          </a:prstGeom>
          <a:solidFill>
            <a:srgbClr val="E63946"/>
          </a:solidFill>
          <a:ln/>
          <a:effectLst>
            <a:outerShdw blurRad="101600" dist="25400" dir="5400000" algn="bl" rotWithShape="0">
              <a:srgbClr val="000000">
                <a:alpha val="18000"/>
              </a:srgbClr>
            </a:outerShdw>
          </a:effectLst>
        </p:spPr>
        <p:txBody>
          <a:bodyPr/>
          <a:lstStyle/>
          <a:p>
            <a:endParaRPr lang="en-US" sz="7200"/>
          </a:p>
        </p:txBody>
      </p:sp>
      <p:sp>
        <p:nvSpPr>
          <p:cNvPr id="6" name="Text 3"/>
          <p:cNvSpPr txBox="1"/>
          <p:nvPr/>
        </p:nvSpPr>
        <p:spPr>
          <a:xfrm>
            <a:off x="14081760" y="768096"/>
            <a:ext cx="3291840" cy="877824"/>
          </a:xfrm>
          <a:prstGeom prst="rect">
            <a:avLst/>
          </a:prstGeom>
          <a:noFill/>
          <a:ln/>
        </p:spPr>
        <p:txBody>
          <a:bodyPr wrap="square" lIns="0" tIns="0" rIns="0" bIns="0" rtlCol="0" anchor="ctr"/>
          <a:lstStyle/>
          <a:p>
            <a:pPr algn="ctr"/>
            <a:r>
              <a:rPr lang="en-US" sz="3000" b="1" dirty="0">
                <a:solidFill>
                  <a:srgbClr val="FFFFFF"/>
                </a:solidFill>
                <a:latin typeface="Calibri" pitchFamily="34" charset="0"/>
                <a:ea typeface="Calibri" pitchFamily="34" charset="-122"/>
                <a:cs typeface="Calibri" pitchFamily="34" charset="-120"/>
              </a:rPr>
              <a:t>⏱ 1 min</a:t>
            </a:r>
            <a:endParaRPr lang="en-US" sz="3000" dirty="0"/>
          </a:p>
        </p:txBody>
      </p:sp>
      <p:sp>
        <p:nvSpPr>
          <p:cNvPr id="7" name="ic"/>
          <p:cNvSpPr/>
          <p:nvPr/>
        </p:nvSpPr>
        <p:spPr>
          <a:xfrm>
            <a:off x="914400" y="2194560"/>
            <a:ext cx="5212080" cy="4023360"/>
          </a:xfrm>
          <a:prstGeom prst="roundRect">
            <a:avLst>
              <a:gd name="adj" fmla="val 6818"/>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8" name="icon-circle"/>
          <p:cNvSpPr/>
          <p:nvPr/>
        </p:nvSpPr>
        <p:spPr>
          <a:xfrm>
            <a:off x="1280160" y="2560320"/>
            <a:ext cx="1097280" cy="1097280"/>
          </a:xfrm>
          <a:prstGeom prst="ellipse">
            <a:avLst/>
          </a:prstGeom>
          <a:solidFill>
            <a:srgbClr val="E0A100"/>
          </a:solidFill>
          <a:ln/>
        </p:spPr>
        <p:txBody>
          <a:bodyPr/>
          <a:lstStyle/>
          <a:p>
            <a:endParaRPr lang="en-US" sz="7200"/>
          </a:p>
        </p:txBody>
      </p:sp>
      <p:pic>
        <p:nvPicPr>
          <p:cNvPr id="9" name="Image 0" descr="preencoded.png"/>
          <p:cNvPicPr>
            <a:picLocks noChangeAspect="1"/>
          </p:cNvPicPr>
          <p:nvPr/>
        </p:nvPicPr>
        <p:blipFill>
          <a:blip r:embed="rId4"/>
          <a:stretch>
            <a:fillRect/>
          </a:stretch>
        </p:blipFill>
        <p:spPr>
          <a:xfrm>
            <a:off x="1543509" y="2823669"/>
            <a:ext cx="570586" cy="570586"/>
          </a:xfrm>
          <a:prstGeom prst="rect">
            <a:avLst/>
          </a:prstGeom>
        </p:spPr>
      </p:pic>
      <p:sp>
        <p:nvSpPr>
          <p:cNvPr id="10" name="Text 6"/>
          <p:cNvSpPr txBox="1"/>
          <p:nvPr/>
        </p:nvSpPr>
        <p:spPr>
          <a:xfrm>
            <a:off x="2651760" y="2560320"/>
            <a:ext cx="3200400" cy="1097280"/>
          </a:xfrm>
          <a:prstGeom prst="rect">
            <a:avLst/>
          </a:prstGeom>
          <a:noFill/>
          <a:ln/>
        </p:spPr>
        <p:txBody>
          <a:bodyPr wrap="square" lIns="0" tIns="0" rIns="0" bIns="0" rtlCol="0" anchor="ctr"/>
          <a:lstStyle/>
          <a:p>
            <a:r>
              <a:rPr lang="en-US" sz="3400" b="1" dirty="0">
                <a:solidFill>
                  <a:srgbClr val="14532D"/>
                </a:solidFill>
                <a:latin typeface="Cambria" pitchFamily="34" charset="0"/>
                <a:ea typeface="Cambria" pitchFamily="34" charset="-122"/>
                <a:cs typeface="Cambria" pitchFamily="34" charset="-120"/>
              </a:rPr>
              <a:t>Greet</a:t>
            </a:r>
            <a:endParaRPr lang="en-US" sz="3400" dirty="0"/>
          </a:p>
        </p:txBody>
      </p:sp>
      <p:sp>
        <p:nvSpPr>
          <p:cNvPr id="11" name="Text 7"/>
          <p:cNvSpPr txBox="1"/>
          <p:nvPr/>
        </p:nvSpPr>
        <p:spPr>
          <a:xfrm>
            <a:off x="1280160" y="3931920"/>
            <a:ext cx="4480560" cy="2103120"/>
          </a:xfrm>
          <a:prstGeom prst="rect">
            <a:avLst/>
          </a:prstGeom>
          <a:noFill/>
          <a:ln/>
        </p:spPr>
        <p:txBody>
          <a:bodyPr wrap="square" lIns="0" tIns="0" rIns="0" bIns="0" rtlCol="0" anchor="t"/>
          <a:lstStyle/>
          <a:p>
            <a:r>
              <a:rPr lang="en-US" sz="2800" dirty="0">
                <a:solidFill>
                  <a:srgbClr val="1B2A1E"/>
                </a:solidFill>
                <a:latin typeface="Calibri" pitchFamily="34" charset="0"/>
                <a:ea typeface="Calibri" pitchFamily="34" charset="-122"/>
                <a:cs typeface="Calibri" pitchFamily="34" charset="-120"/>
              </a:rPr>
              <a:t>Teacher: “Good morning / Good afternoon.” Say it back with a smile.</a:t>
            </a:r>
            <a:endParaRPr lang="en-US" sz="2800" dirty="0"/>
          </a:p>
        </p:txBody>
      </p:sp>
      <p:sp>
        <p:nvSpPr>
          <p:cNvPr id="12" name="ic"/>
          <p:cNvSpPr/>
          <p:nvPr/>
        </p:nvSpPr>
        <p:spPr>
          <a:xfrm>
            <a:off x="6537960" y="2194560"/>
            <a:ext cx="5212080" cy="4023360"/>
          </a:xfrm>
          <a:prstGeom prst="roundRect">
            <a:avLst>
              <a:gd name="adj" fmla="val 6818"/>
            </a:avLst>
          </a:prstGeom>
          <a:solidFill>
            <a:srgbClr val="E1F2DC"/>
          </a:solidFill>
          <a:ln/>
          <a:effectLst>
            <a:outerShdw blurRad="101600" dist="25400" dir="5400000" algn="bl" rotWithShape="0">
              <a:srgbClr val="000000">
                <a:alpha val="18000"/>
              </a:srgbClr>
            </a:outerShdw>
          </a:effectLst>
        </p:spPr>
        <p:txBody>
          <a:bodyPr/>
          <a:lstStyle/>
          <a:p>
            <a:endParaRPr lang="en-US" sz="7200"/>
          </a:p>
        </p:txBody>
      </p:sp>
      <p:sp>
        <p:nvSpPr>
          <p:cNvPr id="13" name="icon-circle"/>
          <p:cNvSpPr/>
          <p:nvPr/>
        </p:nvSpPr>
        <p:spPr>
          <a:xfrm>
            <a:off x="6903720" y="2560320"/>
            <a:ext cx="1097280" cy="1097280"/>
          </a:xfrm>
          <a:prstGeom prst="ellipse">
            <a:avLst/>
          </a:prstGeom>
          <a:solidFill>
            <a:srgbClr val="3A86C8"/>
          </a:solidFill>
          <a:ln/>
        </p:spPr>
        <p:txBody>
          <a:bodyPr/>
          <a:lstStyle/>
          <a:p>
            <a:endParaRPr lang="en-US" sz="7200"/>
          </a:p>
        </p:txBody>
      </p:sp>
      <p:pic>
        <p:nvPicPr>
          <p:cNvPr id="14" name="Image 1" descr="preencoded.png"/>
          <p:cNvPicPr>
            <a:picLocks noChangeAspect="1"/>
          </p:cNvPicPr>
          <p:nvPr/>
        </p:nvPicPr>
        <p:blipFill>
          <a:blip r:embed="rId5"/>
          <a:stretch>
            <a:fillRect/>
          </a:stretch>
        </p:blipFill>
        <p:spPr>
          <a:xfrm>
            <a:off x="7167069" y="2823669"/>
            <a:ext cx="570586" cy="570586"/>
          </a:xfrm>
          <a:prstGeom prst="rect">
            <a:avLst/>
          </a:prstGeom>
        </p:spPr>
      </p:pic>
      <p:sp>
        <p:nvSpPr>
          <p:cNvPr id="15" name="Text 10"/>
          <p:cNvSpPr txBox="1"/>
          <p:nvPr/>
        </p:nvSpPr>
        <p:spPr>
          <a:xfrm>
            <a:off x="8275320" y="2560320"/>
            <a:ext cx="3200400" cy="1097280"/>
          </a:xfrm>
          <a:prstGeom prst="rect">
            <a:avLst/>
          </a:prstGeom>
          <a:noFill/>
          <a:ln/>
        </p:spPr>
        <p:txBody>
          <a:bodyPr wrap="square" lIns="0" tIns="0" rIns="0" bIns="0" rtlCol="0" anchor="ctr"/>
          <a:lstStyle/>
          <a:p>
            <a:r>
              <a:rPr lang="en-US" sz="3400" b="1" dirty="0">
                <a:solidFill>
                  <a:srgbClr val="14532D"/>
                </a:solidFill>
                <a:latin typeface="Cambria" pitchFamily="34" charset="0"/>
                <a:ea typeface="Cambria" pitchFamily="34" charset="-122"/>
                <a:cs typeface="Cambria" pitchFamily="34" charset="-120"/>
              </a:rPr>
              <a:t>Ask</a:t>
            </a:r>
            <a:endParaRPr lang="en-US" sz="3400" dirty="0"/>
          </a:p>
        </p:txBody>
      </p:sp>
      <p:sp>
        <p:nvSpPr>
          <p:cNvPr id="16" name="Text 11"/>
          <p:cNvSpPr txBox="1"/>
          <p:nvPr/>
        </p:nvSpPr>
        <p:spPr>
          <a:xfrm>
            <a:off x="6903720" y="3931920"/>
            <a:ext cx="4480560" cy="2103120"/>
          </a:xfrm>
          <a:prstGeom prst="rect">
            <a:avLst/>
          </a:prstGeom>
          <a:noFill/>
          <a:ln/>
        </p:spPr>
        <p:txBody>
          <a:bodyPr wrap="square" lIns="0" tIns="0" rIns="0" bIns="0" rtlCol="0" anchor="t"/>
          <a:lstStyle/>
          <a:p>
            <a:r>
              <a:rPr lang="en-US" sz="2800" dirty="0">
                <a:solidFill>
                  <a:srgbClr val="1B2A1E"/>
                </a:solidFill>
                <a:latin typeface="Calibri" pitchFamily="34" charset="0"/>
                <a:ea typeface="Calibri" pitchFamily="34" charset="-122"/>
                <a:cs typeface="Calibri" pitchFamily="34" charset="-120"/>
              </a:rPr>
              <a:t>Teacher: “How are you today?”</a:t>
            </a:r>
            <a:endParaRPr lang="en-US" sz="2800" dirty="0"/>
          </a:p>
        </p:txBody>
      </p:sp>
      <p:sp>
        <p:nvSpPr>
          <p:cNvPr id="17" name="ic"/>
          <p:cNvSpPr/>
          <p:nvPr/>
        </p:nvSpPr>
        <p:spPr>
          <a:xfrm>
            <a:off x="12161520" y="2194560"/>
            <a:ext cx="5212080" cy="4023360"/>
          </a:xfrm>
          <a:prstGeom prst="roundRect">
            <a:avLst>
              <a:gd name="adj" fmla="val 6818"/>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18" name="icon-circle"/>
          <p:cNvSpPr/>
          <p:nvPr/>
        </p:nvSpPr>
        <p:spPr>
          <a:xfrm>
            <a:off x="12527280" y="2560320"/>
            <a:ext cx="1097280" cy="1097280"/>
          </a:xfrm>
          <a:prstGeom prst="ellipse">
            <a:avLst/>
          </a:prstGeom>
          <a:solidFill>
            <a:srgbClr val="22B14C"/>
          </a:solidFill>
          <a:ln/>
        </p:spPr>
        <p:txBody>
          <a:bodyPr/>
          <a:lstStyle/>
          <a:p>
            <a:endParaRPr lang="en-US" sz="7200"/>
          </a:p>
        </p:txBody>
      </p:sp>
      <p:pic>
        <p:nvPicPr>
          <p:cNvPr id="19" name="Image 2" descr="preencoded.png"/>
          <p:cNvPicPr>
            <a:picLocks noChangeAspect="1"/>
          </p:cNvPicPr>
          <p:nvPr/>
        </p:nvPicPr>
        <p:blipFill>
          <a:blip r:embed="rId6"/>
          <a:stretch>
            <a:fillRect/>
          </a:stretch>
        </p:blipFill>
        <p:spPr>
          <a:xfrm>
            <a:off x="12790629" y="2823669"/>
            <a:ext cx="570586" cy="570586"/>
          </a:xfrm>
          <a:prstGeom prst="rect">
            <a:avLst/>
          </a:prstGeom>
        </p:spPr>
      </p:pic>
      <p:sp>
        <p:nvSpPr>
          <p:cNvPr id="20" name="Text 14"/>
          <p:cNvSpPr txBox="1"/>
          <p:nvPr/>
        </p:nvSpPr>
        <p:spPr>
          <a:xfrm>
            <a:off x="13898880" y="2560320"/>
            <a:ext cx="3200400" cy="1097280"/>
          </a:xfrm>
          <a:prstGeom prst="rect">
            <a:avLst/>
          </a:prstGeom>
          <a:noFill/>
          <a:ln/>
        </p:spPr>
        <p:txBody>
          <a:bodyPr wrap="square" lIns="0" tIns="0" rIns="0" bIns="0" rtlCol="0" anchor="ctr"/>
          <a:lstStyle/>
          <a:p>
            <a:r>
              <a:rPr lang="en-US" sz="3400" b="1" dirty="0">
                <a:solidFill>
                  <a:srgbClr val="14532D"/>
                </a:solidFill>
                <a:latin typeface="Cambria" pitchFamily="34" charset="0"/>
                <a:ea typeface="Cambria" pitchFamily="34" charset="-122"/>
                <a:cs typeface="Cambria" pitchFamily="34" charset="-120"/>
              </a:rPr>
              <a:t>Reply</a:t>
            </a:r>
            <a:endParaRPr lang="en-US" sz="3400" dirty="0"/>
          </a:p>
        </p:txBody>
      </p:sp>
      <p:sp>
        <p:nvSpPr>
          <p:cNvPr id="21" name="Text 15"/>
          <p:cNvSpPr txBox="1"/>
          <p:nvPr/>
        </p:nvSpPr>
        <p:spPr>
          <a:xfrm>
            <a:off x="12527280" y="3931920"/>
            <a:ext cx="4480560" cy="2103120"/>
          </a:xfrm>
          <a:prstGeom prst="rect">
            <a:avLst/>
          </a:prstGeom>
          <a:noFill/>
          <a:ln/>
        </p:spPr>
        <p:txBody>
          <a:bodyPr wrap="square" lIns="0" tIns="0" rIns="0" bIns="0" rtlCol="0" anchor="t"/>
          <a:lstStyle/>
          <a:p>
            <a:r>
              <a:rPr lang="en-US" sz="2800" dirty="0">
                <a:solidFill>
                  <a:srgbClr val="1B2A1E"/>
                </a:solidFill>
                <a:latin typeface="Calibri" pitchFamily="34" charset="0"/>
                <a:ea typeface="Calibri" pitchFamily="34" charset="-122"/>
                <a:cs typeface="Calibri" pitchFamily="34" charset="-120"/>
              </a:rPr>
              <a:t>Students: “Fine, thank you.”</a:t>
            </a:r>
            <a:endParaRPr lang="en-US" sz="2800" dirty="0"/>
          </a:p>
        </p:txBody>
      </p:sp>
      <p:sp>
        <p:nvSpPr>
          <p:cNvPr id="22" name="bar"/>
          <p:cNvSpPr/>
          <p:nvPr/>
        </p:nvSpPr>
        <p:spPr>
          <a:xfrm>
            <a:off x="914400" y="6675120"/>
            <a:ext cx="16459200" cy="2377440"/>
          </a:xfrm>
          <a:prstGeom prst="roundRect">
            <a:avLst>
              <a:gd name="adj" fmla="val 11538"/>
            </a:avLst>
          </a:prstGeom>
          <a:solidFill>
            <a:srgbClr val="14532D"/>
          </a:solidFill>
          <a:ln/>
          <a:effectLst>
            <a:outerShdw blurRad="101600" dist="25400" dir="5400000" algn="bl" rotWithShape="0">
              <a:srgbClr val="000000">
                <a:alpha val="18000"/>
              </a:srgbClr>
            </a:outerShdw>
          </a:effectLst>
        </p:spPr>
        <p:txBody>
          <a:bodyPr/>
          <a:lstStyle/>
          <a:p>
            <a:endParaRPr lang="en-US" sz="7200"/>
          </a:p>
        </p:txBody>
      </p:sp>
      <p:sp>
        <p:nvSpPr>
          <p:cNvPr id="23" name="Text 17"/>
          <p:cNvSpPr txBox="1"/>
          <p:nvPr/>
        </p:nvSpPr>
        <p:spPr>
          <a:xfrm>
            <a:off x="1371600" y="6675120"/>
            <a:ext cx="15544800" cy="2377440"/>
          </a:xfrm>
          <a:prstGeom prst="rect">
            <a:avLst/>
          </a:prstGeom>
          <a:noFill/>
          <a:ln/>
        </p:spPr>
        <p:txBody>
          <a:bodyPr wrap="square" lIns="0" tIns="0" rIns="0" bIns="0" rtlCol="0" anchor="ctr"/>
          <a:lstStyle/>
          <a:p>
            <a:r>
              <a:rPr lang="en-US" sz="3000" b="1" dirty="0">
                <a:solidFill>
                  <a:srgbClr val="A7D676"/>
                </a:solidFill>
                <a:latin typeface="Calibri" pitchFamily="34" charset="0"/>
                <a:ea typeface="Calibri" pitchFamily="34" charset="-122"/>
                <a:cs typeface="Calibri" pitchFamily="34" charset="-120"/>
              </a:rPr>
              <a:t>Your turn:  </a:t>
            </a:r>
            <a:r>
              <a:rPr lang="en-US" sz="3000" dirty="0">
                <a:solidFill>
                  <a:srgbClr val="FFFFFF"/>
                </a:solidFill>
                <a:latin typeface="Calibri" pitchFamily="34" charset="0"/>
                <a:ea typeface="Calibri" pitchFamily="34" charset="-122"/>
                <a:cs typeface="Calibri" pitchFamily="34" charset="-120"/>
              </a:rPr>
              <a:t>stand up, smile and greet your partner. Ask “How are you today?” and reply “Fine, thank you.”</a:t>
            </a:r>
            <a:endParaRPr lang="en-US" sz="3000" dirty="0"/>
          </a:p>
        </p:txBody>
      </p:sp>
      <p:sp>
        <p:nvSpPr>
          <p:cNvPr id="25" name="Slide Number Placeholder 0"/>
          <p:cNvSpPr>
            <a:spLocks noGrp="1"/>
          </p:cNvSpPr>
          <p:nvPr>
            <p:ph type="sldNum" sz="quarter" idx="4294967295"/>
          </p:nvPr>
        </p:nvSpPr>
        <p:spPr>
          <a:xfrm>
            <a:off x="16459200" y="9656064"/>
            <a:ext cx="914400" cy="402336"/>
          </a:xfrm>
          <a:prstGeom prst="rect">
            <a:avLst/>
          </a:prstGeom>
          <a:extLst>
            <a:ext uri="{C572A759-6A51-4108-AA02-DFA0A04FC94B}">
              <ma14:wrappingTextBoxFlag xmlns="" xmlns:ma14="http://schemas.microsoft.com/office/mac/drawingml/2011/main" val="0"/>
            </a:ext>
          </a:extLst>
        </p:spPr>
        <p:txBody>
          <a:bodyPr/>
          <a:lstStyle>
            <a:lvl1pPr>
              <a:defRPr sz="2000">
                <a:solidFill>
                  <a:srgbClr val="5B6B5E"/>
                </a:solidFill>
              </a:defRPr>
            </a:lvl1pPr>
          </a:lstStyle>
          <a:p>
            <a:pPr algn="r"/>
            <a:fld id="{F7021451-1387-4CA6-816F-3879F97B5CBC}" type="slidenum">
              <a:rPr lang="en-US" b="0"/>
              <a:t>2</a:t>
            </a:fld>
            <a:endParaRPr lang="en-US"/>
          </a:p>
        </p:txBody>
      </p:sp>
    </p:spTree>
  </p:cSld>
  <p:clrMapOvr>
    <a:masterClrMapping/>
  </p:clrMapOvr>
  <p:transition spd="med">
    <p:push/>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914400" y="9692640"/>
            <a:ext cx="10972800" cy="365760"/>
          </a:xfrm>
          <a:prstGeom prst="rect">
            <a:avLst/>
          </a:prstGeom>
          <a:noFill/>
          <a:ln/>
        </p:spPr>
        <p:txBody>
          <a:bodyPr wrap="square" lIns="0" tIns="0" rIns="0" bIns="0" rtlCol="0" anchor="t"/>
          <a:lstStyle/>
          <a:p>
            <a:r>
              <a:rPr lang="en-US" sz="2000" dirty="0">
                <a:solidFill>
                  <a:srgbClr val="5B6B5E"/>
                </a:solidFill>
                <a:latin typeface="Calibri" pitchFamily="34" charset="0"/>
                <a:ea typeface="Calibri" pitchFamily="34" charset="-122"/>
                <a:cs typeface="Calibri" pitchFamily="34" charset="-120"/>
              </a:rPr>
              <a:t>English for Today · Unit 16 · Plan</a:t>
            </a:r>
            <a:endParaRPr lang="en-US" sz="2000" dirty="0"/>
          </a:p>
        </p:txBody>
      </p:sp>
      <p:sp>
        <p:nvSpPr>
          <p:cNvPr id="4" name="Text 1"/>
          <p:cNvSpPr txBox="1"/>
          <p:nvPr/>
        </p:nvSpPr>
        <p:spPr>
          <a:xfrm>
            <a:off x="914400" y="548640"/>
            <a:ext cx="16459200" cy="1280160"/>
          </a:xfrm>
          <a:prstGeom prst="rect">
            <a:avLst/>
          </a:prstGeom>
          <a:noFill/>
          <a:ln/>
        </p:spPr>
        <p:txBody>
          <a:bodyPr wrap="square" lIns="0" tIns="0" rIns="0" bIns="0" rtlCol="0" anchor="ctr"/>
          <a:lstStyle/>
          <a:p>
            <a:r>
              <a:rPr lang="en-US" sz="6800" b="1" dirty="0">
                <a:solidFill>
                  <a:srgbClr val="14532D"/>
                </a:solidFill>
                <a:latin typeface="Cambria" pitchFamily="34" charset="0"/>
                <a:ea typeface="Cambria" pitchFamily="34" charset="-122"/>
                <a:cs typeface="Cambria" pitchFamily="34" charset="-120"/>
              </a:rPr>
              <a:t>Today's lesson at a glance</a:t>
            </a:r>
            <a:endParaRPr lang="en-US" sz="6800" dirty="0"/>
          </a:p>
        </p:txBody>
      </p:sp>
      <p:sp>
        <p:nvSpPr>
          <p:cNvPr id="5" name="oc"/>
          <p:cNvSpPr/>
          <p:nvPr/>
        </p:nvSpPr>
        <p:spPr>
          <a:xfrm>
            <a:off x="914400" y="2194560"/>
            <a:ext cx="7680960" cy="1737360"/>
          </a:xfrm>
          <a:prstGeom prst="roundRect">
            <a:avLst>
              <a:gd name="adj" fmla="val 15789"/>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6" name="icon-circle"/>
          <p:cNvSpPr/>
          <p:nvPr/>
        </p:nvSpPr>
        <p:spPr>
          <a:xfrm>
            <a:off x="1188720" y="2596896"/>
            <a:ext cx="950976" cy="950976"/>
          </a:xfrm>
          <a:prstGeom prst="ellipse">
            <a:avLst/>
          </a:prstGeom>
          <a:solidFill>
            <a:srgbClr val="22B14C"/>
          </a:solidFill>
          <a:ln/>
        </p:spPr>
        <p:txBody>
          <a:bodyPr/>
          <a:lstStyle/>
          <a:p>
            <a:endParaRPr lang="en-US" sz="7200"/>
          </a:p>
        </p:txBody>
      </p:sp>
      <p:pic>
        <p:nvPicPr>
          <p:cNvPr id="7" name="Image 0" descr="preencoded.png"/>
          <p:cNvPicPr>
            <a:picLocks noChangeAspect="1"/>
          </p:cNvPicPr>
          <p:nvPr/>
        </p:nvPicPr>
        <p:blipFill>
          <a:blip r:embed="rId4"/>
          <a:stretch>
            <a:fillRect/>
          </a:stretch>
        </p:blipFill>
        <p:spPr>
          <a:xfrm>
            <a:off x="1416954" y="2825130"/>
            <a:ext cx="494508" cy="494508"/>
          </a:xfrm>
          <a:prstGeom prst="rect">
            <a:avLst/>
          </a:prstGeom>
        </p:spPr>
      </p:pic>
      <p:sp>
        <p:nvSpPr>
          <p:cNvPr id="8" name="Text 4"/>
          <p:cNvSpPr txBox="1"/>
          <p:nvPr/>
        </p:nvSpPr>
        <p:spPr>
          <a:xfrm>
            <a:off x="2468880" y="2194560"/>
            <a:ext cx="5943600" cy="1737360"/>
          </a:xfrm>
          <a:prstGeom prst="rect">
            <a:avLst/>
          </a:prstGeom>
          <a:noFill/>
          <a:ln/>
        </p:spPr>
        <p:txBody>
          <a:bodyPr wrap="square" lIns="0" tIns="0" rIns="0" bIns="0" rtlCol="0" anchor="ctr"/>
          <a:lstStyle/>
          <a:p>
            <a:r>
              <a:rPr lang="en-US" sz="2800" b="1" dirty="0">
                <a:solidFill>
                  <a:srgbClr val="22B14C"/>
                </a:solidFill>
                <a:latin typeface="Calibri" pitchFamily="34" charset="0"/>
                <a:ea typeface="Calibri" pitchFamily="34" charset="-122"/>
                <a:cs typeface="Calibri" pitchFamily="34" charset="-120"/>
              </a:rPr>
              <a:t>3.4.2  </a:t>
            </a:r>
            <a:r>
              <a:rPr lang="en-US" sz="2800" dirty="0">
                <a:solidFill>
                  <a:srgbClr val="1B2A1E"/>
                </a:solidFill>
                <a:latin typeface="Calibri" pitchFamily="34" charset="0"/>
                <a:ea typeface="Calibri" pitchFamily="34" charset="-122"/>
                <a:cs typeface="Calibri" pitchFamily="34" charset="-120"/>
              </a:rPr>
              <a:t>Answer simple questions appropriately and confidently</a:t>
            </a:r>
            <a:endParaRPr lang="en-US" sz="2800" dirty="0"/>
          </a:p>
        </p:txBody>
      </p:sp>
      <p:sp>
        <p:nvSpPr>
          <p:cNvPr id="9" name="oc"/>
          <p:cNvSpPr/>
          <p:nvPr/>
        </p:nvSpPr>
        <p:spPr>
          <a:xfrm>
            <a:off x="914400" y="4151376"/>
            <a:ext cx="7680960" cy="1737360"/>
          </a:xfrm>
          <a:prstGeom prst="roundRect">
            <a:avLst>
              <a:gd name="adj" fmla="val 15789"/>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10" name="icon-circle"/>
          <p:cNvSpPr/>
          <p:nvPr/>
        </p:nvSpPr>
        <p:spPr>
          <a:xfrm>
            <a:off x="1188720" y="4553712"/>
            <a:ext cx="950976" cy="950976"/>
          </a:xfrm>
          <a:prstGeom prst="ellipse">
            <a:avLst/>
          </a:prstGeom>
          <a:solidFill>
            <a:srgbClr val="22B14C"/>
          </a:solidFill>
          <a:ln/>
        </p:spPr>
        <p:txBody>
          <a:bodyPr/>
          <a:lstStyle/>
          <a:p>
            <a:endParaRPr lang="en-US" sz="7200"/>
          </a:p>
        </p:txBody>
      </p:sp>
      <p:pic>
        <p:nvPicPr>
          <p:cNvPr id="11" name="Image 1" descr="preencoded.png"/>
          <p:cNvPicPr>
            <a:picLocks noChangeAspect="1"/>
          </p:cNvPicPr>
          <p:nvPr/>
        </p:nvPicPr>
        <p:blipFill>
          <a:blip r:embed="rId5"/>
          <a:stretch>
            <a:fillRect/>
          </a:stretch>
        </p:blipFill>
        <p:spPr>
          <a:xfrm>
            <a:off x="1416954" y="4781946"/>
            <a:ext cx="494508" cy="494508"/>
          </a:xfrm>
          <a:prstGeom prst="rect">
            <a:avLst/>
          </a:prstGeom>
        </p:spPr>
      </p:pic>
      <p:sp>
        <p:nvSpPr>
          <p:cNvPr id="12" name="Text 7"/>
          <p:cNvSpPr txBox="1"/>
          <p:nvPr/>
        </p:nvSpPr>
        <p:spPr>
          <a:xfrm>
            <a:off x="2468880" y="4151376"/>
            <a:ext cx="5943600" cy="1737360"/>
          </a:xfrm>
          <a:prstGeom prst="rect">
            <a:avLst/>
          </a:prstGeom>
          <a:noFill/>
          <a:ln/>
        </p:spPr>
        <p:txBody>
          <a:bodyPr wrap="square" lIns="0" tIns="0" rIns="0" bIns="0" rtlCol="0" anchor="ctr"/>
          <a:lstStyle/>
          <a:p>
            <a:r>
              <a:rPr lang="en-US" sz="2800" b="1" dirty="0">
                <a:solidFill>
                  <a:srgbClr val="22B14C"/>
                </a:solidFill>
                <a:latin typeface="Calibri" pitchFamily="34" charset="0"/>
                <a:ea typeface="Calibri" pitchFamily="34" charset="-122"/>
                <a:cs typeface="Calibri" pitchFamily="34" charset="-120"/>
              </a:rPr>
              <a:t>5.1.2  </a:t>
            </a:r>
            <a:r>
              <a:rPr lang="en-US" sz="2800" dirty="0">
                <a:solidFill>
                  <a:srgbClr val="1B2A1E"/>
                </a:solidFill>
                <a:latin typeface="Calibri" pitchFamily="34" charset="0"/>
                <a:ea typeface="Calibri" pitchFamily="34" charset="-122"/>
                <a:cs typeface="Calibri" pitchFamily="34" charset="-120"/>
              </a:rPr>
              <a:t>Get the specific information from simple texts</a:t>
            </a:r>
            <a:endParaRPr lang="en-US" sz="2800" dirty="0"/>
          </a:p>
        </p:txBody>
      </p:sp>
      <p:sp>
        <p:nvSpPr>
          <p:cNvPr id="13" name="oc"/>
          <p:cNvSpPr/>
          <p:nvPr/>
        </p:nvSpPr>
        <p:spPr>
          <a:xfrm>
            <a:off x="914400" y="6108192"/>
            <a:ext cx="7680960" cy="1737360"/>
          </a:xfrm>
          <a:prstGeom prst="roundRect">
            <a:avLst>
              <a:gd name="adj" fmla="val 15789"/>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14" name="icon-circle"/>
          <p:cNvSpPr/>
          <p:nvPr/>
        </p:nvSpPr>
        <p:spPr>
          <a:xfrm>
            <a:off x="1188720" y="6510528"/>
            <a:ext cx="950976" cy="950976"/>
          </a:xfrm>
          <a:prstGeom prst="ellipse">
            <a:avLst/>
          </a:prstGeom>
          <a:solidFill>
            <a:srgbClr val="22B14C"/>
          </a:solidFill>
          <a:ln/>
        </p:spPr>
        <p:txBody>
          <a:bodyPr/>
          <a:lstStyle/>
          <a:p>
            <a:endParaRPr lang="en-US" sz="7200"/>
          </a:p>
        </p:txBody>
      </p:sp>
      <p:pic>
        <p:nvPicPr>
          <p:cNvPr id="15" name="Image 2" descr="preencoded.png"/>
          <p:cNvPicPr>
            <a:picLocks noChangeAspect="1"/>
          </p:cNvPicPr>
          <p:nvPr/>
        </p:nvPicPr>
        <p:blipFill>
          <a:blip r:embed="rId6"/>
          <a:stretch>
            <a:fillRect/>
          </a:stretch>
        </p:blipFill>
        <p:spPr>
          <a:xfrm>
            <a:off x="1416954" y="6738762"/>
            <a:ext cx="494508" cy="494508"/>
          </a:xfrm>
          <a:prstGeom prst="rect">
            <a:avLst/>
          </a:prstGeom>
        </p:spPr>
      </p:pic>
      <p:sp>
        <p:nvSpPr>
          <p:cNvPr id="16" name="Text 10"/>
          <p:cNvSpPr txBox="1"/>
          <p:nvPr/>
        </p:nvSpPr>
        <p:spPr>
          <a:xfrm>
            <a:off x="2468880" y="6108192"/>
            <a:ext cx="5943600" cy="1737360"/>
          </a:xfrm>
          <a:prstGeom prst="rect">
            <a:avLst/>
          </a:prstGeom>
          <a:noFill/>
          <a:ln/>
        </p:spPr>
        <p:txBody>
          <a:bodyPr wrap="square" lIns="0" tIns="0" rIns="0" bIns="0" rtlCol="0" anchor="ctr"/>
          <a:lstStyle/>
          <a:p>
            <a:r>
              <a:rPr lang="en-US" sz="2800" b="1" dirty="0">
                <a:solidFill>
                  <a:srgbClr val="22B14C"/>
                </a:solidFill>
                <a:latin typeface="Calibri" pitchFamily="34" charset="0"/>
                <a:ea typeface="Calibri" pitchFamily="34" charset="-122"/>
                <a:cs typeface="Calibri" pitchFamily="34" charset="-120"/>
              </a:rPr>
              <a:t>5.1.4  </a:t>
            </a:r>
            <a:r>
              <a:rPr lang="en-US" sz="2800" dirty="0">
                <a:solidFill>
                  <a:srgbClr val="1B2A1E"/>
                </a:solidFill>
                <a:latin typeface="Calibri" pitchFamily="34" charset="0"/>
                <a:ea typeface="Calibri" pitchFamily="34" charset="-122"/>
                <a:cs typeface="Calibri" pitchFamily="34" charset="-120"/>
              </a:rPr>
              <a:t>Get the general ideas from simple texts</a:t>
            </a:r>
            <a:endParaRPr lang="en-US" sz="2800" dirty="0"/>
          </a:p>
        </p:txBody>
      </p:sp>
      <p:sp>
        <p:nvSpPr>
          <p:cNvPr id="17" name="mat"/>
          <p:cNvSpPr/>
          <p:nvPr/>
        </p:nvSpPr>
        <p:spPr>
          <a:xfrm>
            <a:off x="914400" y="8138160"/>
            <a:ext cx="7680960" cy="1280160"/>
          </a:xfrm>
          <a:prstGeom prst="roundRect">
            <a:avLst>
              <a:gd name="adj" fmla="val 21429"/>
            </a:avLst>
          </a:prstGeom>
          <a:solidFill>
            <a:srgbClr val="E1F2DC"/>
          </a:solidFill>
          <a:ln/>
          <a:effectLst>
            <a:outerShdw blurRad="101600" dist="25400" dir="5400000" algn="bl" rotWithShape="0">
              <a:srgbClr val="000000">
                <a:alpha val="18000"/>
              </a:srgbClr>
            </a:outerShdw>
          </a:effectLst>
        </p:spPr>
        <p:txBody>
          <a:bodyPr/>
          <a:lstStyle/>
          <a:p>
            <a:endParaRPr lang="en-US" sz="7200"/>
          </a:p>
        </p:txBody>
      </p:sp>
      <p:sp>
        <p:nvSpPr>
          <p:cNvPr id="18" name="Text 12"/>
          <p:cNvSpPr txBox="1"/>
          <p:nvPr/>
        </p:nvSpPr>
        <p:spPr>
          <a:xfrm>
            <a:off x="1280160" y="8138160"/>
            <a:ext cx="7040880" cy="1280160"/>
          </a:xfrm>
          <a:prstGeom prst="rect">
            <a:avLst/>
          </a:prstGeom>
          <a:noFill/>
          <a:ln/>
        </p:spPr>
        <p:txBody>
          <a:bodyPr wrap="square" lIns="0" tIns="0" rIns="0" bIns="0" rtlCol="0" anchor="ctr"/>
          <a:lstStyle/>
          <a:p>
            <a:r>
              <a:rPr lang="en-US" sz="2800" b="1" dirty="0">
                <a:solidFill>
                  <a:srgbClr val="1B2A1E"/>
                </a:solidFill>
                <a:latin typeface="Calibri" pitchFamily="34" charset="0"/>
                <a:ea typeface="Calibri" pitchFamily="34" charset="-122"/>
                <a:cs typeface="Calibri" pitchFamily="34" charset="-120"/>
              </a:rPr>
              <a:t>Materials: </a:t>
            </a:r>
            <a:r>
              <a:rPr lang="en-US" sz="2800" dirty="0">
                <a:solidFill>
                  <a:srgbClr val="1B2A1E"/>
                </a:solidFill>
                <a:latin typeface="Calibri" pitchFamily="34" charset="0"/>
                <a:ea typeface="Calibri" pitchFamily="34" charset="-122"/>
                <a:cs typeface="Calibri" pitchFamily="34" charset="-120"/>
              </a:rPr>
              <a:t>textbook, whiteboard, flashcards, worksheets</a:t>
            </a:r>
            <a:endParaRPr lang="en-US" sz="2800" dirty="0"/>
          </a:p>
        </p:txBody>
      </p:sp>
      <p:sp>
        <p:nvSpPr>
          <p:cNvPr id="19" name="cc"/>
          <p:cNvSpPr/>
          <p:nvPr/>
        </p:nvSpPr>
        <p:spPr>
          <a:xfrm>
            <a:off x="9052560" y="2194560"/>
            <a:ext cx="8321040" cy="7223760"/>
          </a:xfrm>
          <a:prstGeom prst="roundRect">
            <a:avLst>
              <a:gd name="adj" fmla="val 3797"/>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graphicFrame>
        <p:nvGraphicFramePr>
          <p:cNvPr id="20" name="Chart 0"/>
          <p:cNvGraphicFramePr/>
          <p:nvPr>
            <p:extLst>
              <p:ext uri="{D42A27DB-BD31-4B8C-83A1-F6EECF244321}">
                <p14:modId xmlns:p14="http://schemas.microsoft.com/office/powerpoint/2010/main" val="3050175660"/>
              </p:ext>
            </p:extLst>
          </p:nvPr>
        </p:nvGraphicFramePr>
        <p:xfrm>
          <a:off x="9235440" y="2377440"/>
          <a:ext cx="7955280" cy="6858000"/>
        </p:xfrm>
        <a:graphic>
          <a:graphicData uri="http://schemas.openxmlformats.org/drawingml/2006/chart">
            <c:chart xmlns:c="http://schemas.openxmlformats.org/drawingml/2006/chart" xmlns:r="http://schemas.openxmlformats.org/officeDocument/2006/relationships" r:id="rId7"/>
          </a:graphicData>
        </a:graphic>
      </p:graphicFrame>
      <p:sp>
        <p:nvSpPr>
          <p:cNvPr id="25" name="Slide Number Placeholder 0"/>
          <p:cNvSpPr>
            <a:spLocks noGrp="1"/>
          </p:cNvSpPr>
          <p:nvPr>
            <p:ph type="sldNum" sz="quarter" idx="4294967295"/>
          </p:nvPr>
        </p:nvSpPr>
        <p:spPr>
          <a:xfrm>
            <a:off x="16459200" y="9656064"/>
            <a:ext cx="914400" cy="402336"/>
          </a:xfrm>
          <a:prstGeom prst="rect">
            <a:avLst/>
          </a:prstGeom>
          <a:extLst>
            <a:ext uri="{C572A759-6A51-4108-AA02-DFA0A04FC94B}">
              <ma14:wrappingTextBoxFlag xmlns="" xmlns:ma14="http://schemas.microsoft.com/office/mac/drawingml/2011/main" val="0"/>
            </a:ext>
          </a:extLst>
        </p:spPr>
        <p:txBody>
          <a:bodyPr/>
          <a:lstStyle>
            <a:lvl1pPr>
              <a:defRPr sz="2000">
                <a:solidFill>
                  <a:srgbClr val="5B6B5E"/>
                </a:solidFill>
              </a:defRPr>
            </a:lvl1pPr>
          </a:lstStyle>
          <a:p>
            <a:pPr algn="r"/>
            <a:fld id="{F7021451-1387-4CA6-816F-3879F97B5CBC}" type="slidenum">
              <a:rPr lang="en-US" b="0"/>
              <a:t>3</a:t>
            </a:fld>
            <a:endParaRPr lang="en-US"/>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914400" y="9692640"/>
            <a:ext cx="10972800" cy="365760"/>
          </a:xfrm>
          <a:prstGeom prst="rect">
            <a:avLst/>
          </a:prstGeom>
          <a:noFill/>
          <a:ln/>
        </p:spPr>
        <p:txBody>
          <a:bodyPr wrap="square" lIns="0" tIns="0" rIns="0" bIns="0" rtlCol="0" anchor="t"/>
          <a:lstStyle/>
          <a:p>
            <a:r>
              <a:rPr lang="en-US" sz="2000" dirty="0">
                <a:solidFill>
                  <a:srgbClr val="5B6B5E"/>
                </a:solidFill>
                <a:latin typeface="Calibri" pitchFamily="34" charset="0"/>
                <a:ea typeface="Calibri" pitchFamily="34" charset="-122"/>
                <a:cs typeface="Calibri" pitchFamily="34" charset="-120"/>
              </a:rPr>
              <a:t>English for Today · Unit 16 · Review</a:t>
            </a:r>
            <a:endParaRPr lang="en-US" sz="2000" dirty="0"/>
          </a:p>
        </p:txBody>
      </p:sp>
      <p:sp>
        <p:nvSpPr>
          <p:cNvPr id="4" name="Text 1"/>
          <p:cNvSpPr txBox="1"/>
          <p:nvPr/>
        </p:nvSpPr>
        <p:spPr>
          <a:xfrm>
            <a:off x="914400" y="548640"/>
            <a:ext cx="16459200" cy="1280160"/>
          </a:xfrm>
          <a:prstGeom prst="rect">
            <a:avLst/>
          </a:prstGeom>
          <a:noFill/>
          <a:ln/>
        </p:spPr>
        <p:txBody>
          <a:bodyPr wrap="square" lIns="0" tIns="0" rIns="0" bIns="0" rtlCol="0" anchor="ctr"/>
          <a:lstStyle/>
          <a:p>
            <a:r>
              <a:rPr lang="en-US" sz="6800" b="1" dirty="0">
                <a:solidFill>
                  <a:srgbClr val="14532D"/>
                </a:solidFill>
                <a:latin typeface="Cambria" pitchFamily="34" charset="0"/>
                <a:ea typeface="Cambria" pitchFamily="34" charset="-122"/>
                <a:cs typeface="Cambria" pitchFamily="34" charset="-120"/>
              </a:rPr>
              <a:t>What do you remember?</a:t>
            </a:r>
            <a:endParaRPr lang="en-US" sz="6800" dirty="0"/>
          </a:p>
        </p:txBody>
      </p:sp>
      <p:sp>
        <p:nvSpPr>
          <p:cNvPr id="5" name="time"/>
          <p:cNvSpPr/>
          <p:nvPr/>
        </p:nvSpPr>
        <p:spPr>
          <a:xfrm>
            <a:off x="14081760" y="768096"/>
            <a:ext cx="3291840" cy="877824"/>
          </a:xfrm>
          <a:prstGeom prst="roundRect">
            <a:avLst>
              <a:gd name="adj" fmla="val 31250"/>
            </a:avLst>
          </a:prstGeom>
          <a:solidFill>
            <a:srgbClr val="E63946"/>
          </a:solidFill>
          <a:ln/>
          <a:effectLst>
            <a:outerShdw blurRad="101600" dist="25400" dir="5400000" algn="bl" rotWithShape="0">
              <a:srgbClr val="000000">
                <a:alpha val="18000"/>
              </a:srgbClr>
            </a:outerShdw>
          </a:effectLst>
        </p:spPr>
        <p:txBody>
          <a:bodyPr/>
          <a:lstStyle/>
          <a:p>
            <a:endParaRPr lang="en-US" sz="7200"/>
          </a:p>
        </p:txBody>
      </p:sp>
      <p:sp>
        <p:nvSpPr>
          <p:cNvPr id="6" name="Text 3"/>
          <p:cNvSpPr txBox="1"/>
          <p:nvPr/>
        </p:nvSpPr>
        <p:spPr>
          <a:xfrm>
            <a:off x="14081760" y="768096"/>
            <a:ext cx="3291840" cy="877824"/>
          </a:xfrm>
          <a:prstGeom prst="rect">
            <a:avLst/>
          </a:prstGeom>
          <a:noFill/>
          <a:ln/>
        </p:spPr>
        <p:txBody>
          <a:bodyPr wrap="square" lIns="0" tIns="0" rIns="0" bIns="0" rtlCol="0" anchor="ctr"/>
          <a:lstStyle/>
          <a:p>
            <a:pPr algn="ctr"/>
            <a:r>
              <a:rPr lang="en-US" sz="3000" b="1" dirty="0">
                <a:solidFill>
                  <a:srgbClr val="FFFFFF"/>
                </a:solidFill>
                <a:latin typeface="Calibri" pitchFamily="34" charset="0"/>
                <a:ea typeface="Calibri" pitchFamily="34" charset="-122"/>
                <a:cs typeface="Calibri" pitchFamily="34" charset="-120"/>
              </a:rPr>
              <a:t>⏱ 3 min</a:t>
            </a:r>
            <a:endParaRPr lang="en-US" sz="3000" dirty="0"/>
          </a:p>
        </p:txBody>
      </p:sp>
      <p:sp>
        <p:nvSpPr>
          <p:cNvPr id="7" name="ban"/>
          <p:cNvSpPr/>
          <p:nvPr/>
        </p:nvSpPr>
        <p:spPr>
          <a:xfrm>
            <a:off x="914400" y="2103120"/>
            <a:ext cx="16459200" cy="1280160"/>
          </a:xfrm>
          <a:prstGeom prst="roundRect">
            <a:avLst>
              <a:gd name="adj" fmla="val 21429"/>
            </a:avLst>
          </a:prstGeom>
          <a:solidFill>
            <a:srgbClr val="22B14C"/>
          </a:solidFill>
          <a:ln/>
          <a:effectLst>
            <a:outerShdw blurRad="101600" dist="25400" dir="5400000" algn="bl" rotWithShape="0">
              <a:srgbClr val="000000">
                <a:alpha val="18000"/>
              </a:srgbClr>
            </a:outerShdw>
          </a:effectLst>
        </p:spPr>
        <p:txBody>
          <a:bodyPr/>
          <a:lstStyle/>
          <a:p>
            <a:endParaRPr lang="en-US" sz="7200"/>
          </a:p>
        </p:txBody>
      </p:sp>
      <p:sp>
        <p:nvSpPr>
          <p:cNvPr id="8" name="Text 5"/>
          <p:cNvSpPr txBox="1"/>
          <p:nvPr/>
        </p:nvSpPr>
        <p:spPr>
          <a:xfrm>
            <a:off x="1371600" y="2103120"/>
            <a:ext cx="15544800" cy="1280160"/>
          </a:xfrm>
          <a:prstGeom prst="rect">
            <a:avLst/>
          </a:prstGeom>
          <a:noFill/>
          <a:ln/>
        </p:spPr>
        <p:txBody>
          <a:bodyPr wrap="square" lIns="0" tIns="0" rIns="0" bIns="0" rtlCol="0" anchor="ctr"/>
          <a:lstStyle/>
          <a:p>
            <a:r>
              <a:rPr lang="en-US" sz="3200" b="1" dirty="0">
                <a:solidFill>
                  <a:srgbClr val="FFFFFF"/>
                </a:solidFill>
                <a:latin typeface="Calibri" pitchFamily="34" charset="0"/>
                <a:ea typeface="Calibri" pitchFamily="34" charset="-122"/>
                <a:cs typeface="Calibri" pitchFamily="34" charset="-120"/>
              </a:rPr>
              <a:t>Today we will learn how nature provides us without anything in return.</a:t>
            </a:r>
            <a:endParaRPr lang="en-US" sz="3200" dirty="0"/>
          </a:p>
        </p:txBody>
      </p:sp>
      <p:sp>
        <p:nvSpPr>
          <p:cNvPr id="9" name="rq"/>
          <p:cNvSpPr/>
          <p:nvPr/>
        </p:nvSpPr>
        <p:spPr>
          <a:xfrm>
            <a:off x="914400" y="3657600"/>
            <a:ext cx="8046720" cy="5760720"/>
          </a:xfrm>
          <a:prstGeom prst="roundRect">
            <a:avLst>
              <a:gd name="adj" fmla="val 4762"/>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10" name="Text 7"/>
          <p:cNvSpPr txBox="1"/>
          <p:nvPr/>
        </p:nvSpPr>
        <p:spPr>
          <a:xfrm>
            <a:off x="1371600" y="3840480"/>
            <a:ext cx="7132320" cy="1097280"/>
          </a:xfrm>
          <a:prstGeom prst="rect">
            <a:avLst/>
          </a:prstGeom>
          <a:noFill/>
          <a:ln/>
        </p:spPr>
        <p:txBody>
          <a:bodyPr wrap="square" lIns="0" tIns="0" rIns="0" bIns="0" rtlCol="0" anchor="ctr"/>
          <a:lstStyle/>
          <a:p>
            <a:r>
              <a:rPr lang="en-US" sz="3000" b="1" dirty="0">
                <a:solidFill>
                  <a:srgbClr val="E63946"/>
                </a:solidFill>
                <a:latin typeface="Cambria" pitchFamily="34" charset="0"/>
                <a:ea typeface="Cambria" pitchFamily="34" charset="-122"/>
                <a:cs typeface="Cambria" pitchFamily="34" charset="-120"/>
              </a:rPr>
              <a:t>What do you remember most about the story?</a:t>
            </a:r>
            <a:endParaRPr lang="en-US" sz="3000" dirty="0"/>
          </a:p>
        </p:txBody>
      </p:sp>
      <p:sp>
        <p:nvSpPr>
          <p:cNvPr id="11" name="Text 8"/>
          <p:cNvSpPr txBox="1"/>
          <p:nvPr/>
        </p:nvSpPr>
        <p:spPr>
          <a:xfrm>
            <a:off x="1371600" y="5401056"/>
            <a:ext cx="7132320" cy="457200"/>
          </a:xfrm>
          <a:prstGeom prst="rect">
            <a:avLst/>
          </a:prstGeom>
          <a:noFill/>
          <a:ln/>
        </p:spPr>
        <p:txBody>
          <a:bodyPr wrap="square" lIns="0" tIns="0" rIns="0" bIns="0" rtlCol="0" anchor="t"/>
          <a:lstStyle/>
          <a:p>
            <a:r>
              <a:rPr lang="en-US" sz="2200" b="1" kern="0" spc="400" dirty="0">
                <a:solidFill>
                  <a:srgbClr val="5B6B5E"/>
                </a:solidFill>
                <a:latin typeface="Calibri" pitchFamily="34" charset="0"/>
                <a:ea typeface="Calibri" pitchFamily="34" charset="-122"/>
                <a:cs typeface="Calibri" pitchFamily="34" charset="-120"/>
              </a:rPr>
              <a:t>Possible answers</a:t>
            </a:r>
            <a:endParaRPr lang="en-US" sz="2200" dirty="0"/>
          </a:p>
        </p:txBody>
      </p:sp>
      <p:sp>
        <p:nvSpPr>
          <p:cNvPr id="12" name="Text 9"/>
          <p:cNvSpPr txBox="1"/>
          <p:nvPr/>
        </p:nvSpPr>
        <p:spPr>
          <a:xfrm>
            <a:off x="1463040" y="5913120"/>
            <a:ext cx="7040880" cy="2865120"/>
          </a:xfrm>
          <a:prstGeom prst="rect">
            <a:avLst/>
          </a:prstGeom>
          <a:noFill/>
          <a:ln/>
        </p:spPr>
        <p:txBody>
          <a:bodyPr wrap="square" lIns="0" tIns="0" rIns="0" bIns="0" rtlCol="0" anchor="t"/>
          <a:lstStyle/>
          <a:p>
            <a:pPr marL="685800" indent="-685800">
              <a:spcAft>
                <a:spcPts val="800"/>
              </a:spcAft>
              <a:buSzPct val="100000"/>
              <a:buChar char="•"/>
            </a:pPr>
            <a:r>
              <a:rPr lang="en-US" sz="2800" dirty="0">
                <a:solidFill>
                  <a:srgbClr val="1B2A1E"/>
                </a:solidFill>
                <a:latin typeface="Calibri" pitchFamily="34" charset="0"/>
                <a:ea typeface="Calibri" pitchFamily="34" charset="-122"/>
                <a:cs typeface="Calibri" pitchFamily="34" charset="-120"/>
              </a:rPr>
              <a:t>The tree loved the boy very much.</a:t>
            </a:r>
            <a:endParaRPr lang="en-US" sz="2800" dirty="0"/>
          </a:p>
          <a:p>
            <a:pPr marL="685800" indent="-685800">
              <a:spcAft>
                <a:spcPts val="800"/>
              </a:spcAft>
              <a:buSzPct val="100000"/>
              <a:buChar char="•"/>
            </a:pPr>
            <a:r>
              <a:rPr lang="en-US" sz="2800" dirty="0">
                <a:solidFill>
                  <a:srgbClr val="1B2A1E"/>
                </a:solidFill>
                <a:latin typeface="Calibri" pitchFamily="34" charset="0"/>
                <a:ea typeface="Calibri" pitchFamily="34" charset="-122"/>
                <a:cs typeface="Calibri" pitchFamily="34" charset="-120"/>
              </a:rPr>
              <a:t>The boy made leaf crowns and played.</a:t>
            </a:r>
            <a:endParaRPr lang="en-US" sz="2800" dirty="0"/>
          </a:p>
          <a:p>
            <a:pPr marL="685800" indent="-685800">
              <a:spcAft>
                <a:spcPts val="800"/>
              </a:spcAft>
              <a:buSzPct val="100000"/>
              <a:buChar char="•"/>
            </a:pPr>
            <a:r>
              <a:rPr lang="en-US" sz="2800" dirty="0">
                <a:solidFill>
                  <a:srgbClr val="1B2A1E"/>
                </a:solidFill>
                <a:latin typeface="Calibri" pitchFamily="34" charset="0"/>
                <a:ea typeface="Calibri" pitchFamily="34" charset="-122"/>
                <a:cs typeface="Calibri" pitchFamily="34" charset="-120"/>
              </a:rPr>
              <a:t>The boy grew older and went away.</a:t>
            </a:r>
            <a:endParaRPr lang="en-US" sz="2800" dirty="0"/>
          </a:p>
          <a:p>
            <a:pPr marL="685800" indent="-685800">
              <a:spcAft>
                <a:spcPts val="800"/>
              </a:spcAft>
              <a:buSzPct val="100000"/>
              <a:buChar char="•"/>
            </a:pPr>
            <a:r>
              <a:rPr lang="en-US" sz="2800" dirty="0">
                <a:solidFill>
                  <a:srgbClr val="1B2A1E"/>
                </a:solidFill>
                <a:latin typeface="Calibri" pitchFamily="34" charset="0"/>
                <a:ea typeface="Calibri" pitchFamily="34" charset="-122"/>
                <a:cs typeface="Calibri" pitchFamily="34" charset="-120"/>
              </a:rPr>
              <a:t>The tree gave everything she had.</a:t>
            </a:r>
            <a:endParaRPr lang="en-US" sz="2800" dirty="0"/>
          </a:p>
          <a:p>
            <a:pPr marL="685800" indent="-685800">
              <a:spcAft>
                <a:spcPts val="800"/>
              </a:spcAft>
              <a:buSzPct val="100000"/>
              <a:buChar char="•"/>
            </a:pPr>
            <a:r>
              <a:rPr lang="en-US" sz="2800" dirty="0">
                <a:solidFill>
                  <a:srgbClr val="1B2A1E"/>
                </a:solidFill>
                <a:latin typeface="Calibri" pitchFamily="34" charset="0"/>
                <a:ea typeface="Calibri" pitchFamily="34" charset="-122"/>
                <a:cs typeface="Calibri" pitchFamily="34" charset="-120"/>
              </a:rPr>
              <a:t>The old boy came back, tired and sad.</a:t>
            </a:r>
            <a:endParaRPr lang="en-US" sz="2800" dirty="0"/>
          </a:p>
        </p:txBody>
      </p:sp>
      <p:sp>
        <p:nvSpPr>
          <p:cNvPr id="13" name="rq"/>
          <p:cNvSpPr/>
          <p:nvPr/>
        </p:nvSpPr>
        <p:spPr>
          <a:xfrm>
            <a:off x="9326880" y="3657600"/>
            <a:ext cx="8046720" cy="5760720"/>
          </a:xfrm>
          <a:prstGeom prst="roundRect">
            <a:avLst>
              <a:gd name="adj" fmla="val 4762"/>
            </a:avLst>
          </a:prstGeom>
          <a:solidFill>
            <a:srgbClr val="E1F2DC"/>
          </a:solidFill>
          <a:ln/>
          <a:effectLst>
            <a:outerShdw blurRad="101600" dist="25400" dir="5400000" algn="bl" rotWithShape="0">
              <a:srgbClr val="000000">
                <a:alpha val="18000"/>
              </a:srgbClr>
            </a:outerShdw>
          </a:effectLst>
        </p:spPr>
        <p:txBody>
          <a:bodyPr/>
          <a:lstStyle/>
          <a:p>
            <a:endParaRPr lang="en-US" sz="7200"/>
          </a:p>
        </p:txBody>
      </p:sp>
      <p:sp>
        <p:nvSpPr>
          <p:cNvPr id="14" name="Text 11"/>
          <p:cNvSpPr txBox="1"/>
          <p:nvPr/>
        </p:nvSpPr>
        <p:spPr>
          <a:xfrm>
            <a:off x="9784080" y="3840480"/>
            <a:ext cx="7132320" cy="1097280"/>
          </a:xfrm>
          <a:prstGeom prst="rect">
            <a:avLst/>
          </a:prstGeom>
          <a:noFill/>
          <a:ln/>
        </p:spPr>
        <p:txBody>
          <a:bodyPr wrap="square" lIns="0" tIns="0" rIns="0" bIns="0" rtlCol="0" anchor="ctr"/>
          <a:lstStyle/>
          <a:p>
            <a:r>
              <a:rPr lang="en-US" sz="3000" b="1" dirty="0">
                <a:solidFill>
                  <a:srgbClr val="E63946"/>
                </a:solidFill>
                <a:latin typeface="Cambria" pitchFamily="34" charset="0"/>
                <a:ea typeface="Cambria" pitchFamily="34" charset="-122"/>
                <a:cs typeface="Cambria" pitchFamily="34" charset="-120"/>
              </a:rPr>
              <a:t>What did the tree give to the boy?</a:t>
            </a:r>
            <a:endParaRPr lang="en-US" sz="3000" dirty="0"/>
          </a:p>
        </p:txBody>
      </p:sp>
      <p:sp>
        <p:nvSpPr>
          <p:cNvPr id="15" name="Text 12"/>
          <p:cNvSpPr txBox="1"/>
          <p:nvPr/>
        </p:nvSpPr>
        <p:spPr>
          <a:xfrm>
            <a:off x="9784080" y="5401056"/>
            <a:ext cx="7132320" cy="457200"/>
          </a:xfrm>
          <a:prstGeom prst="rect">
            <a:avLst/>
          </a:prstGeom>
          <a:noFill/>
          <a:ln/>
        </p:spPr>
        <p:txBody>
          <a:bodyPr wrap="square" lIns="0" tIns="0" rIns="0" bIns="0" rtlCol="0" anchor="t"/>
          <a:lstStyle/>
          <a:p>
            <a:r>
              <a:rPr lang="en-US" sz="2200" b="1" kern="0" spc="400" dirty="0">
                <a:solidFill>
                  <a:srgbClr val="5B6B5E"/>
                </a:solidFill>
                <a:latin typeface="Calibri" pitchFamily="34" charset="0"/>
                <a:ea typeface="Calibri" pitchFamily="34" charset="-122"/>
                <a:cs typeface="Calibri" pitchFamily="34" charset="-120"/>
              </a:rPr>
              <a:t>Possible answers</a:t>
            </a:r>
            <a:endParaRPr lang="en-US" sz="2200" dirty="0"/>
          </a:p>
        </p:txBody>
      </p:sp>
      <p:sp>
        <p:nvSpPr>
          <p:cNvPr id="16" name="Text 13"/>
          <p:cNvSpPr txBox="1"/>
          <p:nvPr/>
        </p:nvSpPr>
        <p:spPr>
          <a:xfrm>
            <a:off x="9875520" y="5913120"/>
            <a:ext cx="7040880" cy="2865120"/>
          </a:xfrm>
          <a:prstGeom prst="rect">
            <a:avLst/>
          </a:prstGeom>
          <a:noFill/>
          <a:ln/>
        </p:spPr>
        <p:txBody>
          <a:bodyPr wrap="square" lIns="0" tIns="0" rIns="0" bIns="0" rtlCol="0" anchor="t"/>
          <a:lstStyle/>
          <a:p>
            <a:pPr marL="685800" indent="-685800">
              <a:spcAft>
                <a:spcPts val="800"/>
              </a:spcAft>
              <a:buSzPct val="100000"/>
              <a:buChar char="•"/>
            </a:pPr>
            <a:r>
              <a:rPr lang="en-US" sz="2800" dirty="0">
                <a:solidFill>
                  <a:srgbClr val="1B2A1E"/>
                </a:solidFill>
                <a:latin typeface="Calibri" pitchFamily="34" charset="0"/>
                <a:ea typeface="Calibri" pitchFamily="34" charset="-122"/>
                <a:cs typeface="Calibri" pitchFamily="34" charset="-120"/>
              </a:rPr>
              <a:t>Apples, to sell for money</a:t>
            </a:r>
            <a:endParaRPr lang="en-US" sz="2800" dirty="0"/>
          </a:p>
          <a:p>
            <a:pPr marL="685800" indent="-685800">
              <a:spcAft>
                <a:spcPts val="800"/>
              </a:spcAft>
              <a:buSzPct val="100000"/>
              <a:buChar char="•"/>
            </a:pPr>
            <a:r>
              <a:rPr lang="en-US" sz="2800" dirty="0">
                <a:solidFill>
                  <a:srgbClr val="1B2A1E"/>
                </a:solidFill>
                <a:latin typeface="Calibri" pitchFamily="34" charset="0"/>
                <a:ea typeface="Calibri" pitchFamily="34" charset="-122"/>
                <a:cs typeface="Calibri" pitchFamily="34" charset="-120"/>
              </a:rPr>
              <a:t>Branches, to build a house</a:t>
            </a:r>
            <a:endParaRPr lang="en-US" sz="2800" dirty="0"/>
          </a:p>
          <a:p>
            <a:pPr marL="685800" indent="-685800">
              <a:spcAft>
                <a:spcPts val="800"/>
              </a:spcAft>
              <a:buSzPct val="100000"/>
              <a:buChar char="•"/>
            </a:pPr>
            <a:r>
              <a:rPr lang="en-US" sz="2800" dirty="0">
                <a:solidFill>
                  <a:srgbClr val="1B2A1E"/>
                </a:solidFill>
                <a:latin typeface="Calibri" pitchFamily="34" charset="0"/>
                <a:ea typeface="Calibri" pitchFamily="34" charset="-122"/>
                <a:cs typeface="Calibri" pitchFamily="34" charset="-120"/>
              </a:rPr>
              <a:t>Trunk, to make a boat</a:t>
            </a:r>
            <a:endParaRPr lang="en-US" sz="2800" dirty="0"/>
          </a:p>
          <a:p>
            <a:pPr marL="685800" indent="-685800">
              <a:spcAft>
                <a:spcPts val="800"/>
              </a:spcAft>
              <a:buSzPct val="100000"/>
              <a:buChar char="•"/>
            </a:pPr>
            <a:r>
              <a:rPr lang="en-US" sz="2800" dirty="0">
                <a:solidFill>
                  <a:srgbClr val="1B2A1E"/>
                </a:solidFill>
                <a:latin typeface="Calibri" pitchFamily="34" charset="0"/>
                <a:ea typeface="Calibri" pitchFamily="34" charset="-122"/>
                <a:cs typeface="Calibri" pitchFamily="34" charset="-120"/>
              </a:rPr>
              <a:t>Stump, a quiet place to rest</a:t>
            </a:r>
            <a:endParaRPr lang="en-US" sz="2800" dirty="0"/>
          </a:p>
        </p:txBody>
      </p:sp>
      <p:sp>
        <p:nvSpPr>
          <p:cNvPr id="25" name="Slide Number Placeholder 0"/>
          <p:cNvSpPr>
            <a:spLocks noGrp="1"/>
          </p:cNvSpPr>
          <p:nvPr>
            <p:ph type="sldNum" sz="quarter" idx="4294967295"/>
          </p:nvPr>
        </p:nvSpPr>
        <p:spPr>
          <a:xfrm>
            <a:off x="16459200" y="9656064"/>
            <a:ext cx="914400" cy="402336"/>
          </a:xfrm>
          <a:prstGeom prst="rect">
            <a:avLst/>
          </a:prstGeom>
          <a:extLst>
            <a:ext uri="{C572A759-6A51-4108-AA02-DFA0A04FC94B}">
              <ma14:wrappingTextBoxFlag xmlns="" xmlns:ma14="http://schemas.microsoft.com/office/mac/drawingml/2011/main" val="0"/>
            </a:ext>
          </a:extLst>
        </p:spPr>
        <p:txBody>
          <a:bodyPr/>
          <a:lstStyle>
            <a:lvl1pPr>
              <a:defRPr sz="2000">
                <a:solidFill>
                  <a:srgbClr val="5B6B5E"/>
                </a:solidFill>
              </a:defRPr>
            </a:lvl1pPr>
          </a:lstStyle>
          <a:p>
            <a:pPr algn="r"/>
            <a:fld id="{F7021451-1387-4CA6-816F-3879F97B5CBC}" type="slidenum">
              <a:rPr lang="en-US" b="0"/>
              <a:t>4</a:t>
            </a:fld>
            <a:endParaRPr lang="en-US"/>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914400" y="9692640"/>
            <a:ext cx="10972800" cy="365760"/>
          </a:xfrm>
          <a:prstGeom prst="rect">
            <a:avLst/>
          </a:prstGeom>
          <a:noFill/>
          <a:ln/>
        </p:spPr>
        <p:txBody>
          <a:bodyPr wrap="square" lIns="0" tIns="0" rIns="0" bIns="0" rtlCol="0" anchor="t"/>
          <a:lstStyle/>
          <a:p>
            <a:r>
              <a:rPr lang="en-US" sz="2000" dirty="0">
                <a:solidFill>
                  <a:srgbClr val="5B6B5E"/>
                </a:solidFill>
                <a:latin typeface="Calibri" pitchFamily="34" charset="0"/>
                <a:ea typeface="Calibri" pitchFamily="34" charset="-122"/>
                <a:cs typeface="Calibri" pitchFamily="34" charset="-120"/>
              </a:rPr>
              <a:t>English for Today · Unit 16 · Words</a:t>
            </a:r>
            <a:endParaRPr lang="en-US" sz="2000" dirty="0"/>
          </a:p>
        </p:txBody>
      </p:sp>
      <p:sp>
        <p:nvSpPr>
          <p:cNvPr id="4" name="Text 1"/>
          <p:cNvSpPr txBox="1"/>
          <p:nvPr/>
        </p:nvSpPr>
        <p:spPr>
          <a:xfrm>
            <a:off x="914400" y="548640"/>
            <a:ext cx="16459200" cy="1280160"/>
          </a:xfrm>
          <a:prstGeom prst="rect">
            <a:avLst/>
          </a:prstGeom>
          <a:noFill/>
          <a:ln/>
        </p:spPr>
        <p:txBody>
          <a:bodyPr wrap="square" lIns="0" tIns="0" rIns="0" bIns="0" rtlCol="0" anchor="ctr"/>
          <a:lstStyle/>
          <a:p>
            <a:r>
              <a:rPr lang="en-US" sz="6800" b="1" dirty="0">
                <a:solidFill>
                  <a:srgbClr val="14532D"/>
                </a:solidFill>
                <a:latin typeface="Cambria" pitchFamily="34" charset="0"/>
                <a:ea typeface="Cambria" pitchFamily="34" charset="-122"/>
                <a:cs typeface="Cambria" pitchFamily="34" charset="-120"/>
              </a:rPr>
              <a:t>Word check: what do they mean?</a:t>
            </a:r>
            <a:endParaRPr lang="en-US" sz="6800" dirty="0"/>
          </a:p>
        </p:txBody>
      </p:sp>
      <p:sp>
        <p:nvSpPr>
          <p:cNvPr id="5" name="wc"/>
          <p:cNvSpPr/>
          <p:nvPr/>
        </p:nvSpPr>
        <p:spPr>
          <a:xfrm>
            <a:off x="914400" y="2194560"/>
            <a:ext cx="3840480" cy="3383280"/>
          </a:xfrm>
          <a:prstGeom prst="roundRect">
            <a:avLst>
              <a:gd name="adj" fmla="val 8108"/>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6" name="icon-circle"/>
          <p:cNvSpPr/>
          <p:nvPr/>
        </p:nvSpPr>
        <p:spPr>
          <a:xfrm>
            <a:off x="1188720" y="2560320"/>
            <a:ext cx="1005840" cy="1005840"/>
          </a:xfrm>
          <a:prstGeom prst="ellipse">
            <a:avLst/>
          </a:prstGeom>
          <a:solidFill>
            <a:srgbClr val="E0A100"/>
          </a:solidFill>
          <a:ln/>
        </p:spPr>
        <p:txBody>
          <a:bodyPr/>
          <a:lstStyle/>
          <a:p>
            <a:endParaRPr lang="en-US" sz="7200"/>
          </a:p>
        </p:txBody>
      </p:sp>
      <p:pic>
        <p:nvPicPr>
          <p:cNvPr id="7" name="Image 0" descr="preencoded.png"/>
          <p:cNvPicPr>
            <a:picLocks noChangeAspect="1"/>
          </p:cNvPicPr>
          <p:nvPr/>
        </p:nvPicPr>
        <p:blipFill>
          <a:blip r:embed="rId4"/>
          <a:stretch>
            <a:fillRect/>
          </a:stretch>
        </p:blipFill>
        <p:spPr>
          <a:xfrm>
            <a:off x="1430122" y="2801722"/>
            <a:ext cx="523036" cy="523036"/>
          </a:xfrm>
          <a:prstGeom prst="rect">
            <a:avLst/>
          </a:prstGeom>
        </p:spPr>
      </p:pic>
      <p:sp>
        <p:nvSpPr>
          <p:cNvPr id="8" name="Text 4"/>
          <p:cNvSpPr txBox="1"/>
          <p:nvPr/>
        </p:nvSpPr>
        <p:spPr>
          <a:xfrm>
            <a:off x="2377440" y="2560320"/>
            <a:ext cx="2286000" cy="1005840"/>
          </a:xfrm>
          <a:prstGeom prst="rect">
            <a:avLst/>
          </a:prstGeom>
          <a:noFill/>
          <a:ln/>
        </p:spPr>
        <p:txBody>
          <a:bodyPr wrap="square" lIns="0" tIns="0" rIns="0" bIns="0" rtlCol="0" anchor="ctr"/>
          <a:lstStyle/>
          <a:p>
            <a:r>
              <a:rPr lang="en-US" sz="3400" b="1" dirty="0">
                <a:solidFill>
                  <a:srgbClr val="14532D"/>
                </a:solidFill>
                <a:latin typeface="Cambria" pitchFamily="34" charset="0"/>
                <a:ea typeface="Cambria" pitchFamily="34" charset="-122"/>
                <a:cs typeface="Cambria" pitchFamily="34" charset="-120"/>
              </a:rPr>
              <a:t>shade</a:t>
            </a:r>
            <a:endParaRPr lang="en-US" sz="3400" dirty="0"/>
          </a:p>
        </p:txBody>
      </p:sp>
      <p:sp>
        <p:nvSpPr>
          <p:cNvPr id="9" name="Text 5"/>
          <p:cNvSpPr txBox="1"/>
          <p:nvPr/>
        </p:nvSpPr>
        <p:spPr>
          <a:xfrm>
            <a:off x="1188720" y="3931920"/>
            <a:ext cx="3291840" cy="1463040"/>
          </a:xfrm>
          <a:prstGeom prst="rect">
            <a:avLst/>
          </a:prstGeom>
          <a:noFill/>
          <a:ln/>
        </p:spPr>
        <p:txBody>
          <a:bodyPr wrap="square" lIns="0" tIns="0" rIns="0" bIns="0" rtlCol="0" anchor="t"/>
          <a:lstStyle/>
          <a:p>
            <a:r>
              <a:rPr lang="en-US" sz="2800" dirty="0">
                <a:solidFill>
                  <a:srgbClr val="1B2A1E"/>
                </a:solidFill>
                <a:latin typeface="Calibri" pitchFamily="34" charset="0"/>
                <a:ea typeface="Calibri" pitchFamily="34" charset="-122"/>
                <a:cs typeface="Calibri" pitchFamily="34" charset="-120"/>
              </a:rPr>
              <a:t>a cool place under a tree</a:t>
            </a:r>
            <a:endParaRPr lang="en-US" sz="2800" dirty="0"/>
          </a:p>
        </p:txBody>
      </p:sp>
      <p:sp>
        <p:nvSpPr>
          <p:cNvPr id="10" name="wc"/>
          <p:cNvSpPr/>
          <p:nvPr/>
        </p:nvSpPr>
        <p:spPr>
          <a:xfrm>
            <a:off x="5120640" y="2194560"/>
            <a:ext cx="3840480" cy="3383280"/>
          </a:xfrm>
          <a:prstGeom prst="roundRect">
            <a:avLst>
              <a:gd name="adj" fmla="val 8108"/>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11" name="icon-circle"/>
          <p:cNvSpPr/>
          <p:nvPr/>
        </p:nvSpPr>
        <p:spPr>
          <a:xfrm>
            <a:off x="5394960" y="2560320"/>
            <a:ext cx="1005840" cy="1005840"/>
          </a:xfrm>
          <a:prstGeom prst="ellipse">
            <a:avLst/>
          </a:prstGeom>
          <a:solidFill>
            <a:srgbClr val="8B5A2B"/>
          </a:solidFill>
          <a:ln/>
        </p:spPr>
        <p:txBody>
          <a:bodyPr/>
          <a:lstStyle/>
          <a:p>
            <a:endParaRPr lang="en-US" sz="7200"/>
          </a:p>
        </p:txBody>
      </p:sp>
      <p:pic>
        <p:nvPicPr>
          <p:cNvPr id="12" name="Image 1" descr="preencoded.png"/>
          <p:cNvPicPr>
            <a:picLocks noChangeAspect="1"/>
          </p:cNvPicPr>
          <p:nvPr/>
        </p:nvPicPr>
        <p:blipFill>
          <a:blip r:embed="rId5"/>
          <a:stretch>
            <a:fillRect/>
          </a:stretch>
        </p:blipFill>
        <p:spPr>
          <a:xfrm>
            <a:off x="5636362" y="2801722"/>
            <a:ext cx="523036" cy="523036"/>
          </a:xfrm>
          <a:prstGeom prst="rect">
            <a:avLst/>
          </a:prstGeom>
        </p:spPr>
      </p:pic>
      <p:sp>
        <p:nvSpPr>
          <p:cNvPr id="13" name="Text 8"/>
          <p:cNvSpPr txBox="1"/>
          <p:nvPr/>
        </p:nvSpPr>
        <p:spPr>
          <a:xfrm>
            <a:off x="6583680" y="2560320"/>
            <a:ext cx="2286000" cy="1005840"/>
          </a:xfrm>
          <a:prstGeom prst="rect">
            <a:avLst/>
          </a:prstGeom>
          <a:noFill/>
          <a:ln/>
        </p:spPr>
        <p:txBody>
          <a:bodyPr wrap="square" lIns="0" tIns="0" rIns="0" bIns="0" rtlCol="0" anchor="ctr"/>
          <a:lstStyle/>
          <a:p>
            <a:r>
              <a:rPr lang="en-US" sz="3400" b="1" dirty="0">
                <a:solidFill>
                  <a:srgbClr val="14532D"/>
                </a:solidFill>
                <a:latin typeface="Cambria" pitchFamily="34" charset="0"/>
                <a:ea typeface="Cambria" pitchFamily="34" charset="-122"/>
                <a:cs typeface="Cambria" pitchFamily="34" charset="-120"/>
              </a:rPr>
              <a:t>trunk</a:t>
            </a:r>
            <a:endParaRPr lang="en-US" sz="3400" dirty="0"/>
          </a:p>
        </p:txBody>
      </p:sp>
      <p:sp>
        <p:nvSpPr>
          <p:cNvPr id="14" name="Text 9"/>
          <p:cNvSpPr txBox="1"/>
          <p:nvPr/>
        </p:nvSpPr>
        <p:spPr>
          <a:xfrm>
            <a:off x="5394960" y="3931920"/>
            <a:ext cx="3291840" cy="1463040"/>
          </a:xfrm>
          <a:prstGeom prst="rect">
            <a:avLst/>
          </a:prstGeom>
          <a:noFill/>
          <a:ln/>
        </p:spPr>
        <p:txBody>
          <a:bodyPr wrap="square" lIns="0" tIns="0" rIns="0" bIns="0" rtlCol="0" anchor="t"/>
          <a:lstStyle/>
          <a:p>
            <a:r>
              <a:rPr lang="en-US" sz="2800" dirty="0">
                <a:solidFill>
                  <a:srgbClr val="1B2A1E"/>
                </a:solidFill>
                <a:latin typeface="Calibri" pitchFamily="34" charset="0"/>
                <a:ea typeface="Calibri" pitchFamily="34" charset="-122"/>
                <a:cs typeface="Calibri" pitchFamily="34" charset="-120"/>
              </a:rPr>
              <a:t>the thick main part of a tree</a:t>
            </a:r>
            <a:endParaRPr lang="en-US" sz="2800" dirty="0"/>
          </a:p>
        </p:txBody>
      </p:sp>
      <p:sp>
        <p:nvSpPr>
          <p:cNvPr id="15" name="wc"/>
          <p:cNvSpPr/>
          <p:nvPr/>
        </p:nvSpPr>
        <p:spPr>
          <a:xfrm>
            <a:off x="9326880" y="2194560"/>
            <a:ext cx="3840480" cy="3383280"/>
          </a:xfrm>
          <a:prstGeom prst="roundRect">
            <a:avLst>
              <a:gd name="adj" fmla="val 8108"/>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16" name="icon-circle"/>
          <p:cNvSpPr/>
          <p:nvPr/>
        </p:nvSpPr>
        <p:spPr>
          <a:xfrm>
            <a:off x="9601200" y="2560320"/>
            <a:ext cx="1005840" cy="1005840"/>
          </a:xfrm>
          <a:prstGeom prst="ellipse">
            <a:avLst/>
          </a:prstGeom>
          <a:solidFill>
            <a:srgbClr val="22B14C"/>
          </a:solidFill>
          <a:ln/>
        </p:spPr>
        <p:txBody>
          <a:bodyPr/>
          <a:lstStyle/>
          <a:p>
            <a:endParaRPr lang="en-US" sz="7200"/>
          </a:p>
        </p:txBody>
      </p:sp>
      <p:pic>
        <p:nvPicPr>
          <p:cNvPr id="17" name="Image 2" descr="preencoded.png"/>
          <p:cNvPicPr>
            <a:picLocks noChangeAspect="1"/>
          </p:cNvPicPr>
          <p:nvPr/>
        </p:nvPicPr>
        <p:blipFill>
          <a:blip r:embed="rId6"/>
          <a:stretch>
            <a:fillRect/>
          </a:stretch>
        </p:blipFill>
        <p:spPr>
          <a:xfrm>
            <a:off x="9842602" y="2801722"/>
            <a:ext cx="523036" cy="523036"/>
          </a:xfrm>
          <a:prstGeom prst="rect">
            <a:avLst/>
          </a:prstGeom>
        </p:spPr>
      </p:pic>
      <p:sp>
        <p:nvSpPr>
          <p:cNvPr id="18" name="Text 12"/>
          <p:cNvSpPr txBox="1"/>
          <p:nvPr/>
        </p:nvSpPr>
        <p:spPr>
          <a:xfrm>
            <a:off x="10789920" y="2560320"/>
            <a:ext cx="2286000" cy="1005840"/>
          </a:xfrm>
          <a:prstGeom prst="rect">
            <a:avLst/>
          </a:prstGeom>
          <a:noFill/>
          <a:ln/>
        </p:spPr>
        <p:txBody>
          <a:bodyPr wrap="square" lIns="0" tIns="0" rIns="0" bIns="0" rtlCol="0" anchor="ctr"/>
          <a:lstStyle/>
          <a:p>
            <a:r>
              <a:rPr lang="en-US" sz="3400" b="1" dirty="0">
                <a:solidFill>
                  <a:srgbClr val="14532D"/>
                </a:solidFill>
                <a:latin typeface="Cambria" pitchFamily="34" charset="0"/>
                <a:ea typeface="Cambria" pitchFamily="34" charset="-122"/>
                <a:cs typeface="Cambria" pitchFamily="34" charset="-120"/>
              </a:rPr>
              <a:t>branches</a:t>
            </a:r>
            <a:endParaRPr lang="en-US" sz="3400" dirty="0"/>
          </a:p>
        </p:txBody>
      </p:sp>
      <p:sp>
        <p:nvSpPr>
          <p:cNvPr id="19" name="Text 13"/>
          <p:cNvSpPr txBox="1"/>
          <p:nvPr/>
        </p:nvSpPr>
        <p:spPr>
          <a:xfrm>
            <a:off x="9601200" y="3931920"/>
            <a:ext cx="3291840" cy="1463040"/>
          </a:xfrm>
          <a:prstGeom prst="rect">
            <a:avLst/>
          </a:prstGeom>
          <a:noFill/>
          <a:ln/>
        </p:spPr>
        <p:txBody>
          <a:bodyPr wrap="square" lIns="0" tIns="0" rIns="0" bIns="0" rtlCol="0" anchor="t"/>
          <a:lstStyle/>
          <a:p>
            <a:r>
              <a:rPr lang="en-US" sz="2800" dirty="0">
                <a:solidFill>
                  <a:srgbClr val="1B2A1E"/>
                </a:solidFill>
                <a:latin typeface="Calibri" pitchFamily="34" charset="0"/>
                <a:ea typeface="Calibri" pitchFamily="34" charset="-122"/>
                <a:cs typeface="Calibri" pitchFamily="34" charset="-120"/>
              </a:rPr>
              <a:t>arms that grow from the trunk</a:t>
            </a:r>
            <a:endParaRPr lang="en-US" sz="2800" dirty="0"/>
          </a:p>
        </p:txBody>
      </p:sp>
      <p:sp>
        <p:nvSpPr>
          <p:cNvPr id="20" name="wc"/>
          <p:cNvSpPr/>
          <p:nvPr/>
        </p:nvSpPr>
        <p:spPr>
          <a:xfrm>
            <a:off x="13533120" y="2194560"/>
            <a:ext cx="3840480" cy="3383280"/>
          </a:xfrm>
          <a:prstGeom prst="roundRect">
            <a:avLst>
              <a:gd name="adj" fmla="val 8108"/>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21" name="icon-circle"/>
          <p:cNvSpPr/>
          <p:nvPr/>
        </p:nvSpPr>
        <p:spPr>
          <a:xfrm>
            <a:off x="13807440" y="2560320"/>
            <a:ext cx="1005840" cy="1005840"/>
          </a:xfrm>
          <a:prstGeom prst="ellipse">
            <a:avLst/>
          </a:prstGeom>
          <a:solidFill>
            <a:srgbClr val="2E9E4F"/>
          </a:solidFill>
          <a:ln/>
        </p:spPr>
        <p:txBody>
          <a:bodyPr/>
          <a:lstStyle/>
          <a:p>
            <a:endParaRPr lang="en-US" sz="7200"/>
          </a:p>
        </p:txBody>
      </p:sp>
      <p:pic>
        <p:nvPicPr>
          <p:cNvPr id="22" name="Image 3" descr="preencoded.png"/>
          <p:cNvPicPr>
            <a:picLocks noChangeAspect="1"/>
          </p:cNvPicPr>
          <p:nvPr/>
        </p:nvPicPr>
        <p:blipFill>
          <a:blip r:embed="rId7"/>
          <a:stretch>
            <a:fillRect/>
          </a:stretch>
        </p:blipFill>
        <p:spPr>
          <a:xfrm>
            <a:off x="14048842" y="2801722"/>
            <a:ext cx="523036" cy="523036"/>
          </a:xfrm>
          <a:prstGeom prst="rect">
            <a:avLst/>
          </a:prstGeom>
        </p:spPr>
      </p:pic>
      <p:sp>
        <p:nvSpPr>
          <p:cNvPr id="23" name="Text 16"/>
          <p:cNvSpPr txBox="1"/>
          <p:nvPr/>
        </p:nvSpPr>
        <p:spPr>
          <a:xfrm>
            <a:off x="14996160" y="2560320"/>
            <a:ext cx="2286000" cy="1005840"/>
          </a:xfrm>
          <a:prstGeom prst="rect">
            <a:avLst/>
          </a:prstGeom>
          <a:noFill/>
          <a:ln/>
        </p:spPr>
        <p:txBody>
          <a:bodyPr wrap="square" lIns="0" tIns="0" rIns="0" bIns="0" rtlCol="0" anchor="ctr"/>
          <a:lstStyle/>
          <a:p>
            <a:r>
              <a:rPr lang="en-US" sz="3400" b="1" dirty="0">
                <a:solidFill>
                  <a:srgbClr val="14532D"/>
                </a:solidFill>
                <a:latin typeface="Cambria" pitchFamily="34" charset="0"/>
                <a:ea typeface="Cambria" pitchFamily="34" charset="-122"/>
                <a:cs typeface="Cambria" pitchFamily="34" charset="-120"/>
              </a:rPr>
              <a:t>stump</a:t>
            </a:r>
            <a:endParaRPr lang="en-US" sz="3400" dirty="0"/>
          </a:p>
        </p:txBody>
      </p:sp>
      <p:sp>
        <p:nvSpPr>
          <p:cNvPr id="24" name="Text 17"/>
          <p:cNvSpPr txBox="1"/>
          <p:nvPr/>
        </p:nvSpPr>
        <p:spPr>
          <a:xfrm>
            <a:off x="13807440" y="3931920"/>
            <a:ext cx="3291840" cy="1463040"/>
          </a:xfrm>
          <a:prstGeom prst="rect">
            <a:avLst/>
          </a:prstGeom>
          <a:noFill/>
          <a:ln/>
        </p:spPr>
        <p:txBody>
          <a:bodyPr wrap="square" lIns="0" tIns="0" rIns="0" bIns="0" rtlCol="0" anchor="t"/>
          <a:lstStyle/>
          <a:p>
            <a:r>
              <a:rPr lang="en-US" sz="2800" dirty="0">
                <a:solidFill>
                  <a:srgbClr val="1B2A1E"/>
                </a:solidFill>
                <a:latin typeface="Calibri" pitchFamily="34" charset="0"/>
                <a:ea typeface="Calibri" pitchFamily="34" charset="-122"/>
                <a:cs typeface="Calibri" pitchFamily="34" charset="-120"/>
              </a:rPr>
              <a:t>what is left of a cut tree</a:t>
            </a:r>
            <a:endParaRPr lang="en-US" sz="2800" dirty="0"/>
          </a:p>
        </p:txBody>
      </p:sp>
      <p:sp>
        <p:nvSpPr>
          <p:cNvPr id="25" name="wc"/>
          <p:cNvSpPr/>
          <p:nvPr/>
        </p:nvSpPr>
        <p:spPr>
          <a:xfrm>
            <a:off x="914400" y="5852160"/>
            <a:ext cx="3840480" cy="3383280"/>
          </a:xfrm>
          <a:prstGeom prst="roundRect">
            <a:avLst>
              <a:gd name="adj" fmla="val 8108"/>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26" name="icon-circle"/>
          <p:cNvSpPr/>
          <p:nvPr/>
        </p:nvSpPr>
        <p:spPr>
          <a:xfrm>
            <a:off x="1188720" y="6217920"/>
            <a:ext cx="1005840" cy="1005840"/>
          </a:xfrm>
          <a:prstGeom prst="ellipse">
            <a:avLst/>
          </a:prstGeom>
          <a:solidFill>
            <a:srgbClr val="3A86C8"/>
          </a:solidFill>
          <a:ln/>
        </p:spPr>
        <p:txBody>
          <a:bodyPr/>
          <a:lstStyle/>
          <a:p>
            <a:endParaRPr lang="en-US" sz="7200"/>
          </a:p>
        </p:txBody>
      </p:sp>
      <p:pic>
        <p:nvPicPr>
          <p:cNvPr id="27" name="Image 4" descr="preencoded.png"/>
          <p:cNvPicPr>
            <a:picLocks noChangeAspect="1"/>
          </p:cNvPicPr>
          <p:nvPr/>
        </p:nvPicPr>
        <p:blipFill>
          <a:blip r:embed="rId8"/>
          <a:stretch>
            <a:fillRect/>
          </a:stretch>
        </p:blipFill>
        <p:spPr>
          <a:xfrm>
            <a:off x="1430122" y="6459322"/>
            <a:ext cx="523036" cy="523036"/>
          </a:xfrm>
          <a:prstGeom prst="rect">
            <a:avLst/>
          </a:prstGeom>
        </p:spPr>
      </p:pic>
      <p:sp>
        <p:nvSpPr>
          <p:cNvPr id="28" name="Text 20"/>
          <p:cNvSpPr txBox="1"/>
          <p:nvPr/>
        </p:nvSpPr>
        <p:spPr>
          <a:xfrm>
            <a:off x="2377440" y="6217920"/>
            <a:ext cx="2286000" cy="1005840"/>
          </a:xfrm>
          <a:prstGeom prst="rect">
            <a:avLst/>
          </a:prstGeom>
          <a:noFill/>
          <a:ln/>
        </p:spPr>
        <p:txBody>
          <a:bodyPr wrap="square" lIns="0" tIns="0" rIns="0" bIns="0" rtlCol="0" anchor="ctr"/>
          <a:lstStyle/>
          <a:p>
            <a:r>
              <a:rPr lang="en-US" sz="3400" b="1" dirty="0">
                <a:solidFill>
                  <a:srgbClr val="14532D"/>
                </a:solidFill>
                <a:latin typeface="Cambria" pitchFamily="34" charset="0"/>
                <a:ea typeface="Cambria" pitchFamily="34" charset="-122"/>
                <a:cs typeface="Cambria" pitchFamily="34" charset="-120"/>
              </a:rPr>
              <a:t>boat</a:t>
            </a:r>
            <a:endParaRPr lang="en-US" sz="3400" dirty="0"/>
          </a:p>
        </p:txBody>
      </p:sp>
      <p:sp>
        <p:nvSpPr>
          <p:cNvPr id="29" name="Text 21"/>
          <p:cNvSpPr txBox="1"/>
          <p:nvPr/>
        </p:nvSpPr>
        <p:spPr>
          <a:xfrm>
            <a:off x="1188720" y="7589520"/>
            <a:ext cx="3291840" cy="1463040"/>
          </a:xfrm>
          <a:prstGeom prst="rect">
            <a:avLst/>
          </a:prstGeom>
          <a:noFill/>
          <a:ln/>
        </p:spPr>
        <p:txBody>
          <a:bodyPr wrap="square" lIns="0" tIns="0" rIns="0" bIns="0" rtlCol="0" anchor="t"/>
          <a:lstStyle/>
          <a:p>
            <a:r>
              <a:rPr lang="en-US" sz="2800" dirty="0">
                <a:solidFill>
                  <a:srgbClr val="1B2A1E"/>
                </a:solidFill>
                <a:latin typeface="Calibri" pitchFamily="34" charset="0"/>
                <a:ea typeface="Calibri" pitchFamily="34" charset="-122"/>
                <a:cs typeface="Calibri" pitchFamily="34" charset="-120"/>
              </a:rPr>
              <a:t>it carries people over water</a:t>
            </a:r>
            <a:endParaRPr lang="en-US" sz="2800" dirty="0"/>
          </a:p>
        </p:txBody>
      </p:sp>
      <p:sp>
        <p:nvSpPr>
          <p:cNvPr id="30" name="wc"/>
          <p:cNvSpPr/>
          <p:nvPr/>
        </p:nvSpPr>
        <p:spPr>
          <a:xfrm>
            <a:off x="5120640" y="5852160"/>
            <a:ext cx="3840480" cy="3383280"/>
          </a:xfrm>
          <a:prstGeom prst="roundRect">
            <a:avLst>
              <a:gd name="adj" fmla="val 8108"/>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31" name="icon-circle"/>
          <p:cNvSpPr/>
          <p:nvPr/>
        </p:nvSpPr>
        <p:spPr>
          <a:xfrm>
            <a:off x="5394960" y="6217920"/>
            <a:ext cx="1005840" cy="1005840"/>
          </a:xfrm>
          <a:prstGeom prst="ellipse">
            <a:avLst/>
          </a:prstGeom>
          <a:solidFill>
            <a:srgbClr val="2E9E9E"/>
          </a:solidFill>
          <a:ln/>
        </p:spPr>
        <p:txBody>
          <a:bodyPr/>
          <a:lstStyle/>
          <a:p>
            <a:endParaRPr lang="en-US" sz="7200"/>
          </a:p>
        </p:txBody>
      </p:sp>
      <p:pic>
        <p:nvPicPr>
          <p:cNvPr id="32" name="Image 5" descr="preencoded.png"/>
          <p:cNvPicPr>
            <a:picLocks noChangeAspect="1"/>
          </p:cNvPicPr>
          <p:nvPr/>
        </p:nvPicPr>
        <p:blipFill>
          <a:blip r:embed="rId9"/>
          <a:stretch>
            <a:fillRect/>
          </a:stretch>
        </p:blipFill>
        <p:spPr>
          <a:xfrm>
            <a:off x="5636362" y="6459322"/>
            <a:ext cx="523036" cy="523036"/>
          </a:xfrm>
          <a:prstGeom prst="rect">
            <a:avLst/>
          </a:prstGeom>
        </p:spPr>
      </p:pic>
      <p:sp>
        <p:nvSpPr>
          <p:cNvPr id="33" name="Text 24"/>
          <p:cNvSpPr txBox="1"/>
          <p:nvPr/>
        </p:nvSpPr>
        <p:spPr>
          <a:xfrm>
            <a:off x="6583680" y="6217920"/>
            <a:ext cx="2286000" cy="1005840"/>
          </a:xfrm>
          <a:prstGeom prst="rect">
            <a:avLst/>
          </a:prstGeom>
          <a:noFill/>
          <a:ln/>
        </p:spPr>
        <p:txBody>
          <a:bodyPr wrap="square" lIns="0" tIns="0" rIns="0" bIns="0" rtlCol="0" anchor="ctr"/>
          <a:lstStyle/>
          <a:p>
            <a:r>
              <a:rPr lang="en-US" sz="3400" b="1" dirty="0">
                <a:solidFill>
                  <a:srgbClr val="14532D"/>
                </a:solidFill>
                <a:latin typeface="Cambria" pitchFamily="34" charset="0"/>
                <a:ea typeface="Cambria" pitchFamily="34" charset="-122"/>
                <a:cs typeface="Cambria" pitchFamily="34" charset="-120"/>
              </a:rPr>
              <a:t>sail</a:t>
            </a:r>
            <a:endParaRPr lang="en-US" sz="3400" dirty="0"/>
          </a:p>
        </p:txBody>
      </p:sp>
      <p:sp>
        <p:nvSpPr>
          <p:cNvPr id="34" name="Text 25"/>
          <p:cNvSpPr txBox="1"/>
          <p:nvPr/>
        </p:nvSpPr>
        <p:spPr>
          <a:xfrm>
            <a:off x="5394960" y="7589520"/>
            <a:ext cx="3291840" cy="1463040"/>
          </a:xfrm>
          <a:prstGeom prst="rect">
            <a:avLst/>
          </a:prstGeom>
          <a:noFill/>
          <a:ln/>
        </p:spPr>
        <p:txBody>
          <a:bodyPr wrap="square" lIns="0" tIns="0" rIns="0" bIns="0" rtlCol="0" anchor="t"/>
          <a:lstStyle/>
          <a:p>
            <a:r>
              <a:rPr lang="en-US" sz="2800" dirty="0">
                <a:solidFill>
                  <a:srgbClr val="1B2A1E"/>
                </a:solidFill>
                <a:latin typeface="Calibri" pitchFamily="34" charset="0"/>
                <a:ea typeface="Calibri" pitchFamily="34" charset="-122"/>
                <a:cs typeface="Calibri" pitchFamily="34" charset="-120"/>
              </a:rPr>
              <a:t>to travel on water</a:t>
            </a:r>
            <a:endParaRPr lang="en-US" sz="2800" dirty="0"/>
          </a:p>
        </p:txBody>
      </p:sp>
      <p:sp>
        <p:nvSpPr>
          <p:cNvPr id="35" name="wc"/>
          <p:cNvSpPr/>
          <p:nvPr/>
        </p:nvSpPr>
        <p:spPr>
          <a:xfrm>
            <a:off x="9326880" y="5852160"/>
            <a:ext cx="3840480" cy="3383280"/>
          </a:xfrm>
          <a:prstGeom prst="roundRect">
            <a:avLst>
              <a:gd name="adj" fmla="val 8108"/>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36" name="icon-circle"/>
          <p:cNvSpPr/>
          <p:nvPr/>
        </p:nvSpPr>
        <p:spPr>
          <a:xfrm>
            <a:off x="9601200" y="6217920"/>
            <a:ext cx="1005840" cy="1005840"/>
          </a:xfrm>
          <a:prstGeom prst="ellipse">
            <a:avLst/>
          </a:prstGeom>
          <a:solidFill>
            <a:srgbClr val="E63946"/>
          </a:solidFill>
          <a:ln/>
        </p:spPr>
        <p:txBody>
          <a:bodyPr/>
          <a:lstStyle/>
          <a:p>
            <a:endParaRPr lang="en-US" sz="7200"/>
          </a:p>
        </p:txBody>
      </p:sp>
      <p:pic>
        <p:nvPicPr>
          <p:cNvPr id="37" name="Image 6" descr="preencoded.png"/>
          <p:cNvPicPr>
            <a:picLocks noChangeAspect="1"/>
          </p:cNvPicPr>
          <p:nvPr/>
        </p:nvPicPr>
        <p:blipFill>
          <a:blip r:embed="rId10"/>
          <a:stretch>
            <a:fillRect/>
          </a:stretch>
        </p:blipFill>
        <p:spPr>
          <a:xfrm>
            <a:off x="9842602" y="6459322"/>
            <a:ext cx="523036" cy="523036"/>
          </a:xfrm>
          <a:prstGeom prst="rect">
            <a:avLst/>
          </a:prstGeom>
        </p:spPr>
      </p:pic>
      <p:sp>
        <p:nvSpPr>
          <p:cNvPr id="38" name="Text 28"/>
          <p:cNvSpPr txBox="1"/>
          <p:nvPr/>
        </p:nvSpPr>
        <p:spPr>
          <a:xfrm>
            <a:off x="10789920" y="6217920"/>
            <a:ext cx="2286000" cy="1005840"/>
          </a:xfrm>
          <a:prstGeom prst="rect">
            <a:avLst/>
          </a:prstGeom>
          <a:noFill/>
          <a:ln/>
        </p:spPr>
        <p:txBody>
          <a:bodyPr wrap="square" lIns="0" tIns="0" rIns="0" bIns="0" rtlCol="0" anchor="ctr"/>
          <a:lstStyle/>
          <a:p>
            <a:r>
              <a:rPr lang="en-US" sz="3400" b="1" dirty="0">
                <a:solidFill>
                  <a:srgbClr val="14532D"/>
                </a:solidFill>
                <a:latin typeface="Cambria" pitchFamily="34" charset="0"/>
                <a:ea typeface="Cambria" pitchFamily="34" charset="-122"/>
                <a:cs typeface="Cambria" pitchFamily="34" charset="-120"/>
              </a:rPr>
              <a:t>whispered</a:t>
            </a:r>
            <a:endParaRPr lang="en-US" sz="3400" dirty="0"/>
          </a:p>
        </p:txBody>
      </p:sp>
      <p:sp>
        <p:nvSpPr>
          <p:cNvPr id="39" name="Text 29"/>
          <p:cNvSpPr txBox="1"/>
          <p:nvPr/>
        </p:nvSpPr>
        <p:spPr>
          <a:xfrm>
            <a:off x="9601200" y="7589520"/>
            <a:ext cx="3291840" cy="1463040"/>
          </a:xfrm>
          <a:prstGeom prst="rect">
            <a:avLst/>
          </a:prstGeom>
          <a:noFill/>
          <a:ln/>
        </p:spPr>
        <p:txBody>
          <a:bodyPr wrap="square" lIns="0" tIns="0" rIns="0" bIns="0" rtlCol="0" anchor="t"/>
          <a:lstStyle/>
          <a:p>
            <a:r>
              <a:rPr lang="en-US" sz="2800" dirty="0">
                <a:solidFill>
                  <a:srgbClr val="1B2A1E"/>
                </a:solidFill>
                <a:latin typeface="Calibri" pitchFamily="34" charset="0"/>
                <a:ea typeface="Calibri" pitchFamily="34" charset="-122"/>
                <a:cs typeface="Calibri" pitchFamily="34" charset="-120"/>
              </a:rPr>
              <a:t>spoke very softly</a:t>
            </a:r>
            <a:endParaRPr lang="en-US" sz="2800" dirty="0"/>
          </a:p>
        </p:txBody>
      </p:sp>
      <p:sp>
        <p:nvSpPr>
          <p:cNvPr id="40" name="wc"/>
          <p:cNvSpPr/>
          <p:nvPr/>
        </p:nvSpPr>
        <p:spPr>
          <a:xfrm>
            <a:off x="13533120" y="5852160"/>
            <a:ext cx="3840480" cy="3383280"/>
          </a:xfrm>
          <a:prstGeom prst="roundRect">
            <a:avLst>
              <a:gd name="adj" fmla="val 8108"/>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41" name="icon-circle"/>
          <p:cNvSpPr/>
          <p:nvPr/>
        </p:nvSpPr>
        <p:spPr>
          <a:xfrm>
            <a:off x="13807440" y="6217920"/>
            <a:ext cx="1005840" cy="1005840"/>
          </a:xfrm>
          <a:prstGeom prst="ellipse">
            <a:avLst/>
          </a:prstGeom>
          <a:solidFill>
            <a:srgbClr val="E0A100"/>
          </a:solidFill>
          <a:ln/>
        </p:spPr>
        <p:txBody>
          <a:bodyPr/>
          <a:lstStyle/>
          <a:p>
            <a:endParaRPr lang="en-US" sz="7200"/>
          </a:p>
        </p:txBody>
      </p:sp>
      <p:pic>
        <p:nvPicPr>
          <p:cNvPr id="42" name="Image 7" descr="preencoded.png"/>
          <p:cNvPicPr>
            <a:picLocks noChangeAspect="1"/>
          </p:cNvPicPr>
          <p:nvPr/>
        </p:nvPicPr>
        <p:blipFill>
          <a:blip r:embed="rId11"/>
          <a:stretch>
            <a:fillRect/>
          </a:stretch>
        </p:blipFill>
        <p:spPr>
          <a:xfrm>
            <a:off x="14048842" y="6459322"/>
            <a:ext cx="523036" cy="523036"/>
          </a:xfrm>
          <a:prstGeom prst="rect">
            <a:avLst/>
          </a:prstGeom>
        </p:spPr>
      </p:pic>
      <p:sp>
        <p:nvSpPr>
          <p:cNvPr id="43" name="Text 32"/>
          <p:cNvSpPr txBox="1"/>
          <p:nvPr/>
        </p:nvSpPr>
        <p:spPr>
          <a:xfrm>
            <a:off x="14996160" y="6217920"/>
            <a:ext cx="2286000" cy="1005840"/>
          </a:xfrm>
          <a:prstGeom prst="rect">
            <a:avLst/>
          </a:prstGeom>
          <a:noFill/>
          <a:ln/>
        </p:spPr>
        <p:txBody>
          <a:bodyPr wrap="square" lIns="0" tIns="0" rIns="0" bIns="0" rtlCol="0" anchor="ctr"/>
          <a:lstStyle/>
          <a:p>
            <a:r>
              <a:rPr lang="en-US" sz="3400" b="1" dirty="0">
                <a:solidFill>
                  <a:srgbClr val="14532D"/>
                </a:solidFill>
                <a:latin typeface="Cambria" pitchFamily="34" charset="0"/>
                <a:ea typeface="Cambria" pitchFamily="34" charset="-122"/>
                <a:cs typeface="Cambria" pitchFamily="34" charset="-120"/>
              </a:rPr>
              <a:t>joy</a:t>
            </a:r>
            <a:endParaRPr lang="en-US" sz="3400" dirty="0"/>
          </a:p>
        </p:txBody>
      </p:sp>
      <p:sp>
        <p:nvSpPr>
          <p:cNvPr id="44" name="Text 33"/>
          <p:cNvSpPr txBox="1"/>
          <p:nvPr/>
        </p:nvSpPr>
        <p:spPr>
          <a:xfrm>
            <a:off x="13807440" y="7589520"/>
            <a:ext cx="3291840" cy="1463040"/>
          </a:xfrm>
          <a:prstGeom prst="rect">
            <a:avLst/>
          </a:prstGeom>
          <a:noFill/>
          <a:ln/>
        </p:spPr>
        <p:txBody>
          <a:bodyPr wrap="square" lIns="0" tIns="0" rIns="0" bIns="0" rtlCol="0" anchor="t"/>
          <a:lstStyle/>
          <a:p>
            <a:r>
              <a:rPr lang="en-US" sz="2800" dirty="0">
                <a:solidFill>
                  <a:srgbClr val="1B2A1E"/>
                </a:solidFill>
                <a:latin typeface="Calibri" pitchFamily="34" charset="0"/>
                <a:ea typeface="Calibri" pitchFamily="34" charset="-122"/>
                <a:cs typeface="Calibri" pitchFamily="34" charset="-120"/>
              </a:rPr>
              <a:t>great happiness</a:t>
            </a:r>
            <a:endParaRPr lang="en-US" sz="2800" dirty="0"/>
          </a:p>
        </p:txBody>
      </p:sp>
      <p:sp>
        <p:nvSpPr>
          <p:cNvPr id="2" name="Slide Number Placeholder 0"/>
          <p:cNvSpPr>
            <a:spLocks noGrp="1"/>
          </p:cNvSpPr>
          <p:nvPr>
            <p:ph type="sldNum" sz="quarter" idx="4294967295"/>
          </p:nvPr>
        </p:nvSpPr>
        <p:spPr>
          <a:xfrm>
            <a:off x="16459200" y="9656064"/>
            <a:ext cx="914400" cy="402336"/>
          </a:xfrm>
          <a:prstGeom prst="rect">
            <a:avLst/>
          </a:prstGeom>
          <a:extLst>
            <a:ext uri="{C572A759-6A51-4108-AA02-DFA0A04FC94B}">
              <ma14:wrappingTextBoxFlag xmlns="" xmlns:ma14="http://schemas.microsoft.com/office/mac/drawingml/2011/main" val="0"/>
            </a:ext>
          </a:extLst>
        </p:spPr>
        <p:txBody>
          <a:bodyPr/>
          <a:lstStyle>
            <a:lvl1pPr>
              <a:defRPr sz="2000">
                <a:solidFill>
                  <a:srgbClr val="5B6B5E"/>
                </a:solidFill>
              </a:defRPr>
            </a:lvl1pPr>
          </a:lstStyle>
          <a:p>
            <a:pPr algn="r"/>
            <a:fld id="{F7021451-1387-4CA6-816F-3879F97B5CBC}" type="slidenum">
              <a:rPr lang="en-US" b="0"/>
              <a:t>5</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barn(inVertical)">
                                      <p:cBhvr>
                                        <p:cTn id="10" dur="500"/>
                                        <p:tgtEl>
                                          <p:spTgt spid="3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barn(inVertical)">
                                      <p:cBhvr>
                                        <p:cTn id="13" dur="500"/>
                                        <p:tgtEl>
                                          <p:spTgt spid="35"/>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barn(inVertical)">
                                      <p:cBhvr>
                                        <p:cTn id="16" dur="500"/>
                                        <p:tgtEl>
                                          <p:spTgt spid="40"/>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barn(inVertical)">
                                      <p:cBhvr>
                                        <p:cTn id="19" dur="500"/>
                                        <p:tgtEl>
                                          <p:spTgt spid="20"/>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inVertical)">
                                      <p:cBhvr>
                                        <p:cTn id="22" dur="500"/>
                                        <p:tgtEl>
                                          <p:spTgt spid="15"/>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inVertical)">
                                      <p:cBhvr>
                                        <p:cTn id="25" dur="500"/>
                                        <p:tgtEl>
                                          <p:spTgt spid="10"/>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inVertical)">
                                      <p:cBhvr>
                                        <p:cTn id="28" dur="500"/>
                                        <p:tgtEl>
                                          <p:spTgt spid="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par>
                                <p:cTn id="32" presetID="10" presetClass="entr" presetSubtype="0"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par>
                                <p:cTn id="44" presetID="10" presetClass="entr" presetSubtype="0" fill="hold"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500"/>
                                        <p:tgtEl>
                                          <p:spTgt spid="1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par>
                                <p:cTn id="56" presetID="10" presetClass="entr" presetSubtype="0" fill="hold"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500"/>
                                        <p:tgtEl>
                                          <p:spTgt spid="1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500"/>
                                        <p:tgtEl>
                                          <p:spTgt spid="21"/>
                                        </p:tgtEl>
                                      </p:cBhvr>
                                    </p:animEffect>
                                  </p:childTnLst>
                                </p:cTn>
                              </p:par>
                              <p:par>
                                <p:cTn id="68" presetID="10" presetClass="entr" presetSubtype="0" fill="hold"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500"/>
                                        <p:tgtEl>
                                          <p:spTgt spid="22"/>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fade">
                                      <p:cBhvr>
                                        <p:cTn id="73" dur="500"/>
                                        <p:tgtEl>
                                          <p:spTgt spid="23"/>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500"/>
                                        <p:tgtEl>
                                          <p:spTgt spid="24"/>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fade">
                                      <p:cBhvr>
                                        <p:cTn id="79" dur="500"/>
                                        <p:tgtEl>
                                          <p:spTgt spid="26"/>
                                        </p:tgtEl>
                                      </p:cBhvr>
                                    </p:animEffect>
                                  </p:childTnLst>
                                </p:cTn>
                              </p:par>
                              <p:par>
                                <p:cTn id="80" presetID="10" presetClass="entr" presetSubtype="0" fill="hold" nodeType="with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fade">
                                      <p:cBhvr>
                                        <p:cTn id="82" dur="500"/>
                                        <p:tgtEl>
                                          <p:spTgt spid="27"/>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fade">
                                      <p:cBhvr>
                                        <p:cTn id="85" dur="500"/>
                                        <p:tgtEl>
                                          <p:spTgt spid="28"/>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fade">
                                      <p:cBhvr>
                                        <p:cTn id="88" dur="500"/>
                                        <p:tgtEl>
                                          <p:spTgt spid="29"/>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500"/>
                                        <p:tgtEl>
                                          <p:spTgt spid="31"/>
                                        </p:tgtEl>
                                      </p:cBhvr>
                                    </p:animEffect>
                                  </p:childTnLst>
                                </p:cTn>
                              </p:par>
                              <p:par>
                                <p:cTn id="92" presetID="10" presetClass="entr" presetSubtype="0" fill="hold" nodeType="withEffect">
                                  <p:stCondLst>
                                    <p:cond delay="0"/>
                                  </p:stCondLst>
                                  <p:childTnLst>
                                    <p:set>
                                      <p:cBhvr>
                                        <p:cTn id="93" dur="1" fill="hold">
                                          <p:stCondLst>
                                            <p:cond delay="0"/>
                                          </p:stCondLst>
                                        </p:cTn>
                                        <p:tgtEl>
                                          <p:spTgt spid="32"/>
                                        </p:tgtEl>
                                        <p:attrNameLst>
                                          <p:attrName>style.visibility</p:attrName>
                                        </p:attrNameLst>
                                      </p:cBhvr>
                                      <p:to>
                                        <p:strVal val="visible"/>
                                      </p:to>
                                    </p:set>
                                    <p:animEffect transition="in" filter="fade">
                                      <p:cBhvr>
                                        <p:cTn id="94" dur="500"/>
                                        <p:tgtEl>
                                          <p:spTgt spid="32"/>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3"/>
                                        </p:tgtEl>
                                        <p:attrNameLst>
                                          <p:attrName>style.visibility</p:attrName>
                                        </p:attrNameLst>
                                      </p:cBhvr>
                                      <p:to>
                                        <p:strVal val="visible"/>
                                      </p:to>
                                    </p:set>
                                    <p:animEffect transition="in" filter="fade">
                                      <p:cBhvr>
                                        <p:cTn id="97" dur="500"/>
                                        <p:tgtEl>
                                          <p:spTgt spid="33"/>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34"/>
                                        </p:tgtEl>
                                        <p:attrNameLst>
                                          <p:attrName>style.visibility</p:attrName>
                                        </p:attrNameLst>
                                      </p:cBhvr>
                                      <p:to>
                                        <p:strVal val="visible"/>
                                      </p:to>
                                    </p:set>
                                    <p:animEffect transition="in" filter="fade">
                                      <p:cBhvr>
                                        <p:cTn id="100" dur="500"/>
                                        <p:tgtEl>
                                          <p:spTgt spid="34"/>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36"/>
                                        </p:tgtEl>
                                        <p:attrNameLst>
                                          <p:attrName>style.visibility</p:attrName>
                                        </p:attrNameLst>
                                      </p:cBhvr>
                                      <p:to>
                                        <p:strVal val="visible"/>
                                      </p:to>
                                    </p:set>
                                    <p:animEffect transition="in" filter="fade">
                                      <p:cBhvr>
                                        <p:cTn id="103" dur="500"/>
                                        <p:tgtEl>
                                          <p:spTgt spid="36"/>
                                        </p:tgtEl>
                                      </p:cBhvr>
                                    </p:animEffect>
                                  </p:childTnLst>
                                </p:cTn>
                              </p:par>
                              <p:par>
                                <p:cTn id="104" presetID="10" presetClass="entr" presetSubtype="0" fill="hold" nodeType="withEffect">
                                  <p:stCondLst>
                                    <p:cond delay="0"/>
                                  </p:stCondLst>
                                  <p:childTnLst>
                                    <p:set>
                                      <p:cBhvr>
                                        <p:cTn id="105" dur="1" fill="hold">
                                          <p:stCondLst>
                                            <p:cond delay="0"/>
                                          </p:stCondLst>
                                        </p:cTn>
                                        <p:tgtEl>
                                          <p:spTgt spid="37"/>
                                        </p:tgtEl>
                                        <p:attrNameLst>
                                          <p:attrName>style.visibility</p:attrName>
                                        </p:attrNameLst>
                                      </p:cBhvr>
                                      <p:to>
                                        <p:strVal val="visible"/>
                                      </p:to>
                                    </p:set>
                                    <p:animEffect transition="in" filter="fade">
                                      <p:cBhvr>
                                        <p:cTn id="106" dur="500"/>
                                        <p:tgtEl>
                                          <p:spTgt spid="37"/>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38"/>
                                        </p:tgtEl>
                                        <p:attrNameLst>
                                          <p:attrName>style.visibility</p:attrName>
                                        </p:attrNameLst>
                                      </p:cBhvr>
                                      <p:to>
                                        <p:strVal val="visible"/>
                                      </p:to>
                                    </p:set>
                                    <p:animEffect transition="in" filter="fade">
                                      <p:cBhvr>
                                        <p:cTn id="109" dur="500"/>
                                        <p:tgtEl>
                                          <p:spTgt spid="38"/>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39"/>
                                        </p:tgtEl>
                                        <p:attrNameLst>
                                          <p:attrName>style.visibility</p:attrName>
                                        </p:attrNameLst>
                                      </p:cBhvr>
                                      <p:to>
                                        <p:strVal val="visible"/>
                                      </p:to>
                                    </p:set>
                                    <p:animEffect transition="in" filter="fade">
                                      <p:cBhvr>
                                        <p:cTn id="112" dur="500"/>
                                        <p:tgtEl>
                                          <p:spTgt spid="39"/>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41"/>
                                        </p:tgtEl>
                                        <p:attrNameLst>
                                          <p:attrName>style.visibility</p:attrName>
                                        </p:attrNameLst>
                                      </p:cBhvr>
                                      <p:to>
                                        <p:strVal val="visible"/>
                                      </p:to>
                                    </p:set>
                                    <p:animEffect transition="in" filter="fade">
                                      <p:cBhvr>
                                        <p:cTn id="115" dur="500"/>
                                        <p:tgtEl>
                                          <p:spTgt spid="41"/>
                                        </p:tgtEl>
                                      </p:cBhvr>
                                    </p:animEffect>
                                  </p:childTnLst>
                                </p:cTn>
                              </p:par>
                              <p:par>
                                <p:cTn id="116" presetID="10" presetClass="entr" presetSubtype="0" fill="hold" nodeType="withEffect">
                                  <p:stCondLst>
                                    <p:cond delay="0"/>
                                  </p:stCondLst>
                                  <p:childTnLst>
                                    <p:set>
                                      <p:cBhvr>
                                        <p:cTn id="117" dur="1" fill="hold">
                                          <p:stCondLst>
                                            <p:cond delay="0"/>
                                          </p:stCondLst>
                                        </p:cTn>
                                        <p:tgtEl>
                                          <p:spTgt spid="42"/>
                                        </p:tgtEl>
                                        <p:attrNameLst>
                                          <p:attrName>style.visibility</p:attrName>
                                        </p:attrNameLst>
                                      </p:cBhvr>
                                      <p:to>
                                        <p:strVal val="visible"/>
                                      </p:to>
                                    </p:set>
                                    <p:animEffect transition="in" filter="fade">
                                      <p:cBhvr>
                                        <p:cTn id="118" dur="500"/>
                                        <p:tgtEl>
                                          <p:spTgt spid="42"/>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43"/>
                                        </p:tgtEl>
                                        <p:attrNameLst>
                                          <p:attrName>style.visibility</p:attrName>
                                        </p:attrNameLst>
                                      </p:cBhvr>
                                      <p:to>
                                        <p:strVal val="visible"/>
                                      </p:to>
                                    </p:set>
                                    <p:animEffect transition="in" filter="fade">
                                      <p:cBhvr>
                                        <p:cTn id="121" dur="500"/>
                                        <p:tgtEl>
                                          <p:spTgt spid="43"/>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44"/>
                                        </p:tgtEl>
                                        <p:attrNameLst>
                                          <p:attrName>style.visibility</p:attrName>
                                        </p:attrNameLst>
                                      </p:cBhvr>
                                      <p:to>
                                        <p:strVal val="visible"/>
                                      </p:to>
                                    </p:set>
                                    <p:animEffect transition="in" filter="fade">
                                      <p:cBhvr>
                                        <p:cTn id="124" dur="500"/>
                                        <p:tgtEl>
                                          <p:spTgt spid="44"/>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2"/>
                                        </p:tgtEl>
                                        <p:attrNameLst>
                                          <p:attrName>style.visibility</p:attrName>
                                        </p:attrNameLst>
                                      </p:cBhvr>
                                      <p:to>
                                        <p:strVal val="visible"/>
                                      </p:to>
                                    </p:set>
                                    <p:animEffect transition="in" filter="fade">
                                      <p:cBhvr>
                                        <p:cTn id="1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0" grpId="0" animBg="1"/>
      <p:bldP spid="11" grpId="0" animBg="1"/>
      <p:bldP spid="13" grpId="0" animBg="1"/>
      <p:bldP spid="14" grpId="0" animBg="1"/>
      <p:bldP spid="15" grpId="0" animBg="1"/>
      <p:bldP spid="16" grpId="0" animBg="1"/>
      <p:bldP spid="18" grpId="0" animBg="1"/>
      <p:bldP spid="19" grpId="0" animBg="1"/>
      <p:bldP spid="20" grpId="0" animBg="1"/>
      <p:bldP spid="21" grpId="0" animBg="1"/>
      <p:bldP spid="23" grpId="0" animBg="1"/>
      <p:bldP spid="24" grpId="0" animBg="1"/>
      <p:bldP spid="25" grpId="0" animBg="1"/>
      <p:bldP spid="26" grpId="0" animBg="1"/>
      <p:bldP spid="28" grpId="0" animBg="1"/>
      <p:bldP spid="29" grpId="0" animBg="1"/>
      <p:bldP spid="30" grpId="0" animBg="1"/>
      <p:bldP spid="31" grpId="0" animBg="1"/>
      <p:bldP spid="33" grpId="0" animBg="1"/>
      <p:bldP spid="34" grpId="0" animBg="1"/>
      <p:bldP spid="35" grpId="0" animBg="1"/>
      <p:bldP spid="36" grpId="0" animBg="1"/>
      <p:bldP spid="38" grpId="0" animBg="1"/>
      <p:bldP spid="39" grpId="0" animBg="1"/>
      <p:bldP spid="40" grpId="0" animBg="1"/>
      <p:bldP spid="41" grpId="0" animBg="1"/>
      <p:bldP spid="43" grpId="0" animBg="1"/>
      <p:bldP spid="44" grpId="0" animBg="1"/>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914400" y="9692640"/>
            <a:ext cx="10972800" cy="365760"/>
          </a:xfrm>
          <a:prstGeom prst="rect">
            <a:avLst/>
          </a:prstGeom>
          <a:noFill/>
          <a:ln/>
        </p:spPr>
        <p:txBody>
          <a:bodyPr wrap="square" lIns="0" tIns="0" rIns="0" bIns="0" rtlCol="0" anchor="t"/>
          <a:lstStyle/>
          <a:p>
            <a:r>
              <a:rPr lang="en-US" sz="2000" dirty="0">
                <a:solidFill>
                  <a:srgbClr val="5B6B5E"/>
                </a:solidFill>
                <a:latin typeface="Calibri" pitchFamily="34" charset="0"/>
                <a:ea typeface="Calibri" pitchFamily="34" charset="-122"/>
                <a:cs typeface="Calibri" pitchFamily="34" charset="-120"/>
              </a:rPr>
              <a:t>English for Today · Unit 16 · Pair work</a:t>
            </a:r>
            <a:endParaRPr lang="en-US" sz="2000" dirty="0"/>
          </a:p>
        </p:txBody>
      </p:sp>
      <p:sp>
        <p:nvSpPr>
          <p:cNvPr id="4" name="Text 1"/>
          <p:cNvSpPr txBox="1"/>
          <p:nvPr/>
        </p:nvSpPr>
        <p:spPr>
          <a:xfrm>
            <a:off x="914400" y="548640"/>
            <a:ext cx="16459200" cy="1280160"/>
          </a:xfrm>
          <a:prstGeom prst="rect">
            <a:avLst/>
          </a:prstGeom>
          <a:noFill/>
          <a:ln/>
        </p:spPr>
        <p:txBody>
          <a:bodyPr wrap="square" lIns="0" tIns="0" rIns="0" bIns="0" rtlCol="0" anchor="ctr"/>
          <a:lstStyle/>
          <a:p>
            <a:r>
              <a:rPr lang="en-US" sz="6800" b="1" dirty="0">
                <a:solidFill>
                  <a:srgbClr val="14532D"/>
                </a:solidFill>
                <a:latin typeface="Cambria" pitchFamily="34" charset="0"/>
                <a:ea typeface="Cambria" pitchFamily="34" charset="-122"/>
                <a:cs typeface="Cambria" pitchFamily="34" charset="-120"/>
              </a:rPr>
              <a:t>Pair work: how to do it</a:t>
            </a:r>
            <a:endParaRPr lang="en-US" sz="6800" dirty="0"/>
          </a:p>
        </p:txBody>
      </p:sp>
      <p:sp>
        <p:nvSpPr>
          <p:cNvPr id="5" name="time"/>
          <p:cNvSpPr/>
          <p:nvPr/>
        </p:nvSpPr>
        <p:spPr>
          <a:xfrm>
            <a:off x="14081760" y="768096"/>
            <a:ext cx="3291840" cy="877824"/>
          </a:xfrm>
          <a:prstGeom prst="roundRect">
            <a:avLst>
              <a:gd name="adj" fmla="val 31250"/>
            </a:avLst>
          </a:prstGeom>
          <a:solidFill>
            <a:srgbClr val="E63946"/>
          </a:solidFill>
          <a:ln/>
          <a:effectLst>
            <a:outerShdw blurRad="101600" dist="25400" dir="5400000" algn="bl" rotWithShape="0">
              <a:srgbClr val="000000">
                <a:alpha val="18000"/>
              </a:srgbClr>
            </a:outerShdw>
          </a:effectLst>
        </p:spPr>
        <p:txBody>
          <a:bodyPr/>
          <a:lstStyle/>
          <a:p>
            <a:endParaRPr lang="en-US" sz="7200"/>
          </a:p>
        </p:txBody>
      </p:sp>
      <p:sp>
        <p:nvSpPr>
          <p:cNvPr id="6" name="Text 3"/>
          <p:cNvSpPr txBox="1"/>
          <p:nvPr/>
        </p:nvSpPr>
        <p:spPr>
          <a:xfrm>
            <a:off x="14447520" y="862584"/>
            <a:ext cx="2377440" cy="633984"/>
          </a:xfrm>
          <a:prstGeom prst="rect">
            <a:avLst/>
          </a:prstGeom>
          <a:noFill/>
          <a:ln/>
        </p:spPr>
        <p:txBody>
          <a:bodyPr wrap="square" lIns="0" tIns="0" rIns="0" bIns="0" rtlCol="0" anchor="ctr"/>
          <a:lstStyle/>
          <a:p>
            <a:pPr algn="ctr"/>
            <a:r>
              <a:rPr lang="en-US" sz="3000" b="1" dirty="0">
                <a:solidFill>
                  <a:srgbClr val="FFFFFF"/>
                </a:solidFill>
                <a:latin typeface="Calibri" pitchFamily="34" charset="0"/>
                <a:ea typeface="Calibri" pitchFamily="34" charset="-122"/>
                <a:cs typeface="Calibri" pitchFamily="34" charset="-120"/>
              </a:rPr>
              <a:t>⏱ 15 min</a:t>
            </a:r>
            <a:endParaRPr lang="en-US" sz="3000" dirty="0"/>
          </a:p>
        </p:txBody>
      </p:sp>
      <p:sp>
        <p:nvSpPr>
          <p:cNvPr id="7" name="steps"/>
          <p:cNvSpPr/>
          <p:nvPr/>
        </p:nvSpPr>
        <p:spPr>
          <a:xfrm>
            <a:off x="914400" y="2194560"/>
            <a:ext cx="10058400" cy="7223760"/>
          </a:xfrm>
          <a:prstGeom prst="roundRect">
            <a:avLst>
              <a:gd name="adj" fmla="val 3797"/>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8" name="step-num"/>
          <p:cNvSpPr/>
          <p:nvPr/>
        </p:nvSpPr>
        <p:spPr>
          <a:xfrm>
            <a:off x="1371600" y="2569464"/>
            <a:ext cx="768096" cy="768096"/>
          </a:xfrm>
          <a:prstGeom prst="ellipse">
            <a:avLst/>
          </a:prstGeom>
          <a:solidFill>
            <a:srgbClr val="22B14C"/>
          </a:solidFill>
          <a:ln/>
        </p:spPr>
        <p:txBody>
          <a:bodyPr/>
          <a:lstStyle/>
          <a:p>
            <a:endParaRPr lang="en-US" sz="7200"/>
          </a:p>
        </p:txBody>
      </p:sp>
      <p:sp>
        <p:nvSpPr>
          <p:cNvPr id="9" name="Text 6"/>
          <p:cNvSpPr txBox="1"/>
          <p:nvPr/>
        </p:nvSpPr>
        <p:spPr>
          <a:xfrm>
            <a:off x="1371600" y="2569464"/>
            <a:ext cx="768096" cy="768096"/>
          </a:xfrm>
          <a:prstGeom prst="rect">
            <a:avLst/>
          </a:prstGeom>
          <a:noFill/>
          <a:ln/>
        </p:spPr>
        <p:txBody>
          <a:bodyPr wrap="square" lIns="0" tIns="0" rIns="0" bIns="0" rtlCol="0" anchor="ctr"/>
          <a:lstStyle/>
          <a:p>
            <a:pPr algn="ctr"/>
            <a:r>
              <a:rPr lang="en-US" sz="3000" b="1" dirty="0">
                <a:solidFill>
                  <a:srgbClr val="FFFFFF"/>
                </a:solidFill>
                <a:latin typeface="Calibri" pitchFamily="34" charset="0"/>
                <a:ea typeface="Calibri" pitchFamily="34" charset="-122"/>
                <a:cs typeface="Calibri" pitchFamily="34" charset="-120"/>
              </a:rPr>
              <a:t>1</a:t>
            </a:r>
            <a:endParaRPr lang="en-US" sz="3000" dirty="0"/>
          </a:p>
        </p:txBody>
      </p:sp>
      <p:sp>
        <p:nvSpPr>
          <p:cNvPr id="10" name="Text 7"/>
          <p:cNvSpPr txBox="1"/>
          <p:nvPr/>
        </p:nvSpPr>
        <p:spPr>
          <a:xfrm>
            <a:off x="2432304" y="2377440"/>
            <a:ext cx="8266176" cy="1078992"/>
          </a:xfrm>
          <a:prstGeom prst="rect">
            <a:avLst/>
          </a:prstGeom>
          <a:noFill/>
          <a:ln/>
        </p:spPr>
        <p:txBody>
          <a:bodyPr wrap="square" lIns="0" tIns="0" rIns="0" bIns="0" rtlCol="0" anchor="ctr"/>
          <a:lstStyle/>
          <a:p>
            <a:r>
              <a:rPr lang="en-US" sz="3000" dirty="0">
                <a:solidFill>
                  <a:srgbClr val="1B2A1E"/>
                </a:solidFill>
                <a:latin typeface="Calibri" pitchFamily="34" charset="0"/>
                <a:ea typeface="Calibri" pitchFamily="34" charset="-122"/>
                <a:cs typeface="Calibri" pitchFamily="34" charset="-120"/>
              </a:rPr>
              <a:t>Sit with your partner</a:t>
            </a:r>
            <a:endParaRPr lang="en-US" sz="3000" dirty="0"/>
          </a:p>
        </p:txBody>
      </p:sp>
      <p:sp>
        <p:nvSpPr>
          <p:cNvPr id="11" name="step-num"/>
          <p:cNvSpPr/>
          <p:nvPr/>
        </p:nvSpPr>
        <p:spPr>
          <a:xfrm>
            <a:off x="1371600" y="3721608"/>
            <a:ext cx="768096" cy="768096"/>
          </a:xfrm>
          <a:prstGeom prst="ellipse">
            <a:avLst/>
          </a:prstGeom>
          <a:solidFill>
            <a:srgbClr val="22B14C"/>
          </a:solidFill>
          <a:ln/>
        </p:spPr>
        <p:txBody>
          <a:bodyPr/>
          <a:lstStyle/>
          <a:p>
            <a:endParaRPr lang="en-US" sz="7200"/>
          </a:p>
        </p:txBody>
      </p:sp>
      <p:sp>
        <p:nvSpPr>
          <p:cNvPr id="12" name="Text 9"/>
          <p:cNvSpPr txBox="1"/>
          <p:nvPr/>
        </p:nvSpPr>
        <p:spPr>
          <a:xfrm>
            <a:off x="1371600" y="3721608"/>
            <a:ext cx="768096" cy="768096"/>
          </a:xfrm>
          <a:prstGeom prst="rect">
            <a:avLst/>
          </a:prstGeom>
          <a:noFill/>
          <a:ln/>
        </p:spPr>
        <p:txBody>
          <a:bodyPr wrap="square" lIns="0" tIns="0" rIns="0" bIns="0" rtlCol="0" anchor="ctr"/>
          <a:lstStyle/>
          <a:p>
            <a:pPr algn="ctr"/>
            <a:r>
              <a:rPr lang="en-US" sz="3000" b="1" dirty="0">
                <a:solidFill>
                  <a:srgbClr val="FFFFFF"/>
                </a:solidFill>
                <a:latin typeface="Calibri" pitchFamily="34" charset="0"/>
                <a:ea typeface="Calibri" pitchFamily="34" charset="-122"/>
                <a:cs typeface="Calibri" pitchFamily="34" charset="-120"/>
              </a:rPr>
              <a:t>2</a:t>
            </a:r>
            <a:endParaRPr lang="en-US" sz="3000" dirty="0"/>
          </a:p>
        </p:txBody>
      </p:sp>
      <p:sp>
        <p:nvSpPr>
          <p:cNvPr id="13" name="Text 10"/>
          <p:cNvSpPr txBox="1"/>
          <p:nvPr/>
        </p:nvSpPr>
        <p:spPr>
          <a:xfrm>
            <a:off x="2432304" y="3529584"/>
            <a:ext cx="8266176" cy="1078992"/>
          </a:xfrm>
          <a:prstGeom prst="rect">
            <a:avLst/>
          </a:prstGeom>
          <a:noFill/>
          <a:ln/>
        </p:spPr>
        <p:txBody>
          <a:bodyPr wrap="square" lIns="0" tIns="0" rIns="0" bIns="0" rtlCol="0" anchor="ctr"/>
          <a:lstStyle/>
          <a:p>
            <a:r>
              <a:rPr lang="en-US" sz="3000" dirty="0">
                <a:solidFill>
                  <a:srgbClr val="1B2A1E"/>
                </a:solidFill>
                <a:latin typeface="Calibri" pitchFamily="34" charset="0"/>
                <a:ea typeface="Calibri" pitchFamily="34" charset="-122"/>
                <a:cs typeface="Calibri" pitchFamily="34" charset="-120"/>
              </a:rPr>
              <a:t>Listen as the teacher reads a statement aloud</a:t>
            </a:r>
            <a:endParaRPr lang="en-US" sz="3000" dirty="0"/>
          </a:p>
        </p:txBody>
      </p:sp>
      <p:sp>
        <p:nvSpPr>
          <p:cNvPr id="14" name="step-num"/>
          <p:cNvSpPr/>
          <p:nvPr/>
        </p:nvSpPr>
        <p:spPr>
          <a:xfrm>
            <a:off x="1371600" y="4873752"/>
            <a:ext cx="768096" cy="768096"/>
          </a:xfrm>
          <a:prstGeom prst="ellipse">
            <a:avLst/>
          </a:prstGeom>
          <a:solidFill>
            <a:srgbClr val="22B14C"/>
          </a:solidFill>
          <a:ln/>
        </p:spPr>
        <p:txBody>
          <a:bodyPr/>
          <a:lstStyle/>
          <a:p>
            <a:endParaRPr lang="en-US" sz="7200"/>
          </a:p>
        </p:txBody>
      </p:sp>
      <p:sp>
        <p:nvSpPr>
          <p:cNvPr id="15" name="Text 12"/>
          <p:cNvSpPr txBox="1"/>
          <p:nvPr/>
        </p:nvSpPr>
        <p:spPr>
          <a:xfrm>
            <a:off x="1371600" y="4873752"/>
            <a:ext cx="768096" cy="768096"/>
          </a:xfrm>
          <a:prstGeom prst="rect">
            <a:avLst/>
          </a:prstGeom>
          <a:noFill/>
          <a:ln/>
        </p:spPr>
        <p:txBody>
          <a:bodyPr wrap="square" lIns="0" tIns="0" rIns="0" bIns="0" rtlCol="0" anchor="ctr"/>
          <a:lstStyle/>
          <a:p>
            <a:pPr algn="ctr"/>
            <a:r>
              <a:rPr lang="en-US" sz="3000" b="1" dirty="0">
                <a:solidFill>
                  <a:srgbClr val="FFFFFF"/>
                </a:solidFill>
                <a:latin typeface="Calibri" pitchFamily="34" charset="0"/>
                <a:ea typeface="Calibri" pitchFamily="34" charset="-122"/>
                <a:cs typeface="Calibri" pitchFamily="34" charset="-120"/>
              </a:rPr>
              <a:t>3</a:t>
            </a:r>
            <a:endParaRPr lang="en-US" sz="3000" dirty="0"/>
          </a:p>
        </p:txBody>
      </p:sp>
      <p:sp>
        <p:nvSpPr>
          <p:cNvPr id="16" name="Text 13"/>
          <p:cNvSpPr txBox="1"/>
          <p:nvPr/>
        </p:nvSpPr>
        <p:spPr>
          <a:xfrm>
            <a:off x="2432304" y="4681728"/>
            <a:ext cx="8266176" cy="1078992"/>
          </a:xfrm>
          <a:prstGeom prst="rect">
            <a:avLst/>
          </a:prstGeom>
          <a:noFill/>
          <a:ln/>
        </p:spPr>
        <p:txBody>
          <a:bodyPr wrap="square" lIns="0" tIns="0" rIns="0" bIns="0" rtlCol="0" anchor="ctr"/>
          <a:lstStyle/>
          <a:p>
            <a:r>
              <a:rPr lang="en-US" sz="3000" dirty="0">
                <a:solidFill>
                  <a:srgbClr val="1B2A1E"/>
                </a:solidFill>
                <a:latin typeface="Calibri" pitchFamily="34" charset="0"/>
                <a:ea typeface="Calibri" pitchFamily="34" charset="-122"/>
                <a:cs typeface="Calibri" pitchFamily="34" charset="-120"/>
              </a:rPr>
              <a:t>Discuss it together for one minute</a:t>
            </a:r>
            <a:endParaRPr lang="en-US" sz="3000" dirty="0"/>
          </a:p>
        </p:txBody>
      </p:sp>
      <p:sp>
        <p:nvSpPr>
          <p:cNvPr id="17" name="step-num"/>
          <p:cNvSpPr/>
          <p:nvPr/>
        </p:nvSpPr>
        <p:spPr>
          <a:xfrm>
            <a:off x="1371600" y="6025896"/>
            <a:ext cx="768096" cy="768096"/>
          </a:xfrm>
          <a:prstGeom prst="ellipse">
            <a:avLst/>
          </a:prstGeom>
          <a:solidFill>
            <a:srgbClr val="22B14C"/>
          </a:solidFill>
          <a:ln/>
        </p:spPr>
        <p:txBody>
          <a:bodyPr/>
          <a:lstStyle/>
          <a:p>
            <a:endParaRPr lang="en-US" sz="7200"/>
          </a:p>
        </p:txBody>
      </p:sp>
      <p:sp>
        <p:nvSpPr>
          <p:cNvPr id="18" name="Text 15"/>
          <p:cNvSpPr txBox="1"/>
          <p:nvPr/>
        </p:nvSpPr>
        <p:spPr>
          <a:xfrm>
            <a:off x="1371600" y="6025896"/>
            <a:ext cx="768096" cy="768096"/>
          </a:xfrm>
          <a:prstGeom prst="rect">
            <a:avLst/>
          </a:prstGeom>
          <a:noFill/>
          <a:ln/>
        </p:spPr>
        <p:txBody>
          <a:bodyPr wrap="square" lIns="0" tIns="0" rIns="0" bIns="0" rtlCol="0" anchor="ctr"/>
          <a:lstStyle/>
          <a:p>
            <a:pPr algn="ctr"/>
            <a:r>
              <a:rPr lang="en-US" sz="3000" b="1" dirty="0">
                <a:solidFill>
                  <a:srgbClr val="FFFFFF"/>
                </a:solidFill>
                <a:latin typeface="Calibri" pitchFamily="34" charset="0"/>
                <a:ea typeface="Calibri" pitchFamily="34" charset="-122"/>
                <a:cs typeface="Calibri" pitchFamily="34" charset="-120"/>
              </a:rPr>
              <a:t>4</a:t>
            </a:r>
            <a:endParaRPr lang="en-US" sz="3000" dirty="0"/>
          </a:p>
        </p:txBody>
      </p:sp>
      <p:sp>
        <p:nvSpPr>
          <p:cNvPr id="19" name="Text 16"/>
          <p:cNvSpPr txBox="1"/>
          <p:nvPr/>
        </p:nvSpPr>
        <p:spPr>
          <a:xfrm>
            <a:off x="2432304" y="5833872"/>
            <a:ext cx="8266176" cy="1078992"/>
          </a:xfrm>
          <a:prstGeom prst="rect">
            <a:avLst/>
          </a:prstGeom>
          <a:noFill/>
          <a:ln/>
        </p:spPr>
        <p:txBody>
          <a:bodyPr wrap="square" lIns="0" tIns="0" rIns="0" bIns="0" rtlCol="0" anchor="ctr"/>
          <a:lstStyle/>
          <a:p>
            <a:r>
              <a:rPr lang="en-US" sz="3000" dirty="0">
                <a:solidFill>
                  <a:srgbClr val="1B2A1E"/>
                </a:solidFill>
                <a:latin typeface="Calibri" pitchFamily="34" charset="0"/>
                <a:ea typeface="Calibri" pitchFamily="34" charset="-122"/>
                <a:cs typeface="Calibri" pitchFamily="34" charset="-120"/>
              </a:rPr>
              <a:t>Decide: true or false?</a:t>
            </a:r>
            <a:endParaRPr lang="en-US" sz="3000" dirty="0"/>
          </a:p>
        </p:txBody>
      </p:sp>
      <p:sp>
        <p:nvSpPr>
          <p:cNvPr id="20" name="step-num"/>
          <p:cNvSpPr/>
          <p:nvPr/>
        </p:nvSpPr>
        <p:spPr>
          <a:xfrm>
            <a:off x="1371600" y="7178040"/>
            <a:ext cx="768096" cy="768096"/>
          </a:xfrm>
          <a:prstGeom prst="ellipse">
            <a:avLst/>
          </a:prstGeom>
          <a:solidFill>
            <a:srgbClr val="22B14C"/>
          </a:solidFill>
          <a:ln/>
        </p:spPr>
        <p:txBody>
          <a:bodyPr/>
          <a:lstStyle/>
          <a:p>
            <a:endParaRPr lang="en-US" sz="7200"/>
          </a:p>
        </p:txBody>
      </p:sp>
      <p:sp>
        <p:nvSpPr>
          <p:cNvPr id="21" name="Text 18"/>
          <p:cNvSpPr txBox="1"/>
          <p:nvPr/>
        </p:nvSpPr>
        <p:spPr>
          <a:xfrm>
            <a:off x="1371600" y="7178040"/>
            <a:ext cx="768096" cy="768096"/>
          </a:xfrm>
          <a:prstGeom prst="rect">
            <a:avLst/>
          </a:prstGeom>
          <a:noFill/>
          <a:ln/>
        </p:spPr>
        <p:txBody>
          <a:bodyPr wrap="square" lIns="0" tIns="0" rIns="0" bIns="0" rtlCol="0" anchor="ctr"/>
          <a:lstStyle/>
          <a:p>
            <a:pPr algn="ctr"/>
            <a:r>
              <a:rPr lang="en-US" sz="3000" b="1" dirty="0">
                <a:solidFill>
                  <a:srgbClr val="FFFFFF"/>
                </a:solidFill>
                <a:latin typeface="Calibri" pitchFamily="34" charset="0"/>
                <a:ea typeface="Calibri" pitchFamily="34" charset="-122"/>
                <a:cs typeface="Calibri" pitchFamily="34" charset="-120"/>
              </a:rPr>
              <a:t>5</a:t>
            </a:r>
            <a:endParaRPr lang="en-US" sz="3000" dirty="0"/>
          </a:p>
        </p:txBody>
      </p:sp>
      <p:sp>
        <p:nvSpPr>
          <p:cNvPr id="22" name="Text 19"/>
          <p:cNvSpPr txBox="1"/>
          <p:nvPr/>
        </p:nvSpPr>
        <p:spPr>
          <a:xfrm>
            <a:off x="2432304" y="6986016"/>
            <a:ext cx="8266176" cy="1078992"/>
          </a:xfrm>
          <a:prstGeom prst="rect">
            <a:avLst/>
          </a:prstGeom>
          <a:noFill/>
          <a:ln/>
        </p:spPr>
        <p:txBody>
          <a:bodyPr wrap="square" lIns="0" tIns="0" rIns="0" bIns="0" rtlCol="0" anchor="ctr"/>
          <a:lstStyle/>
          <a:p>
            <a:r>
              <a:rPr lang="en-US" sz="3000" dirty="0">
                <a:solidFill>
                  <a:srgbClr val="1B2A1E"/>
                </a:solidFill>
                <a:latin typeface="Calibri" pitchFamily="34" charset="0"/>
                <a:ea typeface="Calibri" pitchFamily="34" charset="-122"/>
                <a:cs typeface="Calibri" pitchFamily="34" charset="-120"/>
              </a:rPr>
              <a:t>If it is false, give the correct information</a:t>
            </a:r>
            <a:endParaRPr lang="en-US" sz="3000" dirty="0"/>
          </a:p>
        </p:txBody>
      </p:sp>
      <p:sp>
        <p:nvSpPr>
          <p:cNvPr id="23" name="step-num"/>
          <p:cNvSpPr/>
          <p:nvPr/>
        </p:nvSpPr>
        <p:spPr>
          <a:xfrm>
            <a:off x="1371600" y="8330184"/>
            <a:ext cx="768096" cy="768096"/>
          </a:xfrm>
          <a:prstGeom prst="ellipse">
            <a:avLst/>
          </a:prstGeom>
          <a:solidFill>
            <a:srgbClr val="22B14C"/>
          </a:solidFill>
          <a:ln/>
        </p:spPr>
        <p:txBody>
          <a:bodyPr/>
          <a:lstStyle/>
          <a:p>
            <a:endParaRPr lang="en-US" sz="7200"/>
          </a:p>
        </p:txBody>
      </p:sp>
      <p:sp>
        <p:nvSpPr>
          <p:cNvPr id="24" name="Text 21"/>
          <p:cNvSpPr txBox="1"/>
          <p:nvPr/>
        </p:nvSpPr>
        <p:spPr>
          <a:xfrm>
            <a:off x="1371600" y="8330184"/>
            <a:ext cx="768096" cy="768096"/>
          </a:xfrm>
          <a:prstGeom prst="rect">
            <a:avLst/>
          </a:prstGeom>
          <a:noFill/>
          <a:ln/>
        </p:spPr>
        <p:txBody>
          <a:bodyPr wrap="square" lIns="0" tIns="0" rIns="0" bIns="0" rtlCol="0" anchor="ctr"/>
          <a:lstStyle/>
          <a:p>
            <a:pPr algn="ctr"/>
            <a:r>
              <a:rPr lang="en-US" sz="3000" b="1" dirty="0">
                <a:solidFill>
                  <a:srgbClr val="FFFFFF"/>
                </a:solidFill>
                <a:latin typeface="Calibri" pitchFamily="34" charset="0"/>
                <a:ea typeface="Calibri" pitchFamily="34" charset="-122"/>
                <a:cs typeface="Calibri" pitchFamily="34" charset="-120"/>
              </a:rPr>
              <a:t>6</a:t>
            </a:r>
            <a:endParaRPr lang="en-US" sz="3000" dirty="0"/>
          </a:p>
        </p:txBody>
      </p:sp>
      <p:sp>
        <p:nvSpPr>
          <p:cNvPr id="25" name="Text 22"/>
          <p:cNvSpPr txBox="1"/>
          <p:nvPr/>
        </p:nvSpPr>
        <p:spPr>
          <a:xfrm>
            <a:off x="2432304" y="8138160"/>
            <a:ext cx="8266176" cy="1078992"/>
          </a:xfrm>
          <a:prstGeom prst="rect">
            <a:avLst/>
          </a:prstGeom>
          <a:noFill/>
          <a:ln/>
        </p:spPr>
        <p:txBody>
          <a:bodyPr wrap="square" lIns="0" tIns="0" rIns="0" bIns="0" rtlCol="0" anchor="ctr"/>
          <a:lstStyle/>
          <a:p>
            <a:r>
              <a:rPr lang="en-US" sz="3000" dirty="0">
                <a:solidFill>
                  <a:srgbClr val="1B2A1E"/>
                </a:solidFill>
                <a:latin typeface="Calibri" pitchFamily="34" charset="0"/>
                <a:ea typeface="Calibri" pitchFamily="34" charset="-122"/>
                <a:cs typeface="Calibri" pitchFamily="34" charset="-120"/>
              </a:rPr>
              <a:t>Share your answer and explain your reasons</a:t>
            </a:r>
            <a:endParaRPr lang="en-US" sz="3000" dirty="0"/>
          </a:p>
        </p:txBody>
      </p:sp>
      <p:sp>
        <p:nvSpPr>
          <p:cNvPr id="26" name="say"/>
          <p:cNvSpPr/>
          <p:nvPr/>
        </p:nvSpPr>
        <p:spPr>
          <a:xfrm>
            <a:off x="11430000" y="2194560"/>
            <a:ext cx="5943600" cy="7223760"/>
          </a:xfrm>
          <a:prstGeom prst="roundRect">
            <a:avLst>
              <a:gd name="adj" fmla="val 4615"/>
            </a:avLst>
          </a:prstGeom>
          <a:solidFill>
            <a:srgbClr val="E1F2DC"/>
          </a:solidFill>
          <a:ln/>
          <a:effectLst>
            <a:outerShdw blurRad="101600" dist="25400" dir="5400000" algn="bl" rotWithShape="0">
              <a:srgbClr val="000000">
                <a:alpha val="18000"/>
              </a:srgbClr>
            </a:outerShdw>
          </a:effectLst>
        </p:spPr>
        <p:txBody>
          <a:bodyPr/>
          <a:lstStyle/>
          <a:p>
            <a:endParaRPr lang="en-US" sz="7200"/>
          </a:p>
        </p:txBody>
      </p:sp>
      <p:sp>
        <p:nvSpPr>
          <p:cNvPr id="27" name="Text 24"/>
          <p:cNvSpPr txBox="1"/>
          <p:nvPr/>
        </p:nvSpPr>
        <p:spPr>
          <a:xfrm>
            <a:off x="11795760" y="2468880"/>
            <a:ext cx="5303520" cy="822960"/>
          </a:xfrm>
          <a:prstGeom prst="rect">
            <a:avLst/>
          </a:prstGeom>
          <a:noFill/>
          <a:ln/>
        </p:spPr>
        <p:txBody>
          <a:bodyPr wrap="square" lIns="0" tIns="0" rIns="0" bIns="0" rtlCol="0" anchor="t"/>
          <a:lstStyle/>
          <a:p>
            <a:r>
              <a:rPr lang="en-US" sz="2400" b="1" dirty="0">
                <a:solidFill>
                  <a:srgbClr val="14532D"/>
                </a:solidFill>
                <a:latin typeface="Cambria" pitchFamily="34" charset="0"/>
                <a:ea typeface="Cambria" pitchFamily="34" charset="-122"/>
                <a:cs typeface="Cambria" pitchFamily="34" charset="-120"/>
              </a:rPr>
              <a:t>Say it like this</a:t>
            </a:r>
            <a:endParaRPr lang="en-US" sz="2400" dirty="0"/>
          </a:p>
        </p:txBody>
      </p:sp>
      <p:sp>
        <p:nvSpPr>
          <p:cNvPr id="28" name="Text 25"/>
          <p:cNvSpPr txBox="1"/>
          <p:nvPr/>
        </p:nvSpPr>
        <p:spPr>
          <a:xfrm>
            <a:off x="11795760" y="3474720"/>
            <a:ext cx="5394960" cy="4206240"/>
          </a:xfrm>
          <a:prstGeom prst="rect">
            <a:avLst/>
          </a:prstGeom>
          <a:noFill/>
          <a:ln/>
        </p:spPr>
        <p:txBody>
          <a:bodyPr wrap="square" lIns="0" tIns="0" rIns="0" bIns="0" rtlCol="0" anchor="t"/>
          <a:lstStyle/>
          <a:p>
            <a:pPr marL="685800" indent="-685800">
              <a:lnSpc>
                <a:spcPct val="150000"/>
              </a:lnSpc>
              <a:spcAft>
                <a:spcPts val="1600"/>
              </a:spcAft>
              <a:buSzPct val="100000"/>
              <a:buChar char="•"/>
            </a:pPr>
            <a:r>
              <a:rPr lang="en-US" sz="3000" dirty="0">
                <a:solidFill>
                  <a:srgbClr val="1B2A1E"/>
                </a:solidFill>
                <a:latin typeface="Calibri" pitchFamily="34" charset="0"/>
                <a:ea typeface="Calibri" pitchFamily="34" charset="-122"/>
                <a:cs typeface="Calibri" pitchFamily="34" charset="-120"/>
              </a:rPr>
              <a:t>I think it is true because…</a:t>
            </a:r>
            <a:endParaRPr lang="en-US" sz="3000" dirty="0"/>
          </a:p>
          <a:p>
            <a:pPr marL="685800" indent="-685800">
              <a:lnSpc>
                <a:spcPct val="150000"/>
              </a:lnSpc>
              <a:spcAft>
                <a:spcPts val="1600"/>
              </a:spcAft>
              <a:buSzPct val="100000"/>
              <a:buChar char="•"/>
            </a:pPr>
            <a:r>
              <a:rPr lang="en-US" sz="3000" dirty="0">
                <a:solidFill>
                  <a:srgbClr val="1B2A1E"/>
                </a:solidFill>
                <a:latin typeface="Calibri" pitchFamily="34" charset="0"/>
                <a:ea typeface="Calibri" pitchFamily="34" charset="-122"/>
                <a:cs typeface="Calibri" pitchFamily="34" charset="-120"/>
              </a:rPr>
              <a:t>I think it is false because…</a:t>
            </a:r>
            <a:endParaRPr lang="en-US" sz="3000" dirty="0"/>
          </a:p>
          <a:p>
            <a:pPr marL="685800" indent="-685800">
              <a:lnSpc>
                <a:spcPct val="150000"/>
              </a:lnSpc>
              <a:spcAft>
                <a:spcPts val="1600"/>
              </a:spcAft>
              <a:buSzPct val="100000"/>
              <a:buChar char="•"/>
            </a:pPr>
            <a:r>
              <a:rPr lang="en-US" sz="3000" dirty="0">
                <a:solidFill>
                  <a:srgbClr val="1B2A1E"/>
                </a:solidFill>
                <a:latin typeface="Calibri" pitchFamily="34" charset="0"/>
                <a:ea typeface="Calibri" pitchFamily="34" charset="-122"/>
                <a:cs typeface="Calibri" pitchFamily="34" charset="-120"/>
              </a:rPr>
              <a:t>I agree. / I don't agree.</a:t>
            </a:r>
            <a:endParaRPr lang="en-US" sz="3000" dirty="0"/>
          </a:p>
          <a:p>
            <a:pPr marL="685800" indent="-685800">
              <a:lnSpc>
                <a:spcPct val="150000"/>
              </a:lnSpc>
              <a:spcAft>
                <a:spcPts val="1600"/>
              </a:spcAft>
              <a:buSzPct val="100000"/>
              <a:buChar char="•"/>
            </a:pPr>
            <a:r>
              <a:rPr lang="en-US" sz="3000" dirty="0">
                <a:solidFill>
                  <a:srgbClr val="1B2A1E"/>
                </a:solidFill>
                <a:latin typeface="Calibri" pitchFamily="34" charset="0"/>
                <a:ea typeface="Calibri" pitchFamily="34" charset="-122"/>
                <a:cs typeface="Calibri" pitchFamily="34" charset="-120"/>
              </a:rPr>
              <a:t>The correct information is…</a:t>
            </a:r>
            <a:endParaRPr lang="en-US" sz="3000" dirty="0"/>
          </a:p>
        </p:txBody>
      </p:sp>
      <p:sp>
        <p:nvSpPr>
          <p:cNvPr id="29" name="Text 26"/>
          <p:cNvSpPr txBox="1"/>
          <p:nvPr/>
        </p:nvSpPr>
        <p:spPr>
          <a:xfrm>
            <a:off x="11795760" y="8046720"/>
            <a:ext cx="5394960" cy="1097280"/>
          </a:xfrm>
          <a:prstGeom prst="rect">
            <a:avLst/>
          </a:prstGeom>
          <a:noFill/>
          <a:ln/>
        </p:spPr>
        <p:txBody>
          <a:bodyPr wrap="square" lIns="0" tIns="0" rIns="0" bIns="0" rtlCol="0" anchor="t"/>
          <a:lstStyle/>
          <a:p>
            <a:r>
              <a:rPr lang="en-US" sz="2800" b="1" dirty="0">
                <a:solidFill>
                  <a:srgbClr val="E63946"/>
                </a:solidFill>
                <a:latin typeface="Calibri" pitchFamily="34" charset="0"/>
                <a:ea typeface="Calibri" pitchFamily="34" charset="-122"/>
                <a:cs typeface="Calibri" pitchFamily="34" charset="-120"/>
              </a:rPr>
              <a:t>Take turns. Listen. Be kind.</a:t>
            </a:r>
            <a:endParaRPr lang="en-US" sz="2800" dirty="0"/>
          </a:p>
        </p:txBody>
      </p:sp>
      <p:sp>
        <p:nvSpPr>
          <p:cNvPr id="2" name="Slide Number Placeholder 0"/>
          <p:cNvSpPr>
            <a:spLocks noGrp="1"/>
          </p:cNvSpPr>
          <p:nvPr>
            <p:ph type="sldNum" sz="quarter" idx="4294967295"/>
          </p:nvPr>
        </p:nvSpPr>
        <p:spPr>
          <a:xfrm>
            <a:off x="16459200" y="9656064"/>
            <a:ext cx="914400" cy="402336"/>
          </a:xfrm>
          <a:prstGeom prst="rect">
            <a:avLst/>
          </a:prstGeom>
          <a:extLst>
            <a:ext uri="{C572A759-6A51-4108-AA02-DFA0A04FC94B}">
              <ma14:wrappingTextBoxFlag xmlns="" xmlns:ma14="http://schemas.microsoft.com/office/mac/drawingml/2011/main" val="0"/>
            </a:ext>
          </a:extLst>
        </p:spPr>
        <p:txBody>
          <a:bodyPr/>
          <a:lstStyle>
            <a:lvl1pPr>
              <a:defRPr sz="2000">
                <a:solidFill>
                  <a:srgbClr val="5B6B5E"/>
                </a:solidFill>
              </a:defRPr>
            </a:lvl1pPr>
          </a:lstStyle>
          <a:p>
            <a:pPr algn="r"/>
            <a:fld id="{F7021451-1387-4CA6-816F-3879F97B5CBC}" type="slidenum">
              <a:rPr lang="en-US" b="0"/>
              <a:t>6</a:t>
            </a:fld>
            <a:endParaRPr lang="en-US"/>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75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75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75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750"/>
                                        <p:tgtEl>
                                          <p:spTgt spid="1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750"/>
                                        <p:tgtEl>
                                          <p:spTgt spid="1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750"/>
                                        <p:tgtEl>
                                          <p:spTgt spid="1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750"/>
                                        <p:tgtEl>
                                          <p:spTgt spid="1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750"/>
                                        <p:tgtEl>
                                          <p:spTgt spid="1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75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750"/>
                                        <p:tgtEl>
                                          <p:spTgt spid="1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750"/>
                                        <p:tgtEl>
                                          <p:spTgt spid="1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750"/>
                                        <p:tgtEl>
                                          <p:spTgt spid="2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750"/>
                                        <p:tgtEl>
                                          <p:spTgt spid="2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750"/>
                                        <p:tgtEl>
                                          <p:spTgt spid="2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75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75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750"/>
                                        <p:tgtEl>
                                          <p:spTgt spid="25"/>
                                        </p:tgtEl>
                                      </p:cBhvr>
                                    </p:animEffect>
                                  </p:childTnLst>
                                </p:cTn>
                              </p:par>
                            </p:childTnLst>
                          </p:cTn>
                        </p:par>
                        <p:par>
                          <p:cTn id="59" fill="hold">
                            <p:stCondLst>
                              <p:cond delay="750"/>
                            </p:stCondLst>
                            <p:childTnLst>
                              <p:par>
                                <p:cTn id="60" presetID="10" presetClass="entr" presetSubtype="0" fill="hold" grpId="0"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500"/>
                                        <p:tgtEl>
                                          <p:spTgt spid="2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fade">
                                      <p:cBhvr>
                                        <p:cTn id="65" dur="500"/>
                                        <p:tgtEl>
                                          <p:spTgt spid="2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7" grpId="0" animBg="1"/>
      <p:bldP spid="28" grpId="0" animBg="1"/>
      <p:bldP spid="2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914400" y="9692640"/>
            <a:ext cx="10972800" cy="365760"/>
          </a:xfrm>
          <a:prstGeom prst="rect">
            <a:avLst/>
          </a:prstGeom>
          <a:noFill/>
          <a:ln/>
        </p:spPr>
        <p:txBody>
          <a:bodyPr wrap="square" lIns="0" tIns="0" rIns="0" bIns="0" rtlCol="0" anchor="t"/>
          <a:lstStyle/>
          <a:p>
            <a:r>
              <a:rPr lang="en-US" sz="2000" dirty="0">
                <a:solidFill>
                  <a:srgbClr val="5B6B5E"/>
                </a:solidFill>
                <a:latin typeface="Calibri" pitchFamily="34" charset="0"/>
                <a:ea typeface="Calibri" pitchFamily="34" charset="-122"/>
                <a:cs typeface="Calibri" pitchFamily="34" charset="-120"/>
              </a:rPr>
              <a:t>English for Today · Unit 16 · Activity 2.1</a:t>
            </a:r>
            <a:endParaRPr lang="en-US" sz="2000" dirty="0"/>
          </a:p>
        </p:txBody>
      </p:sp>
      <p:sp>
        <p:nvSpPr>
          <p:cNvPr id="4" name="Text 1"/>
          <p:cNvSpPr txBox="1"/>
          <p:nvPr/>
        </p:nvSpPr>
        <p:spPr>
          <a:xfrm>
            <a:off x="914400" y="548640"/>
            <a:ext cx="16459200" cy="1280160"/>
          </a:xfrm>
          <a:prstGeom prst="rect">
            <a:avLst/>
          </a:prstGeom>
          <a:noFill/>
          <a:ln/>
        </p:spPr>
        <p:txBody>
          <a:bodyPr wrap="square" lIns="0" tIns="0" rIns="0" bIns="0" rtlCol="0" anchor="ctr"/>
          <a:lstStyle/>
          <a:p>
            <a:r>
              <a:rPr lang="en-US" sz="6800" b="1" dirty="0">
                <a:solidFill>
                  <a:srgbClr val="14532D"/>
                </a:solidFill>
                <a:latin typeface="Cambria" pitchFamily="34" charset="0"/>
                <a:ea typeface="Cambria" pitchFamily="34" charset="-122"/>
                <a:cs typeface="Cambria" pitchFamily="34" charset="-120"/>
              </a:rPr>
              <a:t>Activity 2.1: true or false?</a:t>
            </a:r>
            <a:endParaRPr lang="en-US" sz="6800" dirty="0"/>
          </a:p>
        </p:txBody>
      </p:sp>
      <p:sp>
        <p:nvSpPr>
          <p:cNvPr id="5" name="bar"/>
          <p:cNvSpPr/>
          <p:nvPr/>
        </p:nvSpPr>
        <p:spPr>
          <a:xfrm>
            <a:off x="914400" y="2103120"/>
            <a:ext cx="16459200" cy="1097280"/>
          </a:xfrm>
          <a:prstGeom prst="roundRect">
            <a:avLst>
              <a:gd name="adj" fmla="val 25000"/>
            </a:avLst>
          </a:prstGeom>
          <a:solidFill>
            <a:srgbClr val="14532D"/>
          </a:solidFill>
          <a:ln/>
          <a:effectLst>
            <a:outerShdw blurRad="101600" dist="25400" dir="5400000" algn="bl" rotWithShape="0">
              <a:srgbClr val="000000">
                <a:alpha val="18000"/>
              </a:srgbClr>
            </a:outerShdw>
          </a:effectLst>
        </p:spPr>
        <p:txBody>
          <a:bodyPr/>
          <a:lstStyle/>
          <a:p>
            <a:endParaRPr lang="en-US" sz="7200"/>
          </a:p>
        </p:txBody>
      </p:sp>
      <p:sp>
        <p:nvSpPr>
          <p:cNvPr id="6" name="Text 3"/>
          <p:cNvSpPr txBox="1"/>
          <p:nvPr/>
        </p:nvSpPr>
        <p:spPr>
          <a:xfrm>
            <a:off x="1371600" y="2103120"/>
            <a:ext cx="15544800" cy="1097280"/>
          </a:xfrm>
          <a:prstGeom prst="rect">
            <a:avLst/>
          </a:prstGeom>
          <a:noFill/>
          <a:ln/>
        </p:spPr>
        <p:txBody>
          <a:bodyPr wrap="square" lIns="0" tIns="0" rIns="0" bIns="0" rtlCol="0" anchor="ctr"/>
          <a:lstStyle/>
          <a:p>
            <a:r>
              <a:rPr lang="en-US" sz="3000" b="1" dirty="0">
                <a:solidFill>
                  <a:srgbClr val="A7D676"/>
                </a:solidFill>
                <a:latin typeface="Calibri" pitchFamily="34" charset="0"/>
                <a:ea typeface="Calibri" pitchFamily="34" charset="-122"/>
                <a:cs typeface="Calibri" pitchFamily="34" charset="-120"/>
              </a:rPr>
              <a:t>Pair work:  </a:t>
            </a:r>
            <a:r>
              <a:rPr lang="en-US" sz="3000" dirty="0">
                <a:solidFill>
                  <a:srgbClr val="FFFFFF"/>
                </a:solidFill>
                <a:latin typeface="Calibri" pitchFamily="34" charset="0"/>
                <a:ea typeface="Calibri" pitchFamily="34" charset="-122"/>
                <a:cs typeface="Calibri" pitchFamily="34" charset="-120"/>
              </a:rPr>
              <a:t>discuss. If it is false, give the correct information.</a:t>
            </a:r>
            <a:endParaRPr lang="en-US" sz="3000" dirty="0"/>
          </a:p>
        </p:txBody>
      </p:sp>
      <p:sp>
        <p:nvSpPr>
          <p:cNvPr id="7" name="c1"/>
          <p:cNvSpPr/>
          <p:nvPr/>
        </p:nvSpPr>
        <p:spPr>
          <a:xfrm>
            <a:off x="914400" y="3474720"/>
            <a:ext cx="8046720" cy="5943600"/>
          </a:xfrm>
          <a:prstGeom prst="roundRect">
            <a:avLst>
              <a:gd name="adj" fmla="val 4615"/>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8" name="letter"/>
          <p:cNvSpPr/>
          <p:nvPr/>
        </p:nvSpPr>
        <p:spPr>
          <a:xfrm>
            <a:off x="1280160" y="3776472"/>
            <a:ext cx="731520" cy="731520"/>
          </a:xfrm>
          <a:prstGeom prst="ellipse">
            <a:avLst/>
          </a:prstGeom>
          <a:solidFill>
            <a:srgbClr val="3A86C8"/>
          </a:solidFill>
          <a:ln/>
        </p:spPr>
        <p:txBody>
          <a:bodyPr/>
          <a:lstStyle/>
          <a:p>
            <a:endParaRPr lang="en-US" sz="7200"/>
          </a:p>
        </p:txBody>
      </p:sp>
      <p:sp>
        <p:nvSpPr>
          <p:cNvPr id="9" name="Text 6"/>
          <p:cNvSpPr txBox="1"/>
          <p:nvPr/>
        </p:nvSpPr>
        <p:spPr>
          <a:xfrm>
            <a:off x="1280160" y="3776472"/>
            <a:ext cx="731520" cy="731520"/>
          </a:xfrm>
          <a:prstGeom prst="rect">
            <a:avLst/>
          </a:prstGeom>
          <a:noFill/>
          <a:ln/>
        </p:spPr>
        <p:txBody>
          <a:bodyPr wrap="square" lIns="0" tIns="0" rIns="0" bIns="0" rtlCol="0" anchor="ctr"/>
          <a:lstStyle/>
          <a:p>
            <a:pPr algn="ctr"/>
            <a:r>
              <a:rPr lang="en-US" sz="2800" b="1" dirty="0">
                <a:solidFill>
                  <a:srgbClr val="FFFFFF"/>
                </a:solidFill>
                <a:latin typeface="Calibri" pitchFamily="34" charset="0"/>
                <a:ea typeface="Calibri" pitchFamily="34" charset="-122"/>
                <a:cs typeface="Calibri" pitchFamily="34" charset="-120"/>
              </a:rPr>
              <a:t>a</a:t>
            </a:r>
            <a:endParaRPr lang="en-US" sz="2800" dirty="0"/>
          </a:p>
        </p:txBody>
      </p:sp>
      <p:sp>
        <p:nvSpPr>
          <p:cNvPr id="10" name="Text 7"/>
          <p:cNvSpPr txBox="1"/>
          <p:nvPr/>
        </p:nvSpPr>
        <p:spPr>
          <a:xfrm>
            <a:off x="2286000" y="3566160"/>
            <a:ext cx="6492240" cy="1078992"/>
          </a:xfrm>
          <a:prstGeom prst="rect">
            <a:avLst/>
          </a:prstGeom>
          <a:noFill/>
          <a:ln/>
        </p:spPr>
        <p:txBody>
          <a:bodyPr wrap="square" lIns="0" tIns="0" rIns="0" bIns="0" rtlCol="0" anchor="ctr"/>
          <a:lstStyle/>
          <a:p>
            <a:r>
              <a:rPr lang="en-US" sz="2800" dirty="0">
                <a:solidFill>
                  <a:srgbClr val="1B2A1E"/>
                </a:solidFill>
                <a:latin typeface="Calibri" pitchFamily="34" charset="0"/>
                <a:ea typeface="Calibri" pitchFamily="34" charset="-122"/>
                <a:cs typeface="Calibri" pitchFamily="34" charset="-120"/>
              </a:rPr>
              <a:t>The tree didn't love the little boy.</a:t>
            </a:r>
            <a:endParaRPr lang="en-US" sz="2800" dirty="0"/>
          </a:p>
        </p:txBody>
      </p:sp>
      <p:sp>
        <p:nvSpPr>
          <p:cNvPr id="11" name="letter"/>
          <p:cNvSpPr/>
          <p:nvPr/>
        </p:nvSpPr>
        <p:spPr>
          <a:xfrm>
            <a:off x="1280160" y="4928616"/>
            <a:ext cx="731520" cy="731520"/>
          </a:xfrm>
          <a:prstGeom prst="ellipse">
            <a:avLst/>
          </a:prstGeom>
          <a:solidFill>
            <a:srgbClr val="3A86C8"/>
          </a:solidFill>
          <a:ln/>
        </p:spPr>
        <p:txBody>
          <a:bodyPr/>
          <a:lstStyle/>
          <a:p>
            <a:endParaRPr lang="en-US" sz="7200"/>
          </a:p>
        </p:txBody>
      </p:sp>
      <p:sp>
        <p:nvSpPr>
          <p:cNvPr id="12" name="Text 9"/>
          <p:cNvSpPr txBox="1"/>
          <p:nvPr/>
        </p:nvSpPr>
        <p:spPr>
          <a:xfrm>
            <a:off x="1280160" y="4928616"/>
            <a:ext cx="731520" cy="731520"/>
          </a:xfrm>
          <a:prstGeom prst="rect">
            <a:avLst/>
          </a:prstGeom>
          <a:noFill/>
          <a:ln/>
        </p:spPr>
        <p:txBody>
          <a:bodyPr wrap="square" lIns="0" tIns="0" rIns="0" bIns="0" rtlCol="0" anchor="ctr"/>
          <a:lstStyle/>
          <a:p>
            <a:pPr algn="ctr"/>
            <a:r>
              <a:rPr lang="en-US" sz="2800" b="1" dirty="0">
                <a:solidFill>
                  <a:srgbClr val="FFFFFF"/>
                </a:solidFill>
                <a:latin typeface="Calibri" pitchFamily="34" charset="0"/>
                <a:ea typeface="Calibri" pitchFamily="34" charset="-122"/>
                <a:cs typeface="Calibri" pitchFamily="34" charset="-120"/>
              </a:rPr>
              <a:t>b</a:t>
            </a:r>
            <a:endParaRPr lang="en-US" sz="2800" dirty="0"/>
          </a:p>
        </p:txBody>
      </p:sp>
      <p:sp>
        <p:nvSpPr>
          <p:cNvPr id="13" name="Text 10"/>
          <p:cNvSpPr txBox="1"/>
          <p:nvPr/>
        </p:nvSpPr>
        <p:spPr>
          <a:xfrm>
            <a:off x="2286000" y="4718304"/>
            <a:ext cx="6492240" cy="1078992"/>
          </a:xfrm>
          <a:prstGeom prst="rect">
            <a:avLst/>
          </a:prstGeom>
          <a:noFill/>
          <a:ln/>
        </p:spPr>
        <p:txBody>
          <a:bodyPr wrap="square" lIns="0" tIns="0" rIns="0" bIns="0" rtlCol="0" anchor="ctr"/>
          <a:lstStyle/>
          <a:p>
            <a:r>
              <a:rPr lang="en-US" sz="2800" dirty="0">
                <a:solidFill>
                  <a:srgbClr val="1B2A1E"/>
                </a:solidFill>
                <a:latin typeface="Calibri" pitchFamily="34" charset="0"/>
                <a:ea typeface="Calibri" pitchFamily="34" charset="-122"/>
                <a:cs typeface="Calibri" pitchFamily="34" charset="-120"/>
              </a:rPr>
              <a:t>The boy would sleep in the tree's shade when he was tired.</a:t>
            </a:r>
            <a:endParaRPr lang="en-US" sz="2800" dirty="0"/>
          </a:p>
        </p:txBody>
      </p:sp>
      <p:sp>
        <p:nvSpPr>
          <p:cNvPr id="14" name="letter"/>
          <p:cNvSpPr/>
          <p:nvPr/>
        </p:nvSpPr>
        <p:spPr>
          <a:xfrm>
            <a:off x="1280160" y="6080760"/>
            <a:ext cx="731520" cy="731520"/>
          </a:xfrm>
          <a:prstGeom prst="ellipse">
            <a:avLst/>
          </a:prstGeom>
          <a:solidFill>
            <a:srgbClr val="3A86C8"/>
          </a:solidFill>
          <a:ln/>
        </p:spPr>
        <p:txBody>
          <a:bodyPr/>
          <a:lstStyle/>
          <a:p>
            <a:endParaRPr lang="en-US" sz="7200"/>
          </a:p>
        </p:txBody>
      </p:sp>
      <p:sp>
        <p:nvSpPr>
          <p:cNvPr id="15" name="Text 12"/>
          <p:cNvSpPr txBox="1"/>
          <p:nvPr/>
        </p:nvSpPr>
        <p:spPr>
          <a:xfrm>
            <a:off x="1280160" y="6080760"/>
            <a:ext cx="731520" cy="731520"/>
          </a:xfrm>
          <a:prstGeom prst="rect">
            <a:avLst/>
          </a:prstGeom>
          <a:noFill/>
          <a:ln/>
        </p:spPr>
        <p:txBody>
          <a:bodyPr wrap="square" lIns="0" tIns="0" rIns="0" bIns="0" rtlCol="0" anchor="ctr"/>
          <a:lstStyle/>
          <a:p>
            <a:pPr algn="ctr"/>
            <a:r>
              <a:rPr lang="en-US" sz="2800" b="1" dirty="0">
                <a:solidFill>
                  <a:srgbClr val="FFFFFF"/>
                </a:solidFill>
                <a:latin typeface="Calibri" pitchFamily="34" charset="0"/>
                <a:ea typeface="Calibri" pitchFamily="34" charset="-122"/>
                <a:cs typeface="Calibri" pitchFamily="34" charset="-120"/>
              </a:rPr>
              <a:t>c</a:t>
            </a:r>
            <a:endParaRPr lang="en-US" sz="2800" dirty="0"/>
          </a:p>
        </p:txBody>
      </p:sp>
      <p:sp>
        <p:nvSpPr>
          <p:cNvPr id="16" name="Text 13"/>
          <p:cNvSpPr txBox="1"/>
          <p:nvPr/>
        </p:nvSpPr>
        <p:spPr>
          <a:xfrm>
            <a:off x="2286000" y="5870448"/>
            <a:ext cx="6492240" cy="1078992"/>
          </a:xfrm>
          <a:prstGeom prst="rect">
            <a:avLst/>
          </a:prstGeom>
          <a:noFill/>
          <a:ln/>
        </p:spPr>
        <p:txBody>
          <a:bodyPr wrap="square" lIns="0" tIns="0" rIns="0" bIns="0" rtlCol="0" anchor="ctr"/>
          <a:lstStyle/>
          <a:p>
            <a:r>
              <a:rPr lang="en-US" sz="2800" dirty="0">
                <a:solidFill>
                  <a:srgbClr val="1B2A1E"/>
                </a:solidFill>
                <a:latin typeface="Calibri" pitchFamily="34" charset="0"/>
                <a:ea typeface="Calibri" pitchFamily="34" charset="-122"/>
                <a:cs typeface="Calibri" pitchFamily="34" charset="-120"/>
              </a:rPr>
              <a:t>The tree was often alone because the boy grew older.</a:t>
            </a:r>
            <a:endParaRPr lang="en-US" sz="2800" dirty="0"/>
          </a:p>
        </p:txBody>
      </p:sp>
      <p:sp>
        <p:nvSpPr>
          <p:cNvPr id="17" name="letter"/>
          <p:cNvSpPr/>
          <p:nvPr/>
        </p:nvSpPr>
        <p:spPr>
          <a:xfrm>
            <a:off x="1280160" y="7232904"/>
            <a:ext cx="731520" cy="731520"/>
          </a:xfrm>
          <a:prstGeom prst="ellipse">
            <a:avLst/>
          </a:prstGeom>
          <a:solidFill>
            <a:srgbClr val="3A86C8"/>
          </a:solidFill>
          <a:ln/>
        </p:spPr>
        <p:txBody>
          <a:bodyPr/>
          <a:lstStyle/>
          <a:p>
            <a:endParaRPr lang="en-US" sz="7200"/>
          </a:p>
        </p:txBody>
      </p:sp>
      <p:sp>
        <p:nvSpPr>
          <p:cNvPr id="18" name="Text 15"/>
          <p:cNvSpPr txBox="1"/>
          <p:nvPr/>
        </p:nvSpPr>
        <p:spPr>
          <a:xfrm>
            <a:off x="1280160" y="7232904"/>
            <a:ext cx="731520" cy="731520"/>
          </a:xfrm>
          <a:prstGeom prst="rect">
            <a:avLst/>
          </a:prstGeom>
          <a:noFill/>
          <a:ln/>
        </p:spPr>
        <p:txBody>
          <a:bodyPr wrap="square" lIns="0" tIns="0" rIns="0" bIns="0" rtlCol="0" anchor="ctr"/>
          <a:lstStyle/>
          <a:p>
            <a:pPr algn="ctr"/>
            <a:r>
              <a:rPr lang="en-US" sz="2800" b="1" dirty="0">
                <a:solidFill>
                  <a:srgbClr val="FFFFFF"/>
                </a:solidFill>
                <a:latin typeface="Calibri" pitchFamily="34" charset="0"/>
                <a:ea typeface="Calibri" pitchFamily="34" charset="-122"/>
                <a:cs typeface="Calibri" pitchFamily="34" charset="-120"/>
              </a:rPr>
              <a:t>d</a:t>
            </a:r>
            <a:endParaRPr lang="en-US" sz="2800" dirty="0"/>
          </a:p>
        </p:txBody>
      </p:sp>
      <p:sp>
        <p:nvSpPr>
          <p:cNvPr id="19" name="Text 16"/>
          <p:cNvSpPr txBox="1"/>
          <p:nvPr/>
        </p:nvSpPr>
        <p:spPr>
          <a:xfrm>
            <a:off x="2286000" y="7022592"/>
            <a:ext cx="6492240" cy="1078992"/>
          </a:xfrm>
          <a:prstGeom prst="rect">
            <a:avLst/>
          </a:prstGeom>
          <a:noFill/>
          <a:ln/>
        </p:spPr>
        <p:txBody>
          <a:bodyPr wrap="square" lIns="0" tIns="0" rIns="0" bIns="0" rtlCol="0" anchor="ctr"/>
          <a:lstStyle/>
          <a:p>
            <a:r>
              <a:rPr lang="en-US" sz="2800" dirty="0">
                <a:solidFill>
                  <a:srgbClr val="1B2A1E"/>
                </a:solidFill>
                <a:latin typeface="Calibri" pitchFamily="34" charset="0"/>
                <a:ea typeface="Calibri" pitchFamily="34" charset="-122"/>
                <a:cs typeface="Calibri" pitchFamily="34" charset="-120"/>
              </a:rPr>
              <a:t>The tree gave the boy money.</a:t>
            </a:r>
            <a:endParaRPr lang="en-US" sz="2800" dirty="0"/>
          </a:p>
        </p:txBody>
      </p:sp>
      <p:sp>
        <p:nvSpPr>
          <p:cNvPr id="20" name="letter"/>
          <p:cNvSpPr/>
          <p:nvPr/>
        </p:nvSpPr>
        <p:spPr>
          <a:xfrm>
            <a:off x="1280160" y="8385048"/>
            <a:ext cx="731520" cy="731520"/>
          </a:xfrm>
          <a:prstGeom prst="ellipse">
            <a:avLst/>
          </a:prstGeom>
          <a:solidFill>
            <a:srgbClr val="3A86C8"/>
          </a:solidFill>
          <a:ln/>
        </p:spPr>
        <p:txBody>
          <a:bodyPr/>
          <a:lstStyle/>
          <a:p>
            <a:endParaRPr lang="en-US" sz="7200"/>
          </a:p>
        </p:txBody>
      </p:sp>
      <p:sp>
        <p:nvSpPr>
          <p:cNvPr id="21" name="Text 18"/>
          <p:cNvSpPr txBox="1"/>
          <p:nvPr/>
        </p:nvSpPr>
        <p:spPr>
          <a:xfrm>
            <a:off x="1280160" y="8385048"/>
            <a:ext cx="731520" cy="731520"/>
          </a:xfrm>
          <a:prstGeom prst="rect">
            <a:avLst/>
          </a:prstGeom>
          <a:noFill/>
          <a:ln/>
        </p:spPr>
        <p:txBody>
          <a:bodyPr wrap="square" lIns="0" tIns="0" rIns="0" bIns="0" rtlCol="0" anchor="ctr"/>
          <a:lstStyle/>
          <a:p>
            <a:pPr algn="ctr"/>
            <a:r>
              <a:rPr lang="en-US" sz="2800" b="1" dirty="0">
                <a:solidFill>
                  <a:srgbClr val="FFFFFF"/>
                </a:solidFill>
                <a:latin typeface="Calibri" pitchFamily="34" charset="0"/>
                <a:ea typeface="Calibri" pitchFamily="34" charset="-122"/>
                <a:cs typeface="Calibri" pitchFamily="34" charset="-120"/>
              </a:rPr>
              <a:t>e</a:t>
            </a:r>
            <a:endParaRPr lang="en-US" sz="2800" dirty="0"/>
          </a:p>
        </p:txBody>
      </p:sp>
      <p:sp>
        <p:nvSpPr>
          <p:cNvPr id="22" name="Text 19"/>
          <p:cNvSpPr txBox="1"/>
          <p:nvPr/>
        </p:nvSpPr>
        <p:spPr>
          <a:xfrm>
            <a:off x="2286000" y="8174736"/>
            <a:ext cx="6492240" cy="1078992"/>
          </a:xfrm>
          <a:prstGeom prst="rect">
            <a:avLst/>
          </a:prstGeom>
          <a:noFill/>
          <a:ln/>
        </p:spPr>
        <p:txBody>
          <a:bodyPr wrap="square" lIns="0" tIns="0" rIns="0" bIns="0" rtlCol="0" anchor="ctr"/>
          <a:lstStyle/>
          <a:p>
            <a:r>
              <a:rPr lang="en-US" sz="2800" dirty="0">
                <a:solidFill>
                  <a:srgbClr val="1B2A1E"/>
                </a:solidFill>
                <a:latin typeface="Calibri" pitchFamily="34" charset="0"/>
                <a:ea typeface="Calibri" pitchFamily="34" charset="-122"/>
                <a:cs typeface="Calibri" pitchFamily="34" charset="-120"/>
              </a:rPr>
              <a:t>The boy cut off the tree's branches to build a house.</a:t>
            </a:r>
            <a:endParaRPr lang="en-US" sz="2800" dirty="0"/>
          </a:p>
        </p:txBody>
      </p:sp>
      <p:sp>
        <p:nvSpPr>
          <p:cNvPr id="23" name="c2"/>
          <p:cNvSpPr/>
          <p:nvPr/>
        </p:nvSpPr>
        <p:spPr>
          <a:xfrm>
            <a:off x="9326880" y="3474720"/>
            <a:ext cx="8046720" cy="5943600"/>
          </a:xfrm>
          <a:prstGeom prst="roundRect">
            <a:avLst>
              <a:gd name="adj" fmla="val 4615"/>
            </a:avLst>
          </a:prstGeom>
          <a:solidFill>
            <a:srgbClr val="E1F2DC"/>
          </a:solidFill>
          <a:ln/>
          <a:effectLst>
            <a:outerShdw blurRad="101600" dist="25400" dir="5400000" algn="bl" rotWithShape="0">
              <a:srgbClr val="000000">
                <a:alpha val="18000"/>
              </a:srgbClr>
            </a:outerShdw>
          </a:effectLst>
        </p:spPr>
        <p:txBody>
          <a:bodyPr/>
          <a:lstStyle/>
          <a:p>
            <a:endParaRPr lang="en-US" sz="7200"/>
          </a:p>
        </p:txBody>
      </p:sp>
      <p:sp>
        <p:nvSpPr>
          <p:cNvPr id="24" name="letter"/>
          <p:cNvSpPr/>
          <p:nvPr/>
        </p:nvSpPr>
        <p:spPr>
          <a:xfrm>
            <a:off x="9692640" y="3776472"/>
            <a:ext cx="731520" cy="731520"/>
          </a:xfrm>
          <a:prstGeom prst="ellipse">
            <a:avLst/>
          </a:prstGeom>
          <a:solidFill>
            <a:srgbClr val="3A86C8"/>
          </a:solidFill>
          <a:ln/>
        </p:spPr>
        <p:txBody>
          <a:bodyPr/>
          <a:lstStyle/>
          <a:p>
            <a:endParaRPr lang="en-US" sz="7200"/>
          </a:p>
        </p:txBody>
      </p:sp>
      <p:sp>
        <p:nvSpPr>
          <p:cNvPr id="25" name="Text 22"/>
          <p:cNvSpPr txBox="1"/>
          <p:nvPr/>
        </p:nvSpPr>
        <p:spPr>
          <a:xfrm>
            <a:off x="9692640" y="3776472"/>
            <a:ext cx="731520" cy="731520"/>
          </a:xfrm>
          <a:prstGeom prst="rect">
            <a:avLst/>
          </a:prstGeom>
          <a:noFill/>
          <a:ln/>
        </p:spPr>
        <p:txBody>
          <a:bodyPr wrap="square" lIns="0" tIns="0" rIns="0" bIns="0" rtlCol="0" anchor="ctr"/>
          <a:lstStyle/>
          <a:p>
            <a:pPr algn="ctr"/>
            <a:r>
              <a:rPr lang="en-US" sz="2800" b="1" dirty="0">
                <a:solidFill>
                  <a:srgbClr val="FFFFFF"/>
                </a:solidFill>
                <a:latin typeface="Calibri" pitchFamily="34" charset="0"/>
                <a:ea typeface="Calibri" pitchFamily="34" charset="-122"/>
                <a:cs typeface="Calibri" pitchFamily="34" charset="-120"/>
              </a:rPr>
              <a:t>f</a:t>
            </a:r>
            <a:endParaRPr lang="en-US" sz="2800" dirty="0"/>
          </a:p>
        </p:txBody>
      </p:sp>
      <p:sp>
        <p:nvSpPr>
          <p:cNvPr id="26" name="Text 23"/>
          <p:cNvSpPr txBox="1"/>
          <p:nvPr/>
        </p:nvSpPr>
        <p:spPr>
          <a:xfrm>
            <a:off x="10698480" y="3566160"/>
            <a:ext cx="6492240" cy="1078992"/>
          </a:xfrm>
          <a:prstGeom prst="rect">
            <a:avLst/>
          </a:prstGeom>
          <a:noFill/>
          <a:ln/>
        </p:spPr>
        <p:txBody>
          <a:bodyPr wrap="square" lIns="0" tIns="0" rIns="0" bIns="0" rtlCol="0" anchor="ctr"/>
          <a:lstStyle/>
          <a:p>
            <a:r>
              <a:rPr lang="en-US" sz="2800" dirty="0">
                <a:solidFill>
                  <a:srgbClr val="1B2A1E"/>
                </a:solidFill>
                <a:latin typeface="Calibri" pitchFamily="34" charset="0"/>
                <a:ea typeface="Calibri" pitchFamily="34" charset="-122"/>
                <a:cs typeface="Calibri" pitchFamily="34" charset="-120"/>
              </a:rPr>
              <a:t>The boy cut down the tree's trunk and made furniture.</a:t>
            </a:r>
            <a:endParaRPr lang="en-US" sz="2800" dirty="0"/>
          </a:p>
        </p:txBody>
      </p:sp>
      <p:sp>
        <p:nvSpPr>
          <p:cNvPr id="27" name="letter"/>
          <p:cNvSpPr/>
          <p:nvPr/>
        </p:nvSpPr>
        <p:spPr>
          <a:xfrm>
            <a:off x="9692640" y="4928616"/>
            <a:ext cx="731520" cy="731520"/>
          </a:xfrm>
          <a:prstGeom prst="ellipse">
            <a:avLst/>
          </a:prstGeom>
          <a:solidFill>
            <a:srgbClr val="3A86C8"/>
          </a:solidFill>
          <a:ln/>
        </p:spPr>
        <p:txBody>
          <a:bodyPr/>
          <a:lstStyle/>
          <a:p>
            <a:endParaRPr lang="en-US" sz="7200"/>
          </a:p>
        </p:txBody>
      </p:sp>
      <p:sp>
        <p:nvSpPr>
          <p:cNvPr id="28" name="Text 25"/>
          <p:cNvSpPr txBox="1"/>
          <p:nvPr/>
        </p:nvSpPr>
        <p:spPr>
          <a:xfrm>
            <a:off x="9692640" y="4928616"/>
            <a:ext cx="731520" cy="731520"/>
          </a:xfrm>
          <a:prstGeom prst="rect">
            <a:avLst/>
          </a:prstGeom>
          <a:noFill/>
          <a:ln/>
        </p:spPr>
        <p:txBody>
          <a:bodyPr wrap="square" lIns="0" tIns="0" rIns="0" bIns="0" rtlCol="0" anchor="ctr"/>
          <a:lstStyle/>
          <a:p>
            <a:pPr algn="ctr"/>
            <a:r>
              <a:rPr lang="en-US" sz="2800" b="1" dirty="0">
                <a:solidFill>
                  <a:srgbClr val="FFFFFF"/>
                </a:solidFill>
                <a:latin typeface="Calibri" pitchFamily="34" charset="0"/>
                <a:ea typeface="Calibri" pitchFamily="34" charset="-122"/>
                <a:cs typeface="Calibri" pitchFamily="34" charset="-120"/>
              </a:rPr>
              <a:t>g</a:t>
            </a:r>
            <a:endParaRPr lang="en-US" sz="2800" dirty="0"/>
          </a:p>
        </p:txBody>
      </p:sp>
      <p:sp>
        <p:nvSpPr>
          <p:cNvPr id="29" name="Text 26"/>
          <p:cNvSpPr txBox="1"/>
          <p:nvPr/>
        </p:nvSpPr>
        <p:spPr>
          <a:xfrm>
            <a:off x="10698480" y="4718304"/>
            <a:ext cx="6492240" cy="1078992"/>
          </a:xfrm>
          <a:prstGeom prst="rect">
            <a:avLst/>
          </a:prstGeom>
          <a:noFill/>
          <a:ln/>
        </p:spPr>
        <p:txBody>
          <a:bodyPr wrap="square" lIns="0" tIns="0" rIns="0" bIns="0" rtlCol="0" anchor="ctr"/>
          <a:lstStyle/>
          <a:p>
            <a:r>
              <a:rPr lang="en-US" sz="2800" dirty="0">
                <a:solidFill>
                  <a:srgbClr val="1B2A1E"/>
                </a:solidFill>
                <a:latin typeface="Calibri" pitchFamily="34" charset="0"/>
                <a:ea typeface="Calibri" pitchFamily="34" charset="-122"/>
                <a:cs typeface="Calibri" pitchFamily="34" charset="-120"/>
              </a:rPr>
              <a:t>The tree was not really happy when the boy made a boat.</a:t>
            </a:r>
            <a:endParaRPr lang="en-US" sz="2800" dirty="0"/>
          </a:p>
        </p:txBody>
      </p:sp>
      <p:sp>
        <p:nvSpPr>
          <p:cNvPr id="30" name="letter"/>
          <p:cNvSpPr/>
          <p:nvPr/>
        </p:nvSpPr>
        <p:spPr>
          <a:xfrm>
            <a:off x="9692640" y="6080760"/>
            <a:ext cx="731520" cy="731520"/>
          </a:xfrm>
          <a:prstGeom prst="ellipse">
            <a:avLst/>
          </a:prstGeom>
          <a:solidFill>
            <a:srgbClr val="3A86C8"/>
          </a:solidFill>
          <a:ln/>
        </p:spPr>
        <p:txBody>
          <a:bodyPr/>
          <a:lstStyle/>
          <a:p>
            <a:endParaRPr lang="en-US" sz="7200"/>
          </a:p>
        </p:txBody>
      </p:sp>
      <p:sp>
        <p:nvSpPr>
          <p:cNvPr id="31" name="Text 28"/>
          <p:cNvSpPr txBox="1"/>
          <p:nvPr/>
        </p:nvSpPr>
        <p:spPr>
          <a:xfrm>
            <a:off x="9692640" y="6080760"/>
            <a:ext cx="731520" cy="731520"/>
          </a:xfrm>
          <a:prstGeom prst="rect">
            <a:avLst/>
          </a:prstGeom>
          <a:noFill/>
          <a:ln/>
        </p:spPr>
        <p:txBody>
          <a:bodyPr wrap="square" lIns="0" tIns="0" rIns="0" bIns="0" rtlCol="0" anchor="ctr"/>
          <a:lstStyle/>
          <a:p>
            <a:pPr algn="ctr"/>
            <a:r>
              <a:rPr lang="en-US" sz="2800" b="1" dirty="0">
                <a:solidFill>
                  <a:srgbClr val="FFFFFF"/>
                </a:solidFill>
                <a:latin typeface="Calibri" pitchFamily="34" charset="0"/>
                <a:ea typeface="Calibri" pitchFamily="34" charset="-122"/>
                <a:cs typeface="Calibri" pitchFamily="34" charset="-120"/>
              </a:rPr>
              <a:t>h</a:t>
            </a:r>
            <a:endParaRPr lang="en-US" sz="2800" dirty="0"/>
          </a:p>
        </p:txBody>
      </p:sp>
      <p:sp>
        <p:nvSpPr>
          <p:cNvPr id="32" name="Text 29"/>
          <p:cNvSpPr txBox="1"/>
          <p:nvPr/>
        </p:nvSpPr>
        <p:spPr>
          <a:xfrm>
            <a:off x="10698480" y="5870448"/>
            <a:ext cx="6492240" cy="1078992"/>
          </a:xfrm>
          <a:prstGeom prst="rect">
            <a:avLst/>
          </a:prstGeom>
          <a:noFill/>
          <a:ln/>
        </p:spPr>
        <p:txBody>
          <a:bodyPr wrap="square" lIns="0" tIns="0" rIns="0" bIns="0" rtlCol="0" anchor="ctr"/>
          <a:lstStyle/>
          <a:p>
            <a:r>
              <a:rPr lang="en-US" sz="2800" dirty="0">
                <a:solidFill>
                  <a:srgbClr val="1B2A1E"/>
                </a:solidFill>
                <a:latin typeface="Calibri" pitchFamily="34" charset="0"/>
                <a:ea typeface="Calibri" pitchFamily="34" charset="-122"/>
                <a:cs typeface="Calibri" pitchFamily="34" charset="-120"/>
              </a:rPr>
              <a:t>The boy came back to the tree after a long time.</a:t>
            </a:r>
            <a:endParaRPr lang="en-US" sz="2800" dirty="0"/>
          </a:p>
        </p:txBody>
      </p:sp>
      <p:sp>
        <p:nvSpPr>
          <p:cNvPr id="33" name="letter"/>
          <p:cNvSpPr/>
          <p:nvPr/>
        </p:nvSpPr>
        <p:spPr>
          <a:xfrm>
            <a:off x="9692640" y="7232904"/>
            <a:ext cx="731520" cy="731520"/>
          </a:xfrm>
          <a:prstGeom prst="ellipse">
            <a:avLst/>
          </a:prstGeom>
          <a:solidFill>
            <a:srgbClr val="3A86C8"/>
          </a:solidFill>
          <a:ln/>
        </p:spPr>
        <p:txBody>
          <a:bodyPr/>
          <a:lstStyle/>
          <a:p>
            <a:endParaRPr lang="en-US" sz="7200"/>
          </a:p>
        </p:txBody>
      </p:sp>
      <p:sp>
        <p:nvSpPr>
          <p:cNvPr id="34" name="Text 31"/>
          <p:cNvSpPr txBox="1"/>
          <p:nvPr/>
        </p:nvSpPr>
        <p:spPr>
          <a:xfrm>
            <a:off x="9692640" y="7232904"/>
            <a:ext cx="731520" cy="731520"/>
          </a:xfrm>
          <a:prstGeom prst="rect">
            <a:avLst/>
          </a:prstGeom>
          <a:noFill/>
          <a:ln/>
        </p:spPr>
        <p:txBody>
          <a:bodyPr wrap="square" lIns="0" tIns="0" rIns="0" bIns="0" rtlCol="0" anchor="ctr"/>
          <a:lstStyle/>
          <a:p>
            <a:pPr algn="ctr"/>
            <a:r>
              <a:rPr lang="en-US" sz="2800" b="1" dirty="0">
                <a:solidFill>
                  <a:srgbClr val="FFFFFF"/>
                </a:solidFill>
                <a:latin typeface="Calibri" pitchFamily="34" charset="0"/>
                <a:ea typeface="Calibri" pitchFamily="34" charset="-122"/>
                <a:cs typeface="Calibri" pitchFamily="34" charset="-120"/>
              </a:rPr>
              <a:t>i</a:t>
            </a:r>
            <a:endParaRPr lang="en-US" sz="2800" dirty="0"/>
          </a:p>
        </p:txBody>
      </p:sp>
      <p:sp>
        <p:nvSpPr>
          <p:cNvPr id="35" name="Text 32"/>
          <p:cNvSpPr txBox="1"/>
          <p:nvPr/>
        </p:nvSpPr>
        <p:spPr>
          <a:xfrm>
            <a:off x="10698480" y="7022592"/>
            <a:ext cx="6492240" cy="1078992"/>
          </a:xfrm>
          <a:prstGeom prst="rect">
            <a:avLst/>
          </a:prstGeom>
          <a:noFill/>
          <a:ln/>
        </p:spPr>
        <p:txBody>
          <a:bodyPr wrap="square" lIns="0" tIns="0" rIns="0" bIns="0" rtlCol="0" anchor="ctr"/>
          <a:lstStyle/>
          <a:p>
            <a:r>
              <a:rPr lang="en-US" sz="2800" dirty="0">
                <a:solidFill>
                  <a:srgbClr val="1B2A1E"/>
                </a:solidFill>
                <a:latin typeface="Calibri" pitchFamily="34" charset="0"/>
                <a:ea typeface="Calibri" pitchFamily="34" charset="-122"/>
                <a:cs typeface="Calibri" pitchFamily="34" charset="-120"/>
              </a:rPr>
              <a:t>The tree had more apples, branches, or trunk to give to the boy.</a:t>
            </a:r>
            <a:endParaRPr lang="en-US" sz="2800" dirty="0"/>
          </a:p>
        </p:txBody>
      </p:sp>
      <p:sp>
        <p:nvSpPr>
          <p:cNvPr id="36" name="letter"/>
          <p:cNvSpPr/>
          <p:nvPr/>
        </p:nvSpPr>
        <p:spPr>
          <a:xfrm>
            <a:off x="9692640" y="8385048"/>
            <a:ext cx="731520" cy="731520"/>
          </a:xfrm>
          <a:prstGeom prst="ellipse">
            <a:avLst/>
          </a:prstGeom>
          <a:solidFill>
            <a:srgbClr val="3A86C8"/>
          </a:solidFill>
          <a:ln/>
        </p:spPr>
        <p:txBody>
          <a:bodyPr/>
          <a:lstStyle/>
          <a:p>
            <a:endParaRPr lang="en-US" sz="7200"/>
          </a:p>
        </p:txBody>
      </p:sp>
      <p:sp>
        <p:nvSpPr>
          <p:cNvPr id="37" name="Text 34"/>
          <p:cNvSpPr txBox="1"/>
          <p:nvPr/>
        </p:nvSpPr>
        <p:spPr>
          <a:xfrm>
            <a:off x="9692640" y="8385048"/>
            <a:ext cx="731520" cy="731520"/>
          </a:xfrm>
          <a:prstGeom prst="rect">
            <a:avLst/>
          </a:prstGeom>
          <a:noFill/>
          <a:ln/>
        </p:spPr>
        <p:txBody>
          <a:bodyPr wrap="square" lIns="0" tIns="0" rIns="0" bIns="0" rtlCol="0" anchor="ctr"/>
          <a:lstStyle/>
          <a:p>
            <a:pPr algn="ctr"/>
            <a:r>
              <a:rPr lang="en-US" sz="2800" b="1" dirty="0">
                <a:solidFill>
                  <a:srgbClr val="FFFFFF"/>
                </a:solidFill>
                <a:latin typeface="Calibri" pitchFamily="34" charset="0"/>
                <a:ea typeface="Calibri" pitchFamily="34" charset="-122"/>
                <a:cs typeface="Calibri" pitchFamily="34" charset="-120"/>
              </a:rPr>
              <a:t>j</a:t>
            </a:r>
            <a:endParaRPr lang="en-US" sz="2800" dirty="0"/>
          </a:p>
        </p:txBody>
      </p:sp>
      <p:sp>
        <p:nvSpPr>
          <p:cNvPr id="38" name="Text 35"/>
          <p:cNvSpPr txBox="1"/>
          <p:nvPr/>
        </p:nvSpPr>
        <p:spPr>
          <a:xfrm>
            <a:off x="10698480" y="8174736"/>
            <a:ext cx="6492240" cy="1078992"/>
          </a:xfrm>
          <a:prstGeom prst="rect">
            <a:avLst/>
          </a:prstGeom>
          <a:noFill/>
          <a:ln/>
        </p:spPr>
        <p:txBody>
          <a:bodyPr wrap="square" lIns="0" tIns="0" rIns="0" bIns="0" rtlCol="0" anchor="ctr"/>
          <a:lstStyle/>
          <a:p>
            <a:r>
              <a:rPr lang="en-US" sz="2800" dirty="0">
                <a:solidFill>
                  <a:srgbClr val="1B2A1E"/>
                </a:solidFill>
                <a:latin typeface="Calibri" pitchFamily="34" charset="0"/>
                <a:ea typeface="Calibri" pitchFamily="34" charset="-122"/>
                <a:cs typeface="Calibri" pitchFamily="34" charset="-120"/>
              </a:rPr>
              <a:t>The boy wanted a quiet place to rest when he was old and tired.</a:t>
            </a:r>
            <a:endParaRPr lang="en-US" sz="2800" dirty="0"/>
          </a:p>
        </p:txBody>
      </p:sp>
      <p:sp>
        <p:nvSpPr>
          <p:cNvPr id="2" name="Slide Number Placeholder 0"/>
          <p:cNvSpPr>
            <a:spLocks noGrp="1"/>
          </p:cNvSpPr>
          <p:nvPr>
            <p:ph type="sldNum" sz="quarter" idx="4294967295"/>
          </p:nvPr>
        </p:nvSpPr>
        <p:spPr>
          <a:xfrm>
            <a:off x="16459200" y="9656064"/>
            <a:ext cx="914400" cy="402336"/>
          </a:xfrm>
          <a:prstGeom prst="rect">
            <a:avLst/>
          </a:prstGeom>
          <a:extLst>
            <a:ext uri="{C572A759-6A51-4108-AA02-DFA0A04FC94B}">
              <ma14:wrappingTextBoxFlag xmlns="" xmlns:ma14="http://schemas.microsoft.com/office/mac/drawingml/2011/main" val="0"/>
            </a:ext>
          </a:extLst>
        </p:spPr>
        <p:txBody>
          <a:bodyPr/>
          <a:lstStyle>
            <a:lvl1pPr>
              <a:defRPr sz="2000">
                <a:solidFill>
                  <a:srgbClr val="5B6B5E"/>
                </a:solidFill>
              </a:defRPr>
            </a:lvl1pPr>
          </a:lstStyle>
          <a:p>
            <a:pPr algn="r"/>
            <a:fld id="{F7021451-1387-4CA6-816F-3879F97B5CBC}" type="slidenum">
              <a:rPr lang="en-US" b="0"/>
              <a:t>7</a:t>
            </a:fld>
            <a:endParaRPr 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1000"/>
                                        <p:tgtEl>
                                          <p:spTgt spid="1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1000"/>
                                        <p:tgtEl>
                                          <p:spTgt spid="2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1000"/>
                                        <p:tgtEl>
                                          <p:spTgt spid="2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1000"/>
                                        <p:tgtEl>
                                          <p:spTgt spid="2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1000"/>
                                        <p:tgtEl>
                                          <p:spTgt spid="2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1000"/>
                                        <p:tgtEl>
                                          <p:spTgt spid="26"/>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1000"/>
                                        <p:tgtEl>
                                          <p:spTgt spid="27"/>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1000"/>
                                        <p:tgtEl>
                                          <p:spTgt spid="2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1000"/>
                                        <p:tgtEl>
                                          <p:spTgt spid="2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fade">
                                      <p:cBhvr>
                                        <p:cTn id="70" dur="1000"/>
                                        <p:tgtEl>
                                          <p:spTgt spid="30"/>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fade">
                                      <p:cBhvr>
                                        <p:cTn id="73" dur="1000"/>
                                        <p:tgtEl>
                                          <p:spTgt spid="31"/>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1000"/>
                                        <p:tgtEl>
                                          <p:spTgt spid="3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fade">
                                      <p:cBhvr>
                                        <p:cTn id="79" dur="1000"/>
                                        <p:tgtEl>
                                          <p:spTgt spid="33"/>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4"/>
                                        </p:tgtEl>
                                        <p:attrNameLst>
                                          <p:attrName>style.visibility</p:attrName>
                                        </p:attrNameLst>
                                      </p:cBhvr>
                                      <p:to>
                                        <p:strVal val="visible"/>
                                      </p:to>
                                    </p:set>
                                    <p:animEffect transition="in" filter="fade">
                                      <p:cBhvr>
                                        <p:cTn id="82" dur="1000"/>
                                        <p:tgtEl>
                                          <p:spTgt spid="34"/>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35"/>
                                        </p:tgtEl>
                                        <p:attrNameLst>
                                          <p:attrName>style.visibility</p:attrName>
                                        </p:attrNameLst>
                                      </p:cBhvr>
                                      <p:to>
                                        <p:strVal val="visible"/>
                                      </p:to>
                                    </p:set>
                                    <p:animEffect transition="in" filter="fade">
                                      <p:cBhvr>
                                        <p:cTn id="85" dur="1000"/>
                                        <p:tgtEl>
                                          <p:spTgt spid="35"/>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6"/>
                                        </p:tgtEl>
                                        <p:attrNameLst>
                                          <p:attrName>style.visibility</p:attrName>
                                        </p:attrNameLst>
                                      </p:cBhvr>
                                      <p:to>
                                        <p:strVal val="visible"/>
                                      </p:to>
                                    </p:set>
                                    <p:animEffect transition="in" filter="fade">
                                      <p:cBhvr>
                                        <p:cTn id="88" dur="1000"/>
                                        <p:tgtEl>
                                          <p:spTgt spid="36"/>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fade">
                                      <p:cBhvr>
                                        <p:cTn id="91" dur="1000"/>
                                        <p:tgtEl>
                                          <p:spTgt spid="37"/>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38"/>
                                        </p:tgtEl>
                                        <p:attrNameLst>
                                          <p:attrName>style.visibility</p:attrName>
                                        </p:attrNameLst>
                                      </p:cBhvr>
                                      <p:to>
                                        <p:strVal val="visible"/>
                                      </p:to>
                                    </p:set>
                                    <p:animEffect transition="in" filter="fade">
                                      <p:cBhvr>
                                        <p:cTn id="94"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914400" y="9692640"/>
            <a:ext cx="10972800" cy="365760"/>
          </a:xfrm>
          <a:prstGeom prst="rect">
            <a:avLst/>
          </a:prstGeom>
          <a:noFill/>
          <a:ln/>
        </p:spPr>
        <p:txBody>
          <a:bodyPr wrap="square" lIns="0" tIns="0" rIns="0" bIns="0" rtlCol="0" anchor="t"/>
          <a:lstStyle/>
          <a:p>
            <a:r>
              <a:rPr lang="en-US" sz="2000" dirty="0">
                <a:solidFill>
                  <a:srgbClr val="5B6B5E"/>
                </a:solidFill>
                <a:latin typeface="Calibri" pitchFamily="34" charset="0"/>
                <a:ea typeface="Calibri" pitchFamily="34" charset="-122"/>
                <a:cs typeface="Calibri" pitchFamily="34" charset="-120"/>
              </a:rPr>
              <a:t>English for Today · Unit 16 · Answers</a:t>
            </a:r>
            <a:endParaRPr lang="en-US" sz="2000" dirty="0"/>
          </a:p>
        </p:txBody>
      </p:sp>
      <p:sp>
        <p:nvSpPr>
          <p:cNvPr id="4" name="Text 1"/>
          <p:cNvSpPr txBox="1"/>
          <p:nvPr/>
        </p:nvSpPr>
        <p:spPr>
          <a:xfrm>
            <a:off x="914400" y="548640"/>
            <a:ext cx="16459200" cy="1280160"/>
          </a:xfrm>
          <a:prstGeom prst="rect">
            <a:avLst/>
          </a:prstGeom>
          <a:noFill/>
          <a:ln/>
        </p:spPr>
        <p:txBody>
          <a:bodyPr wrap="square" lIns="0" tIns="0" rIns="0" bIns="0" rtlCol="0" anchor="ctr"/>
          <a:lstStyle/>
          <a:p>
            <a:r>
              <a:rPr lang="en-US" sz="6800" b="1" dirty="0">
                <a:solidFill>
                  <a:srgbClr val="14532D"/>
                </a:solidFill>
                <a:latin typeface="Cambria" pitchFamily="34" charset="0"/>
                <a:ea typeface="Cambria" pitchFamily="34" charset="-122"/>
                <a:cs typeface="Cambria" pitchFamily="34" charset="-120"/>
              </a:rPr>
              <a:t>Answer key: 2.1</a:t>
            </a:r>
            <a:endParaRPr lang="en-US" sz="6800" dirty="0"/>
          </a:p>
        </p:txBody>
      </p:sp>
      <p:sp>
        <p:nvSpPr>
          <p:cNvPr id="5" name="ak"/>
          <p:cNvSpPr/>
          <p:nvPr/>
        </p:nvSpPr>
        <p:spPr>
          <a:xfrm>
            <a:off x="914400" y="2194560"/>
            <a:ext cx="8046720" cy="1280160"/>
          </a:xfrm>
          <a:prstGeom prst="roundRect">
            <a:avLst>
              <a:gd name="adj" fmla="val 21429"/>
            </a:avLst>
          </a:prstGeom>
          <a:solidFill>
            <a:srgbClr val="FDECEE"/>
          </a:solidFill>
          <a:ln/>
          <a:effectLst>
            <a:outerShdw blurRad="101600" dist="25400" dir="5400000" algn="bl" rotWithShape="0">
              <a:srgbClr val="000000">
                <a:alpha val="18000"/>
              </a:srgbClr>
            </a:outerShdw>
          </a:effectLst>
        </p:spPr>
        <p:txBody>
          <a:bodyPr/>
          <a:lstStyle/>
          <a:p>
            <a:endParaRPr lang="en-US" sz="7200"/>
          </a:p>
        </p:txBody>
      </p:sp>
      <p:sp>
        <p:nvSpPr>
          <p:cNvPr id="6" name="tf"/>
          <p:cNvSpPr/>
          <p:nvPr/>
        </p:nvSpPr>
        <p:spPr>
          <a:xfrm>
            <a:off x="1188720" y="2450592"/>
            <a:ext cx="768096" cy="768096"/>
          </a:xfrm>
          <a:prstGeom prst="ellipse">
            <a:avLst/>
          </a:prstGeom>
          <a:solidFill>
            <a:srgbClr val="E63946"/>
          </a:solidFill>
          <a:ln/>
        </p:spPr>
        <p:txBody>
          <a:bodyPr/>
          <a:lstStyle/>
          <a:p>
            <a:endParaRPr lang="en-US" sz="7200"/>
          </a:p>
        </p:txBody>
      </p:sp>
      <p:sp>
        <p:nvSpPr>
          <p:cNvPr id="7" name="Text 4"/>
          <p:cNvSpPr txBox="1"/>
          <p:nvPr/>
        </p:nvSpPr>
        <p:spPr>
          <a:xfrm>
            <a:off x="1188720" y="2450592"/>
            <a:ext cx="768096" cy="768096"/>
          </a:xfrm>
          <a:prstGeom prst="rect">
            <a:avLst/>
          </a:prstGeom>
          <a:noFill/>
          <a:ln/>
        </p:spPr>
        <p:txBody>
          <a:bodyPr wrap="square" lIns="0" tIns="0" rIns="0" bIns="0" rtlCol="0" anchor="ctr"/>
          <a:lstStyle/>
          <a:p>
            <a:pPr algn="ctr"/>
            <a:r>
              <a:rPr lang="en-US" sz="3000" b="1" dirty="0">
                <a:solidFill>
                  <a:srgbClr val="FFFFFF"/>
                </a:solidFill>
                <a:latin typeface="Calibri" pitchFamily="34" charset="0"/>
                <a:ea typeface="Calibri" pitchFamily="34" charset="-122"/>
                <a:cs typeface="Calibri" pitchFamily="34" charset="-120"/>
              </a:rPr>
              <a:t>F</a:t>
            </a:r>
            <a:endParaRPr lang="en-US" sz="3000" dirty="0"/>
          </a:p>
        </p:txBody>
      </p:sp>
      <p:sp>
        <p:nvSpPr>
          <p:cNvPr id="8" name="Text 5"/>
          <p:cNvSpPr txBox="1"/>
          <p:nvPr/>
        </p:nvSpPr>
        <p:spPr>
          <a:xfrm>
            <a:off x="2194560" y="2194560"/>
            <a:ext cx="6583680" cy="1280160"/>
          </a:xfrm>
          <a:prstGeom prst="rect">
            <a:avLst/>
          </a:prstGeom>
          <a:noFill/>
          <a:ln/>
        </p:spPr>
        <p:txBody>
          <a:bodyPr wrap="square" lIns="0" tIns="0" rIns="0" bIns="0" rtlCol="0" anchor="ctr"/>
          <a:lstStyle/>
          <a:p>
            <a:r>
              <a:rPr lang="en-US" sz="2600" dirty="0">
                <a:solidFill>
                  <a:srgbClr val="1B2A1E"/>
                </a:solidFill>
                <a:latin typeface="Calibri" pitchFamily="34" charset="0"/>
                <a:ea typeface="Calibri" pitchFamily="34" charset="-122"/>
                <a:cs typeface="Calibri" pitchFamily="34" charset="-120"/>
              </a:rPr>
              <a:t>a)  The tree loved the little boy.</a:t>
            </a:r>
            <a:endParaRPr lang="en-US" sz="2600" dirty="0"/>
          </a:p>
        </p:txBody>
      </p:sp>
      <p:sp>
        <p:nvSpPr>
          <p:cNvPr id="9" name="ak"/>
          <p:cNvSpPr/>
          <p:nvPr/>
        </p:nvSpPr>
        <p:spPr>
          <a:xfrm>
            <a:off x="914400" y="3657600"/>
            <a:ext cx="8046720" cy="1280160"/>
          </a:xfrm>
          <a:prstGeom prst="roundRect">
            <a:avLst>
              <a:gd name="adj" fmla="val 21429"/>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10" name="tf"/>
          <p:cNvSpPr/>
          <p:nvPr/>
        </p:nvSpPr>
        <p:spPr>
          <a:xfrm>
            <a:off x="1188720" y="3913632"/>
            <a:ext cx="768096" cy="768096"/>
          </a:xfrm>
          <a:prstGeom prst="ellipse">
            <a:avLst/>
          </a:prstGeom>
          <a:solidFill>
            <a:srgbClr val="22B14C"/>
          </a:solidFill>
          <a:ln/>
        </p:spPr>
        <p:txBody>
          <a:bodyPr/>
          <a:lstStyle/>
          <a:p>
            <a:endParaRPr lang="en-US" sz="7200"/>
          </a:p>
        </p:txBody>
      </p:sp>
      <p:sp>
        <p:nvSpPr>
          <p:cNvPr id="11" name="Text 8"/>
          <p:cNvSpPr txBox="1"/>
          <p:nvPr/>
        </p:nvSpPr>
        <p:spPr>
          <a:xfrm>
            <a:off x="1188720" y="3913632"/>
            <a:ext cx="768096" cy="768096"/>
          </a:xfrm>
          <a:prstGeom prst="rect">
            <a:avLst/>
          </a:prstGeom>
          <a:noFill/>
          <a:ln/>
        </p:spPr>
        <p:txBody>
          <a:bodyPr wrap="square" lIns="0" tIns="0" rIns="0" bIns="0" rtlCol="0" anchor="ctr"/>
          <a:lstStyle/>
          <a:p>
            <a:pPr algn="ctr"/>
            <a:r>
              <a:rPr lang="en-US" sz="3000" b="1" dirty="0">
                <a:solidFill>
                  <a:srgbClr val="FFFFFF"/>
                </a:solidFill>
                <a:latin typeface="Calibri" pitchFamily="34" charset="0"/>
                <a:ea typeface="Calibri" pitchFamily="34" charset="-122"/>
                <a:cs typeface="Calibri" pitchFamily="34" charset="-120"/>
              </a:rPr>
              <a:t>T</a:t>
            </a:r>
            <a:endParaRPr lang="en-US" sz="3000" dirty="0"/>
          </a:p>
        </p:txBody>
      </p:sp>
      <p:sp>
        <p:nvSpPr>
          <p:cNvPr id="12" name="Text 9"/>
          <p:cNvSpPr txBox="1"/>
          <p:nvPr/>
        </p:nvSpPr>
        <p:spPr>
          <a:xfrm>
            <a:off x="2194560" y="3657600"/>
            <a:ext cx="6583680" cy="1280160"/>
          </a:xfrm>
          <a:prstGeom prst="rect">
            <a:avLst/>
          </a:prstGeom>
          <a:noFill/>
          <a:ln/>
        </p:spPr>
        <p:txBody>
          <a:bodyPr wrap="square" lIns="0" tIns="0" rIns="0" bIns="0" rtlCol="0" anchor="ctr"/>
          <a:lstStyle/>
          <a:p>
            <a:r>
              <a:rPr lang="en-US" sz="2600" dirty="0">
                <a:solidFill>
                  <a:srgbClr val="1B2A1E"/>
                </a:solidFill>
                <a:latin typeface="Calibri" pitchFamily="34" charset="0"/>
                <a:ea typeface="Calibri" pitchFamily="34" charset="-122"/>
                <a:cs typeface="Calibri" pitchFamily="34" charset="-120"/>
              </a:rPr>
              <a:t>b)  The boy slept in the tree's shade when tired.</a:t>
            </a:r>
            <a:endParaRPr lang="en-US" sz="2600" dirty="0"/>
          </a:p>
        </p:txBody>
      </p:sp>
      <p:sp>
        <p:nvSpPr>
          <p:cNvPr id="13" name="ak"/>
          <p:cNvSpPr/>
          <p:nvPr/>
        </p:nvSpPr>
        <p:spPr>
          <a:xfrm>
            <a:off x="914400" y="5120640"/>
            <a:ext cx="8046720" cy="1280160"/>
          </a:xfrm>
          <a:prstGeom prst="roundRect">
            <a:avLst>
              <a:gd name="adj" fmla="val 21429"/>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14" name="tf"/>
          <p:cNvSpPr/>
          <p:nvPr/>
        </p:nvSpPr>
        <p:spPr>
          <a:xfrm>
            <a:off x="1188720" y="5376672"/>
            <a:ext cx="768096" cy="768096"/>
          </a:xfrm>
          <a:prstGeom prst="ellipse">
            <a:avLst/>
          </a:prstGeom>
          <a:solidFill>
            <a:srgbClr val="22B14C"/>
          </a:solidFill>
          <a:ln/>
        </p:spPr>
        <p:txBody>
          <a:bodyPr/>
          <a:lstStyle/>
          <a:p>
            <a:endParaRPr lang="en-US" sz="7200"/>
          </a:p>
        </p:txBody>
      </p:sp>
      <p:sp>
        <p:nvSpPr>
          <p:cNvPr id="15" name="Text 12"/>
          <p:cNvSpPr txBox="1"/>
          <p:nvPr/>
        </p:nvSpPr>
        <p:spPr>
          <a:xfrm>
            <a:off x="1188720" y="5376672"/>
            <a:ext cx="768096" cy="768096"/>
          </a:xfrm>
          <a:prstGeom prst="rect">
            <a:avLst/>
          </a:prstGeom>
          <a:noFill/>
          <a:ln/>
        </p:spPr>
        <p:txBody>
          <a:bodyPr wrap="square" lIns="0" tIns="0" rIns="0" bIns="0" rtlCol="0" anchor="ctr"/>
          <a:lstStyle/>
          <a:p>
            <a:pPr algn="ctr"/>
            <a:r>
              <a:rPr lang="en-US" sz="3000" b="1" dirty="0">
                <a:solidFill>
                  <a:srgbClr val="FFFFFF"/>
                </a:solidFill>
                <a:latin typeface="Calibri" pitchFamily="34" charset="0"/>
                <a:ea typeface="Calibri" pitchFamily="34" charset="-122"/>
                <a:cs typeface="Calibri" pitchFamily="34" charset="-120"/>
              </a:rPr>
              <a:t>T</a:t>
            </a:r>
            <a:endParaRPr lang="en-US" sz="3000" dirty="0"/>
          </a:p>
        </p:txBody>
      </p:sp>
      <p:sp>
        <p:nvSpPr>
          <p:cNvPr id="16" name="Text 13"/>
          <p:cNvSpPr txBox="1"/>
          <p:nvPr/>
        </p:nvSpPr>
        <p:spPr>
          <a:xfrm>
            <a:off x="2194560" y="5120640"/>
            <a:ext cx="6583680" cy="1280160"/>
          </a:xfrm>
          <a:prstGeom prst="rect">
            <a:avLst/>
          </a:prstGeom>
          <a:noFill/>
          <a:ln/>
        </p:spPr>
        <p:txBody>
          <a:bodyPr wrap="square" lIns="0" tIns="0" rIns="0" bIns="0" rtlCol="0" anchor="ctr"/>
          <a:lstStyle/>
          <a:p>
            <a:r>
              <a:rPr lang="en-US" sz="2600" dirty="0">
                <a:solidFill>
                  <a:srgbClr val="1B2A1E"/>
                </a:solidFill>
                <a:latin typeface="Calibri" pitchFamily="34" charset="0"/>
                <a:ea typeface="Calibri" pitchFamily="34" charset="-122"/>
                <a:cs typeface="Calibri" pitchFamily="34" charset="-120"/>
              </a:rPr>
              <a:t>c)  The boy grew older, so the tree was often alone.</a:t>
            </a:r>
            <a:endParaRPr lang="en-US" sz="2600" dirty="0"/>
          </a:p>
        </p:txBody>
      </p:sp>
      <p:sp>
        <p:nvSpPr>
          <p:cNvPr id="17" name="ak"/>
          <p:cNvSpPr/>
          <p:nvPr/>
        </p:nvSpPr>
        <p:spPr>
          <a:xfrm>
            <a:off x="914400" y="6583680"/>
            <a:ext cx="8046720" cy="1280160"/>
          </a:xfrm>
          <a:prstGeom prst="roundRect">
            <a:avLst>
              <a:gd name="adj" fmla="val 21429"/>
            </a:avLst>
          </a:prstGeom>
          <a:solidFill>
            <a:srgbClr val="FDECEE"/>
          </a:solidFill>
          <a:ln/>
          <a:effectLst>
            <a:outerShdw blurRad="101600" dist="25400" dir="5400000" algn="bl" rotWithShape="0">
              <a:srgbClr val="000000">
                <a:alpha val="18000"/>
              </a:srgbClr>
            </a:outerShdw>
          </a:effectLst>
        </p:spPr>
        <p:txBody>
          <a:bodyPr/>
          <a:lstStyle/>
          <a:p>
            <a:endParaRPr lang="en-US" sz="7200"/>
          </a:p>
        </p:txBody>
      </p:sp>
      <p:sp>
        <p:nvSpPr>
          <p:cNvPr id="18" name="tf"/>
          <p:cNvSpPr/>
          <p:nvPr/>
        </p:nvSpPr>
        <p:spPr>
          <a:xfrm>
            <a:off x="1188720" y="6839712"/>
            <a:ext cx="768096" cy="768096"/>
          </a:xfrm>
          <a:prstGeom prst="ellipse">
            <a:avLst/>
          </a:prstGeom>
          <a:solidFill>
            <a:srgbClr val="E63946"/>
          </a:solidFill>
          <a:ln/>
        </p:spPr>
        <p:txBody>
          <a:bodyPr/>
          <a:lstStyle/>
          <a:p>
            <a:endParaRPr lang="en-US" sz="7200"/>
          </a:p>
        </p:txBody>
      </p:sp>
      <p:sp>
        <p:nvSpPr>
          <p:cNvPr id="19" name="Text 16"/>
          <p:cNvSpPr txBox="1"/>
          <p:nvPr/>
        </p:nvSpPr>
        <p:spPr>
          <a:xfrm>
            <a:off x="1188720" y="6839712"/>
            <a:ext cx="768096" cy="768096"/>
          </a:xfrm>
          <a:prstGeom prst="rect">
            <a:avLst/>
          </a:prstGeom>
          <a:noFill/>
          <a:ln/>
        </p:spPr>
        <p:txBody>
          <a:bodyPr wrap="square" lIns="0" tIns="0" rIns="0" bIns="0" rtlCol="0" anchor="ctr"/>
          <a:lstStyle/>
          <a:p>
            <a:pPr algn="ctr"/>
            <a:r>
              <a:rPr lang="en-US" sz="3000" b="1" dirty="0">
                <a:solidFill>
                  <a:srgbClr val="FFFFFF"/>
                </a:solidFill>
                <a:latin typeface="Calibri" pitchFamily="34" charset="0"/>
                <a:ea typeface="Calibri" pitchFamily="34" charset="-122"/>
                <a:cs typeface="Calibri" pitchFamily="34" charset="-120"/>
              </a:rPr>
              <a:t>F</a:t>
            </a:r>
            <a:endParaRPr lang="en-US" sz="3000" dirty="0"/>
          </a:p>
        </p:txBody>
      </p:sp>
      <p:sp>
        <p:nvSpPr>
          <p:cNvPr id="20" name="Text 17"/>
          <p:cNvSpPr txBox="1"/>
          <p:nvPr/>
        </p:nvSpPr>
        <p:spPr>
          <a:xfrm>
            <a:off x="2194560" y="6583680"/>
            <a:ext cx="6583680" cy="1280160"/>
          </a:xfrm>
          <a:prstGeom prst="rect">
            <a:avLst/>
          </a:prstGeom>
          <a:noFill/>
          <a:ln/>
        </p:spPr>
        <p:txBody>
          <a:bodyPr wrap="square" lIns="0" tIns="0" rIns="0" bIns="0" rtlCol="0" anchor="ctr"/>
          <a:lstStyle/>
          <a:p>
            <a:r>
              <a:rPr lang="en-US" sz="2600" dirty="0">
                <a:solidFill>
                  <a:srgbClr val="1B2A1E"/>
                </a:solidFill>
                <a:latin typeface="Calibri" pitchFamily="34" charset="0"/>
                <a:ea typeface="Calibri" pitchFamily="34" charset="-122"/>
                <a:cs typeface="Calibri" pitchFamily="34" charset="-120"/>
              </a:rPr>
              <a:t>d)  The tree had no money. She gave apples to sell.</a:t>
            </a:r>
            <a:endParaRPr lang="en-US" sz="2600" dirty="0"/>
          </a:p>
        </p:txBody>
      </p:sp>
      <p:sp>
        <p:nvSpPr>
          <p:cNvPr id="21" name="ak"/>
          <p:cNvSpPr/>
          <p:nvPr/>
        </p:nvSpPr>
        <p:spPr>
          <a:xfrm>
            <a:off x="914400" y="8046720"/>
            <a:ext cx="8046720" cy="1280160"/>
          </a:xfrm>
          <a:prstGeom prst="roundRect">
            <a:avLst>
              <a:gd name="adj" fmla="val 21429"/>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22" name="tf"/>
          <p:cNvSpPr/>
          <p:nvPr/>
        </p:nvSpPr>
        <p:spPr>
          <a:xfrm>
            <a:off x="1188720" y="8302752"/>
            <a:ext cx="768096" cy="768096"/>
          </a:xfrm>
          <a:prstGeom prst="ellipse">
            <a:avLst/>
          </a:prstGeom>
          <a:solidFill>
            <a:srgbClr val="22B14C"/>
          </a:solidFill>
          <a:ln/>
        </p:spPr>
        <p:txBody>
          <a:bodyPr/>
          <a:lstStyle/>
          <a:p>
            <a:endParaRPr lang="en-US" sz="7200"/>
          </a:p>
        </p:txBody>
      </p:sp>
      <p:sp>
        <p:nvSpPr>
          <p:cNvPr id="23" name="Text 20"/>
          <p:cNvSpPr txBox="1"/>
          <p:nvPr/>
        </p:nvSpPr>
        <p:spPr>
          <a:xfrm>
            <a:off x="1188720" y="8302752"/>
            <a:ext cx="768096" cy="768096"/>
          </a:xfrm>
          <a:prstGeom prst="rect">
            <a:avLst/>
          </a:prstGeom>
          <a:noFill/>
          <a:ln/>
        </p:spPr>
        <p:txBody>
          <a:bodyPr wrap="square" lIns="0" tIns="0" rIns="0" bIns="0" rtlCol="0" anchor="ctr"/>
          <a:lstStyle/>
          <a:p>
            <a:pPr algn="ctr"/>
            <a:r>
              <a:rPr lang="en-US" sz="3000" b="1" dirty="0">
                <a:solidFill>
                  <a:srgbClr val="FFFFFF"/>
                </a:solidFill>
                <a:latin typeface="Calibri" pitchFamily="34" charset="0"/>
                <a:ea typeface="Calibri" pitchFamily="34" charset="-122"/>
                <a:cs typeface="Calibri" pitchFamily="34" charset="-120"/>
              </a:rPr>
              <a:t>T</a:t>
            </a:r>
            <a:endParaRPr lang="en-US" sz="3000" dirty="0"/>
          </a:p>
        </p:txBody>
      </p:sp>
      <p:sp>
        <p:nvSpPr>
          <p:cNvPr id="24" name="Text 21"/>
          <p:cNvSpPr txBox="1"/>
          <p:nvPr/>
        </p:nvSpPr>
        <p:spPr>
          <a:xfrm>
            <a:off x="2194560" y="8046720"/>
            <a:ext cx="6583680" cy="1280160"/>
          </a:xfrm>
          <a:prstGeom prst="rect">
            <a:avLst/>
          </a:prstGeom>
          <a:noFill/>
          <a:ln/>
        </p:spPr>
        <p:txBody>
          <a:bodyPr wrap="square" lIns="0" tIns="0" rIns="0" bIns="0" rtlCol="0" anchor="ctr"/>
          <a:lstStyle/>
          <a:p>
            <a:r>
              <a:rPr lang="en-US" sz="2600" dirty="0">
                <a:solidFill>
                  <a:srgbClr val="1B2A1E"/>
                </a:solidFill>
                <a:latin typeface="Calibri" pitchFamily="34" charset="0"/>
                <a:ea typeface="Calibri" pitchFamily="34" charset="-122"/>
                <a:cs typeface="Calibri" pitchFamily="34" charset="-120"/>
              </a:rPr>
              <a:t>e)  The boy cut her branches to build a house.</a:t>
            </a:r>
            <a:endParaRPr lang="en-US" sz="2600" dirty="0"/>
          </a:p>
        </p:txBody>
      </p:sp>
      <p:sp>
        <p:nvSpPr>
          <p:cNvPr id="25" name="ak"/>
          <p:cNvSpPr/>
          <p:nvPr/>
        </p:nvSpPr>
        <p:spPr>
          <a:xfrm>
            <a:off x="9326880" y="2194560"/>
            <a:ext cx="8046720" cy="1280160"/>
          </a:xfrm>
          <a:prstGeom prst="roundRect">
            <a:avLst>
              <a:gd name="adj" fmla="val 21429"/>
            </a:avLst>
          </a:prstGeom>
          <a:solidFill>
            <a:srgbClr val="FDECEE"/>
          </a:solidFill>
          <a:ln/>
          <a:effectLst>
            <a:outerShdw blurRad="101600" dist="25400" dir="5400000" algn="bl" rotWithShape="0">
              <a:srgbClr val="000000">
                <a:alpha val="18000"/>
              </a:srgbClr>
            </a:outerShdw>
          </a:effectLst>
        </p:spPr>
        <p:txBody>
          <a:bodyPr/>
          <a:lstStyle/>
          <a:p>
            <a:endParaRPr lang="en-US" sz="7200"/>
          </a:p>
        </p:txBody>
      </p:sp>
      <p:sp>
        <p:nvSpPr>
          <p:cNvPr id="26" name="tf"/>
          <p:cNvSpPr/>
          <p:nvPr/>
        </p:nvSpPr>
        <p:spPr>
          <a:xfrm>
            <a:off x="9601200" y="2450592"/>
            <a:ext cx="768096" cy="768096"/>
          </a:xfrm>
          <a:prstGeom prst="ellipse">
            <a:avLst/>
          </a:prstGeom>
          <a:solidFill>
            <a:srgbClr val="E63946"/>
          </a:solidFill>
          <a:ln/>
        </p:spPr>
        <p:txBody>
          <a:bodyPr/>
          <a:lstStyle/>
          <a:p>
            <a:endParaRPr lang="en-US" sz="7200"/>
          </a:p>
        </p:txBody>
      </p:sp>
      <p:sp>
        <p:nvSpPr>
          <p:cNvPr id="27" name="Text 24"/>
          <p:cNvSpPr txBox="1"/>
          <p:nvPr/>
        </p:nvSpPr>
        <p:spPr>
          <a:xfrm>
            <a:off x="9601200" y="2450592"/>
            <a:ext cx="768096" cy="768096"/>
          </a:xfrm>
          <a:prstGeom prst="rect">
            <a:avLst/>
          </a:prstGeom>
          <a:noFill/>
          <a:ln/>
        </p:spPr>
        <p:txBody>
          <a:bodyPr wrap="square" lIns="0" tIns="0" rIns="0" bIns="0" rtlCol="0" anchor="ctr"/>
          <a:lstStyle/>
          <a:p>
            <a:pPr algn="ctr"/>
            <a:r>
              <a:rPr lang="en-US" sz="3000" b="1" dirty="0">
                <a:solidFill>
                  <a:srgbClr val="FFFFFF"/>
                </a:solidFill>
                <a:latin typeface="Calibri" pitchFamily="34" charset="0"/>
                <a:ea typeface="Calibri" pitchFamily="34" charset="-122"/>
                <a:cs typeface="Calibri" pitchFamily="34" charset="-120"/>
              </a:rPr>
              <a:t>F</a:t>
            </a:r>
            <a:endParaRPr lang="en-US" sz="3000" dirty="0"/>
          </a:p>
        </p:txBody>
      </p:sp>
      <p:sp>
        <p:nvSpPr>
          <p:cNvPr id="28" name="Text 25"/>
          <p:cNvSpPr txBox="1"/>
          <p:nvPr/>
        </p:nvSpPr>
        <p:spPr>
          <a:xfrm>
            <a:off x="10607040" y="2194560"/>
            <a:ext cx="6583680" cy="1280160"/>
          </a:xfrm>
          <a:prstGeom prst="rect">
            <a:avLst/>
          </a:prstGeom>
          <a:noFill/>
          <a:ln/>
        </p:spPr>
        <p:txBody>
          <a:bodyPr wrap="square" lIns="0" tIns="0" rIns="0" bIns="0" rtlCol="0" anchor="ctr"/>
          <a:lstStyle/>
          <a:p>
            <a:r>
              <a:rPr lang="en-US" sz="2600" dirty="0">
                <a:solidFill>
                  <a:srgbClr val="1B2A1E"/>
                </a:solidFill>
                <a:latin typeface="Calibri" pitchFamily="34" charset="0"/>
                <a:ea typeface="Calibri" pitchFamily="34" charset="-122"/>
                <a:cs typeface="Calibri" pitchFamily="34" charset="-120"/>
              </a:rPr>
              <a:t>f)  He made a boat, not furniture.</a:t>
            </a:r>
            <a:endParaRPr lang="en-US" sz="2600" dirty="0"/>
          </a:p>
        </p:txBody>
      </p:sp>
      <p:sp>
        <p:nvSpPr>
          <p:cNvPr id="29" name="ak"/>
          <p:cNvSpPr/>
          <p:nvPr/>
        </p:nvSpPr>
        <p:spPr>
          <a:xfrm>
            <a:off x="9326880" y="3657600"/>
            <a:ext cx="8046720" cy="1280160"/>
          </a:xfrm>
          <a:prstGeom prst="roundRect">
            <a:avLst>
              <a:gd name="adj" fmla="val 21429"/>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30" name="tf"/>
          <p:cNvSpPr/>
          <p:nvPr/>
        </p:nvSpPr>
        <p:spPr>
          <a:xfrm>
            <a:off x="9601200" y="3913632"/>
            <a:ext cx="768096" cy="768096"/>
          </a:xfrm>
          <a:prstGeom prst="ellipse">
            <a:avLst/>
          </a:prstGeom>
          <a:solidFill>
            <a:srgbClr val="22B14C"/>
          </a:solidFill>
          <a:ln/>
        </p:spPr>
        <p:txBody>
          <a:bodyPr/>
          <a:lstStyle/>
          <a:p>
            <a:endParaRPr lang="en-US" sz="7200"/>
          </a:p>
        </p:txBody>
      </p:sp>
      <p:sp>
        <p:nvSpPr>
          <p:cNvPr id="31" name="Text 28"/>
          <p:cNvSpPr txBox="1"/>
          <p:nvPr/>
        </p:nvSpPr>
        <p:spPr>
          <a:xfrm>
            <a:off x="9601200" y="3913632"/>
            <a:ext cx="768096" cy="768096"/>
          </a:xfrm>
          <a:prstGeom prst="rect">
            <a:avLst/>
          </a:prstGeom>
          <a:noFill/>
          <a:ln/>
        </p:spPr>
        <p:txBody>
          <a:bodyPr wrap="square" lIns="0" tIns="0" rIns="0" bIns="0" rtlCol="0" anchor="ctr"/>
          <a:lstStyle/>
          <a:p>
            <a:pPr algn="ctr"/>
            <a:r>
              <a:rPr lang="en-US" sz="3000" b="1" dirty="0">
                <a:solidFill>
                  <a:srgbClr val="FFFFFF"/>
                </a:solidFill>
                <a:latin typeface="Calibri" pitchFamily="34" charset="0"/>
                <a:ea typeface="Calibri" pitchFamily="34" charset="-122"/>
                <a:cs typeface="Calibri" pitchFamily="34" charset="-120"/>
              </a:rPr>
              <a:t>T</a:t>
            </a:r>
            <a:endParaRPr lang="en-US" sz="3000" dirty="0"/>
          </a:p>
        </p:txBody>
      </p:sp>
      <p:sp>
        <p:nvSpPr>
          <p:cNvPr id="32" name="Text 29"/>
          <p:cNvSpPr txBox="1"/>
          <p:nvPr/>
        </p:nvSpPr>
        <p:spPr>
          <a:xfrm>
            <a:off x="10607040" y="3657600"/>
            <a:ext cx="6583680" cy="1280160"/>
          </a:xfrm>
          <a:prstGeom prst="rect">
            <a:avLst/>
          </a:prstGeom>
          <a:noFill/>
          <a:ln/>
        </p:spPr>
        <p:txBody>
          <a:bodyPr wrap="square" lIns="0" tIns="0" rIns="0" bIns="0" rtlCol="0" anchor="ctr"/>
          <a:lstStyle/>
          <a:p>
            <a:r>
              <a:rPr lang="en-US" sz="2600" dirty="0">
                <a:solidFill>
                  <a:srgbClr val="1B2A1E"/>
                </a:solidFill>
                <a:latin typeface="Calibri" pitchFamily="34" charset="0"/>
                <a:ea typeface="Calibri" pitchFamily="34" charset="-122"/>
                <a:cs typeface="Calibri" pitchFamily="34" charset="-120"/>
              </a:rPr>
              <a:t>g)  She was not really happy about the boat.</a:t>
            </a:r>
            <a:endParaRPr lang="en-US" sz="2600" dirty="0"/>
          </a:p>
        </p:txBody>
      </p:sp>
      <p:sp>
        <p:nvSpPr>
          <p:cNvPr id="33" name="ak"/>
          <p:cNvSpPr/>
          <p:nvPr/>
        </p:nvSpPr>
        <p:spPr>
          <a:xfrm>
            <a:off x="9326880" y="5120640"/>
            <a:ext cx="8046720" cy="1280160"/>
          </a:xfrm>
          <a:prstGeom prst="roundRect">
            <a:avLst>
              <a:gd name="adj" fmla="val 21429"/>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34" name="tf"/>
          <p:cNvSpPr/>
          <p:nvPr/>
        </p:nvSpPr>
        <p:spPr>
          <a:xfrm>
            <a:off x="9601200" y="5376672"/>
            <a:ext cx="768096" cy="768096"/>
          </a:xfrm>
          <a:prstGeom prst="ellipse">
            <a:avLst/>
          </a:prstGeom>
          <a:solidFill>
            <a:srgbClr val="22B14C"/>
          </a:solidFill>
          <a:ln/>
        </p:spPr>
        <p:txBody>
          <a:bodyPr/>
          <a:lstStyle/>
          <a:p>
            <a:endParaRPr lang="en-US" sz="7200"/>
          </a:p>
        </p:txBody>
      </p:sp>
      <p:sp>
        <p:nvSpPr>
          <p:cNvPr id="35" name="Text 32"/>
          <p:cNvSpPr txBox="1"/>
          <p:nvPr/>
        </p:nvSpPr>
        <p:spPr>
          <a:xfrm>
            <a:off x="9601200" y="5376672"/>
            <a:ext cx="768096" cy="768096"/>
          </a:xfrm>
          <a:prstGeom prst="rect">
            <a:avLst/>
          </a:prstGeom>
          <a:noFill/>
          <a:ln/>
        </p:spPr>
        <p:txBody>
          <a:bodyPr wrap="square" lIns="0" tIns="0" rIns="0" bIns="0" rtlCol="0" anchor="ctr"/>
          <a:lstStyle/>
          <a:p>
            <a:pPr algn="ctr"/>
            <a:r>
              <a:rPr lang="en-US" sz="3000" b="1" dirty="0">
                <a:solidFill>
                  <a:srgbClr val="FFFFFF"/>
                </a:solidFill>
                <a:latin typeface="Calibri" pitchFamily="34" charset="0"/>
                <a:ea typeface="Calibri" pitchFamily="34" charset="-122"/>
                <a:cs typeface="Calibri" pitchFamily="34" charset="-120"/>
              </a:rPr>
              <a:t>T</a:t>
            </a:r>
            <a:endParaRPr lang="en-US" sz="3000" dirty="0"/>
          </a:p>
        </p:txBody>
      </p:sp>
      <p:sp>
        <p:nvSpPr>
          <p:cNvPr id="36" name="Text 33"/>
          <p:cNvSpPr txBox="1"/>
          <p:nvPr/>
        </p:nvSpPr>
        <p:spPr>
          <a:xfrm>
            <a:off x="10607040" y="5120640"/>
            <a:ext cx="6583680" cy="1280160"/>
          </a:xfrm>
          <a:prstGeom prst="rect">
            <a:avLst/>
          </a:prstGeom>
          <a:noFill/>
          <a:ln/>
        </p:spPr>
        <p:txBody>
          <a:bodyPr wrap="square" lIns="0" tIns="0" rIns="0" bIns="0" rtlCol="0" anchor="ctr"/>
          <a:lstStyle/>
          <a:p>
            <a:r>
              <a:rPr lang="en-US" sz="2600" dirty="0">
                <a:solidFill>
                  <a:srgbClr val="1B2A1E"/>
                </a:solidFill>
                <a:latin typeface="Calibri" pitchFamily="34" charset="0"/>
                <a:ea typeface="Calibri" pitchFamily="34" charset="-122"/>
                <a:cs typeface="Calibri" pitchFamily="34" charset="-120"/>
              </a:rPr>
              <a:t>h)  The boy came back after a long time.</a:t>
            </a:r>
            <a:endParaRPr lang="en-US" sz="2600" dirty="0"/>
          </a:p>
        </p:txBody>
      </p:sp>
      <p:sp>
        <p:nvSpPr>
          <p:cNvPr id="37" name="ak"/>
          <p:cNvSpPr/>
          <p:nvPr/>
        </p:nvSpPr>
        <p:spPr>
          <a:xfrm>
            <a:off x="9326880" y="6583680"/>
            <a:ext cx="8046720" cy="1280160"/>
          </a:xfrm>
          <a:prstGeom prst="roundRect">
            <a:avLst>
              <a:gd name="adj" fmla="val 21429"/>
            </a:avLst>
          </a:prstGeom>
          <a:solidFill>
            <a:srgbClr val="FDECEE"/>
          </a:solidFill>
          <a:ln/>
          <a:effectLst>
            <a:outerShdw blurRad="101600" dist="25400" dir="5400000" algn="bl" rotWithShape="0">
              <a:srgbClr val="000000">
                <a:alpha val="18000"/>
              </a:srgbClr>
            </a:outerShdw>
          </a:effectLst>
        </p:spPr>
        <p:txBody>
          <a:bodyPr/>
          <a:lstStyle/>
          <a:p>
            <a:endParaRPr lang="en-US" sz="7200"/>
          </a:p>
        </p:txBody>
      </p:sp>
      <p:sp>
        <p:nvSpPr>
          <p:cNvPr id="38" name="tf"/>
          <p:cNvSpPr/>
          <p:nvPr/>
        </p:nvSpPr>
        <p:spPr>
          <a:xfrm>
            <a:off x="9601200" y="6839712"/>
            <a:ext cx="768096" cy="768096"/>
          </a:xfrm>
          <a:prstGeom prst="ellipse">
            <a:avLst/>
          </a:prstGeom>
          <a:solidFill>
            <a:srgbClr val="E63946"/>
          </a:solidFill>
          <a:ln/>
        </p:spPr>
        <p:txBody>
          <a:bodyPr/>
          <a:lstStyle/>
          <a:p>
            <a:endParaRPr lang="en-US" sz="7200"/>
          </a:p>
        </p:txBody>
      </p:sp>
      <p:sp>
        <p:nvSpPr>
          <p:cNvPr id="39" name="Text 36"/>
          <p:cNvSpPr txBox="1"/>
          <p:nvPr/>
        </p:nvSpPr>
        <p:spPr>
          <a:xfrm>
            <a:off x="9601200" y="6839712"/>
            <a:ext cx="768096" cy="768096"/>
          </a:xfrm>
          <a:prstGeom prst="rect">
            <a:avLst/>
          </a:prstGeom>
          <a:noFill/>
          <a:ln/>
        </p:spPr>
        <p:txBody>
          <a:bodyPr wrap="square" lIns="0" tIns="0" rIns="0" bIns="0" rtlCol="0" anchor="ctr"/>
          <a:lstStyle/>
          <a:p>
            <a:pPr algn="ctr"/>
            <a:r>
              <a:rPr lang="en-US" sz="3000" b="1" dirty="0">
                <a:solidFill>
                  <a:srgbClr val="FFFFFF"/>
                </a:solidFill>
                <a:latin typeface="Calibri" pitchFamily="34" charset="0"/>
                <a:ea typeface="Calibri" pitchFamily="34" charset="-122"/>
                <a:cs typeface="Calibri" pitchFamily="34" charset="-120"/>
              </a:rPr>
              <a:t>F</a:t>
            </a:r>
            <a:endParaRPr lang="en-US" sz="3000" dirty="0"/>
          </a:p>
        </p:txBody>
      </p:sp>
      <p:sp>
        <p:nvSpPr>
          <p:cNvPr id="40" name="Text 37"/>
          <p:cNvSpPr txBox="1"/>
          <p:nvPr/>
        </p:nvSpPr>
        <p:spPr>
          <a:xfrm>
            <a:off x="10607040" y="6583680"/>
            <a:ext cx="6583680" cy="1280160"/>
          </a:xfrm>
          <a:prstGeom prst="rect">
            <a:avLst/>
          </a:prstGeom>
          <a:noFill/>
          <a:ln/>
        </p:spPr>
        <p:txBody>
          <a:bodyPr wrap="square" lIns="0" tIns="0" rIns="0" bIns="0" rtlCol="0" anchor="ctr"/>
          <a:lstStyle/>
          <a:p>
            <a:r>
              <a:rPr lang="en-US" sz="2600" dirty="0">
                <a:solidFill>
                  <a:srgbClr val="1B2A1E"/>
                </a:solidFill>
                <a:latin typeface="Calibri" pitchFamily="34" charset="0"/>
                <a:ea typeface="Calibri" pitchFamily="34" charset="-122"/>
                <a:cs typeface="Calibri" pitchFamily="34" charset="-120"/>
              </a:rPr>
              <a:t>i)  She had nothing left to give.</a:t>
            </a:r>
            <a:endParaRPr lang="en-US" sz="2600" dirty="0"/>
          </a:p>
        </p:txBody>
      </p:sp>
      <p:sp>
        <p:nvSpPr>
          <p:cNvPr id="41" name="ak"/>
          <p:cNvSpPr/>
          <p:nvPr/>
        </p:nvSpPr>
        <p:spPr>
          <a:xfrm>
            <a:off x="9326880" y="8046720"/>
            <a:ext cx="8046720" cy="1280160"/>
          </a:xfrm>
          <a:prstGeom prst="roundRect">
            <a:avLst>
              <a:gd name="adj" fmla="val 21429"/>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42" name="tf"/>
          <p:cNvSpPr/>
          <p:nvPr/>
        </p:nvSpPr>
        <p:spPr>
          <a:xfrm>
            <a:off x="9601200" y="8302752"/>
            <a:ext cx="768096" cy="768096"/>
          </a:xfrm>
          <a:prstGeom prst="ellipse">
            <a:avLst/>
          </a:prstGeom>
          <a:solidFill>
            <a:srgbClr val="22B14C"/>
          </a:solidFill>
          <a:ln/>
        </p:spPr>
        <p:txBody>
          <a:bodyPr/>
          <a:lstStyle/>
          <a:p>
            <a:endParaRPr lang="en-US" sz="7200"/>
          </a:p>
        </p:txBody>
      </p:sp>
      <p:sp>
        <p:nvSpPr>
          <p:cNvPr id="43" name="Text 40"/>
          <p:cNvSpPr txBox="1"/>
          <p:nvPr/>
        </p:nvSpPr>
        <p:spPr>
          <a:xfrm>
            <a:off x="9601200" y="8302752"/>
            <a:ext cx="768096" cy="768096"/>
          </a:xfrm>
          <a:prstGeom prst="rect">
            <a:avLst/>
          </a:prstGeom>
          <a:noFill/>
          <a:ln/>
        </p:spPr>
        <p:txBody>
          <a:bodyPr wrap="square" lIns="0" tIns="0" rIns="0" bIns="0" rtlCol="0" anchor="ctr"/>
          <a:lstStyle/>
          <a:p>
            <a:pPr algn="ctr"/>
            <a:r>
              <a:rPr lang="en-US" sz="3000" b="1" dirty="0">
                <a:solidFill>
                  <a:srgbClr val="FFFFFF"/>
                </a:solidFill>
                <a:latin typeface="Calibri" pitchFamily="34" charset="0"/>
                <a:ea typeface="Calibri" pitchFamily="34" charset="-122"/>
                <a:cs typeface="Calibri" pitchFamily="34" charset="-120"/>
              </a:rPr>
              <a:t>T</a:t>
            </a:r>
            <a:endParaRPr lang="en-US" sz="3000" dirty="0"/>
          </a:p>
        </p:txBody>
      </p:sp>
      <p:sp>
        <p:nvSpPr>
          <p:cNvPr id="44" name="Text 41"/>
          <p:cNvSpPr txBox="1"/>
          <p:nvPr/>
        </p:nvSpPr>
        <p:spPr>
          <a:xfrm>
            <a:off x="10607040" y="8046720"/>
            <a:ext cx="6583680" cy="1280160"/>
          </a:xfrm>
          <a:prstGeom prst="rect">
            <a:avLst/>
          </a:prstGeom>
          <a:noFill/>
          <a:ln/>
        </p:spPr>
        <p:txBody>
          <a:bodyPr wrap="square" lIns="0" tIns="0" rIns="0" bIns="0" rtlCol="0" anchor="ctr"/>
          <a:lstStyle/>
          <a:p>
            <a:r>
              <a:rPr lang="en-US" sz="2600" dirty="0">
                <a:solidFill>
                  <a:srgbClr val="1B2A1E"/>
                </a:solidFill>
                <a:latin typeface="Calibri" pitchFamily="34" charset="0"/>
                <a:ea typeface="Calibri" pitchFamily="34" charset="-122"/>
                <a:cs typeface="Calibri" pitchFamily="34" charset="-120"/>
              </a:rPr>
              <a:t>j)  The old, tired boy wanted a quiet place to rest.</a:t>
            </a:r>
            <a:endParaRPr lang="en-US" sz="2600" dirty="0"/>
          </a:p>
        </p:txBody>
      </p:sp>
      <p:sp>
        <p:nvSpPr>
          <p:cNvPr id="2" name="Slide Number Placeholder 0"/>
          <p:cNvSpPr>
            <a:spLocks noGrp="1"/>
          </p:cNvSpPr>
          <p:nvPr>
            <p:ph type="sldNum" sz="quarter" idx="4294967295"/>
          </p:nvPr>
        </p:nvSpPr>
        <p:spPr>
          <a:xfrm>
            <a:off x="16459200" y="9656064"/>
            <a:ext cx="914400" cy="402336"/>
          </a:xfrm>
          <a:prstGeom prst="rect">
            <a:avLst/>
          </a:prstGeom>
          <a:extLst>
            <a:ext uri="{C572A759-6A51-4108-AA02-DFA0A04FC94B}">
              <ma14:wrappingTextBoxFlag xmlns="" xmlns:ma14="http://schemas.microsoft.com/office/mac/drawingml/2011/main" val="0"/>
            </a:ext>
          </a:extLst>
        </p:spPr>
        <p:txBody>
          <a:bodyPr/>
          <a:lstStyle>
            <a:lvl1pPr>
              <a:defRPr sz="2000">
                <a:solidFill>
                  <a:srgbClr val="5B6B5E"/>
                </a:solidFill>
              </a:defRPr>
            </a:lvl1pPr>
          </a:lstStyle>
          <a:p>
            <a:pPr algn="r"/>
            <a:fld id="{F7021451-1387-4CA6-816F-3879F97B5CBC}" type="slidenum">
              <a:rPr lang="en-US" b="0"/>
              <a:t>8</a:t>
            </a:fld>
            <a:endParaRPr lang="en-US"/>
          </a:p>
        </p:txBody>
      </p:sp>
    </p:spTree>
  </p:cSld>
  <p:clrMapOvr>
    <a:masterClrMapping/>
  </p:clrMapOvr>
  <p:transition spd="med">
    <p:push/>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914400" y="9692640"/>
            <a:ext cx="10972800" cy="365760"/>
          </a:xfrm>
          <a:prstGeom prst="rect">
            <a:avLst/>
          </a:prstGeom>
          <a:noFill/>
          <a:ln/>
        </p:spPr>
        <p:txBody>
          <a:bodyPr wrap="square" lIns="0" tIns="0" rIns="0" bIns="0" rtlCol="0" anchor="t"/>
          <a:lstStyle/>
          <a:p>
            <a:r>
              <a:rPr lang="en-US" sz="2000" dirty="0">
                <a:solidFill>
                  <a:srgbClr val="5B6B5E"/>
                </a:solidFill>
                <a:latin typeface="Calibri" pitchFamily="34" charset="0"/>
                <a:ea typeface="Calibri" pitchFamily="34" charset="-122"/>
                <a:cs typeface="Calibri" pitchFamily="34" charset="-120"/>
              </a:rPr>
              <a:t>English for Today · Unit 16 · Practice</a:t>
            </a:r>
            <a:endParaRPr lang="en-US" sz="2000" dirty="0"/>
          </a:p>
        </p:txBody>
      </p:sp>
      <p:sp>
        <p:nvSpPr>
          <p:cNvPr id="4" name="Text 1"/>
          <p:cNvSpPr txBox="1"/>
          <p:nvPr/>
        </p:nvSpPr>
        <p:spPr>
          <a:xfrm>
            <a:off x="914400" y="548640"/>
            <a:ext cx="16459200" cy="1280160"/>
          </a:xfrm>
          <a:prstGeom prst="rect">
            <a:avLst/>
          </a:prstGeom>
          <a:noFill/>
          <a:ln/>
        </p:spPr>
        <p:txBody>
          <a:bodyPr wrap="square" lIns="0" tIns="0" rIns="0" bIns="0" rtlCol="0" anchor="ctr"/>
          <a:lstStyle/>
          <a:p>
            <a:r>
              <a:rPr lang="en-US" sz="6800" b="1" dirty="0">
                <a:solidFill>
                  <a:srgbClr val="14532D"/>
                </a:solidFill>
                <a:latin typeface="Cambria" pitchFamily="34" charset="0"/>
                <a:ea typeface="Cambria" pitchFamily="34" charset="-122"/>
                <a:cs typeface="Cambria" pitchFamily="34" charset="-120"/>
              </a:rPr>
              <a:t>Practice: read the story again</a:t>
            </a:r>
            <a:endParaRPr lang="en-US" sz="6800" dirty="0"/>
          </a:p>
        </p:txBody>
      </p:sp>
      <p:sp>
        <p:nvSpPr>
          <p:cNvPr id="7" name="pr"/>
          <p:cNvSpPr/>
          <p:nvPr/>
        </p:nvSpPr>
        <p:spPr>
          <a:xfrm>
            <a:off x="914400" y="2194560"/>
            <a:ext cx="9692640" cy="7223760"/>
          </a:xfrm>
          <a:prstGeom prst="roundRect">
            <a:avLst>
              <a:gd name="adj" fmla="val 3797"/>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8" name="step-num"/>
          <p:cNvSpPr/>
          <p:nvPr/>
        </p:nvSpPr>
        <p:spPr>
          <a:xfrm>
            <a:off x="1371600" y="2907792"/>
            <a:ext cx="768096" cy="768096"/>
          </a:xfrm>
          <a:prstGeom prst="ellipse">
            <a:avLst/>
          </a:prstGeom>
          <a:solidFill>
            <a:srgbClr val="22B14C"/>
          </a:solidFill>
          <a:ln/>
        </p:spPr>
        <p:txBody>
          <a:bodyPr/>
          <a:lstStyle/>
          <a:p>
            <a:endParaRPr lang="en-US" sz="7200"/>
          </a:p>
        </p:txBody>
      </p:sp>
      <p:sp>
        <p:nvSpPr>
          <p:cNvPr id="9" name="Text 6"/>
          <p:cNvSpPr txBox="1"/>
          <p:nvPr/>
        </p:nvSpPr>
        <p:spPr>
          <a:xfrm>
            <a:off x="1371600" y="2907792"/>
            <a:ext cx="768096" cy="768096"/>
          </a:xfrm>
          <a:prstGeom prst="rect">
            <a:avLst/>
          </a:prstGeom>
          <a:noFill/>
          <a:ln/>
        </p:spPr>
        <p:txBody>
          <a:bodyPr wrap="square" lIns="0" tIns="0" rIns="0" bIns="0" rtlCol="0" anchor="ctr"/>
          <a:lstStyle/>
          <a:p>
            <a:pPr algn="ctr"/>
            <a:r>
              <a:rPr lang="en-US" sz="3000" b="1" dirty="0">
                <a:solidFill>
                  <a:srgbClr val="FFFFFF"/>
                </a:solidFill>
                <a:latin typeface="Calibri" pitchFamily="34" charset="0"/>
                <a:ea typeface="Calibri" pitchFamily="34" charset="-122"/>
                <a:cs typeface="Calibri" pitchFamily="34" charset="-120"/>
              </a:rPr>
              <a:t>1</a:t>
            </a:r>
            <a:endParaRPr lang="en-US" sz="3000" dirty="0"/>
          </a:p>
        </p:txBody>
      </p:sp>
      <p:sp>
        <p:nvSpPr>
          <p:cNvPr id="10" name="Text 7"/>
          <p:cNvSpPr txBox="1"/>
          <p:nvPr/>
        </p:nvSpPr>
        <p:spPr>
          <a:xfrm>
            <a:off x="2432304" y="2468880"/>
            <a:ext cx="7900416" cy="1572768"/>
          </a:xfrm>
          <a:prstGeom prst="rect">
            <a:avLst/>
          </a:prstGeom>
          <a:noFill/>
          <a:ln/>
        </p:spPr>
        <p:txBody>
          <a:bodyPr wrap="square" lIns="0" tIns="0" rIns="0" bIns="0" rtlCol="0" anchor="ctr"/>
          <a:lstStyle/>
          <a:p>
            <a:r>
              <a:rPr lang="en-US" sz="3000" dirty="0">
                <a:solidFill>
                  <a:srgbClr val="1B2A1E"/>
                </a:solidFill>
                <a:latin typeface="Calibri" pitchFamily="34" charset="0"/>
                <a:ea typeface="Calibri" pitchFamily="34" charset="-122"/>
                <a:cs typeface="Calibri" pitchFamily="34" charset="-120"/>
              </a:rPr>
              <a:t>Read “The Giving Tree” once again with your partner</a:t>
            </a:r>
            <a:endParaRPr lang="en-US" sz="3000" dirty="0"/>
          </a:p>
        </p:txBody>
      </p:sp>
      <p:sp>
        <p:nvSpPr>
          <p:cNvPr id="11" name="step-num"/>
          <p:cNvSpPr/>
          <p:nvPr/>
        </p:nvSpPr>
        <p:spPr>
          <a:xfrm>
            <a:off x="1371600" y="4553712"/>
            <a:ext cx="768096" cy="768096"/>
          </a:xfrm>
          <a:prstGeom prst="ellipse">
            <a:avLst/>
          </a:prstGeom>
          <a:solidFill>
            <a:srgbClr val="22B14C"/>
          </a:solidFill>
          <a:ln/>
        </p:spPr>
        <p:txBody>
          <a:bodyPr/>
          <a:lstStyle/>
          <a:p>
            <a:endParaRPr lang="en-US" sz="7200"/>
          </a:p>
        </p:txBody>
      </p:sp>
      <p:sp>
        <p:nvSpPr>
          <p:cNvPr id="12" name="Text 9"/>
          <p:cNvSpPr txBox="1"/>
          <p:nvPr/>
        </p:nvSpPr>
        <p:spPr>
          <a:xfrm>
            <a:off x="1371600" y="4553712"/>
            <a:ext cx="768096" cy="768096"/>
          </a:xfrm>
          <a:prstGeom prst="rect">
            <a:avLst/>
          </a:prstGeom>
          <a:noFill/>
          <a:ln/>
        </p:spPr>
        <p:txBody>
          <a:bodyPr wrap="square" lIns="0" tIns="0" rIns="0" bIns="0" rtlCol="0" anchor="ctr"/>
          <a:lstStyle/>
          <a:p>
            <a:pPr algn="ctr"/>
            <a:r>
              <a:rPr lang="en-US" sz="3000" b="1" dirty="0">
                <a:solidFill>
                  <a:srgbClr val="FFFFFF"/>
                </a:solidFill>
                <a:latin typeface="Calibri" pitchFamily="34" charset="0"/>
                <a:ea typeface="Calibri" pitchFamily="34" charset="-122"/>
                <a:cs typeface="Calibri" pitchFamily="34" charset="-120"/>
              </a:rPr>
              <a:t>2</a:t>
            </a:r>
            <a:endParaRPr lang="en-US" sz="3000" dirty="0"/>
          </a:p>
        </p:txBody>
      </p:sp>
      <p:sp>
        <p:nvSpPr>
          <p:cNvPr id="13" name="Text 10"/>
          <p:cNvSpPr txBox="1"/>
          <p:nvPr/>
        </p:nvSpPr>
        <p:spPr>
          <a:xfrm>
            <a:off x="2432304" y="4114800"/>
            <a:ext cx="7900416" cy="1572768"/>
          </a:xfrm>
          <a:prstGeom prst="rect">
            <a:avLst/>
          </a:prstGeom>
          <a:noFill/>
          <a:ln/>
        </p:spPr>
        <p:txBody>
          <a:bodyPr wrap="square" lIns="0" tIns="0" rIns="0" bIns="0" rtlCol="0" anchor="ctr"/>
          <a:lstStyle/>
          <a:p>
            <a:r>
              <a:rPr lang="en-US" sz="3000" dirty="0">
                <a:solidFill>
                  <a:srgbClr val="1B2A1E"/>
                </a:solidFill>
                <a:latin typeface="Calibri" pitchFamily="34" charset="0"/>
                <a:ea typeface="Calibri" pitchFamily="34" charset="-122"/>
                <a:cs typeface="Calibri" pitchFamily="34" charset="-120"/>
              </a:rPr>
              <a:t>Take turns: one paragraph each</a:t>
            </a:r>
            <a:endParaRPr lang="en-US" sz="3000" dirty="0"/>
          </a:p>
        </p:txBody>
      </p:sp>
      <p:sp>
        <p:nvSpPr>
          <p:cNvPr id="14" name="step-num"/>
          <p:cNvSpPr/>
          <p:nvPr/>
        </p:nvSpPr>
        <p:spPr>
          <a:xfrm>
            <a:off x="1371600" y="6199632"/>
            <a:ext cx="768096" cy="768096"/>
          </a:xfrm>
          <a:prstGeom prst="ellipse">
            <a:avLst/>
          </a:prstGeom>
          <a:solidFill>
            <a:srgbClr val="22B14C"/>
          </a:solidFill>
          <a:ln/>
        </p:spPr>
        <p:txBody>
          <a:bodyPr/>
          <a:lstStyle/>
          <a:p>
            <a:endParaRPr lang="en-US" sz="7200"/>
          </a:p>
        </p:txBody>
      </p:sp>
      <p:sp>
        <p:nvSpPr>
          <p:cNvPr id="15" name="Text 12"/>
          <p:cNvSpPr txBox="1"/>
          <p:nvPr/>
        </p:nvSpPr>
        <p:spPr>
          <a:xfrm>
            <a:off x="1371600" y="6199632"/>
            <a:ext cx="768096" cy="768096"/>
          </a:xfrm>
          <a:prstGeom prst="rect">
            <a:avLst/>
          </a:prstGeom>
          <a:noFill/>
          <a:ln/>
        </p:spPr>
        <p:txBody>
          <a:bodyPr wrap="square" lIns="0" tIns="0" rIns="0" bIns="0" rtlCol="0" anchor="ctr"/>
          <a:lstStyle/>
          <a:p>
            <a:pPr algn="ctr"/>
            <a:r>
              <a:rPr lang="en-US" sz="3000" b="1" dirty="0">
                <a:solidFill>
                  <a:srgbClr val="FFFFFF"/>
                </a:solidFill>
                <a:latin typeface="Calibri" pitchFamily="34" charset="0"/>
                <a:ea typeface="Calibri" pitchFamily="34" charset="-122"/>
                <a:cs typeface="Calibri" pitchFamily="34" charset="-120"/>
              </a:rPr>
              <a:t>3</a:t>
            </a:r>
            <a:endParaRPr lang="en-US" sz="3000" dirty="0"/>
          </a:p>
        </p:txBody>
      </p:sp>
      <p:sp>
        <p:nvSpPr>
          <p:cNvPr id="16" name="Text 13"/>
          <p:cNvSpPr txBox="1"/>
          <p:nvPr/>
        </p:nvSpPr>
        <p:spPr>
          <a:xfrm>
            <a:off x="2432304" y="5760720"/>
            <a:ext cx="7900416" cy="1572768"/>
          </a:xfrm>
          <a:prstGeom prst="rect">
            <a:avLst/>
          </a:prstGeom>
          <a:noFill/>
          <a:ln/>
        </p:spPr>
        <p:txBody>
          <a:bodyPr wrap="square" lIns="0" tIns="0" rIns="0" bIns="0" rtlCol="0" anchor="ctr"/>
          <a:lstStyle/>
          <a:p>
            <a:r>
              <a:rPr lang="en-US" sz="3000" dirty="0">
                <a:solidFill>
                  <a:srgbClr val="1B2A1E"/>
                </a:solidFill>
                <a:latin typeface="Calibri" pitchFamily="34" charset="0"/>
                <a:ea typeface="Calibri" pitchFamily="34" charset="-122"/>
                <a:cs typeface="Calibri" pitchFamily="34" charset="-120"/>
              </a:rPr>
              <a:t>Listen to your partner. Help with hard words</a:t>
            </a:r>
            <a:endParaRPr lang="en-US" sz="3000" dirty="0"/>
          </a:p>
        </p:txBody>
      </p:sp>
      <p:sp>
        <p:nvSpPr>
          <p:cNvPr id="17" name="step-num"/>
          <p:cNvSpPr/>
          <p:nvPr/>
        </p:nvSpPr>
        <p:spPr>
          <a:xfrm>
            <a:off x="1371600" y="7845552"/>
            <a:ext cx="768096" cy="768096"/>
          </a:xfrm>
          <a:prstGeom prst="ellipse">
            <a:avLst/>
          </a:prstGeom>
          <a:solidFill>
            <a:srgbClr val="22B14C"/>
          </a:solidFill>
          <a:ln/>
        </p:spPr>
        <p:txBody>
          <a:bodyPr/>
          <a:lstStyle/>
          <a:p>
            <a:endParaRPr lang="en-US" sz="7200"/>
          </a:p>
        </p:txBody>
      </p:sp>
      <p:sp>
        <p:nvSpPr>
          <p:cNvPr id="18" name="Text 15"/>
          <p:cNvSpPr txBox="1"/>
          <p:nvPr/>
        </p:nvSpPr>
        <p:spPr>
          <a:xfrm>
            <a:off x="1371600" y="7845552"/>
            <a:ext cx="768096" cy="768096"/>
          </a:xfrm>
          <a:prstGeom prst="rect">
            <a:avLst/>
          </a:prstGeom>
          <a:noFill/>
          <a:ln/>
        </p:spPr>
        <p:txBody>
          <a:bodyPr wrap="square" lIns="0" tIns="0" rIns="0" bIns="0" rtlCol="0" anchor="ctr"/>
          <a:lstStyle/>
          <a:p>
            <a:pPr algn="ctr"/>
            <a:r>
              <a:rPr lang="en-US" sz="3000" b="1" dirty="0">
                <a:solidFill>
                  <a:srgbClr val="FFFFFF"/>
                </a:solidFill>
                <a:latin typeface="Calibri" pitchFamily="34" charset="0"/>
                <a:ea typeface="Calibri" pitchFamily="34" charset="-122"/>
                <a:cs typeface="Calibri" pitchFamily="34" charset="-120"/>
              </a:rPr>
              <a:t>4</a:t>
            </a:r>
            <a:endParaRPr lang="en-US" sz="3000" dirty="0"/>
          </a:p>
        </p:txBody>
      </p:sp>
      <p:sp>
        <p:nvSpPr>
          <p:cNvPr id="19" name="Text 16"/>
          <p:cNvSpPr txBox="1"/>
          <p:nvPr/>
        </p:nvSpPr>
        <p:spPr>
          <a:xfrm>
            <a:off x="2432304" y="7406640"/>
            <a:ext cx="7900416" cy="1572768"/>
          </a:xfrm>
          <a:prstGeom prst="rect">
            <a:avLst/>
          </a:prstGeom>
          <a:noFill/>
          <a:ln/>
        </p:spPr>
        <p:txBody>
          <a:bodyPr wrap="square" lIns="0" tIns="0" rIns="0" bIns="0" rtlCol="0" anchor="ctr"/>
          <a:lstStyle/>
          <a:p>
            <a:r>
              <a:rPr lang="en-US" sz="3000" dirty="0">
                <a:solidFill>
                  <a:srgbClr val="1B2A1E"/>
                </a:solidFill>
                <a:latin typeface="Calibri" pitchFamily="34" charset="0"/>
                <a:ea typeface="Calibri" pitchFamily="34" charset="-122"/>
                <a:cs typeface="Calibri" pitchFamily="34" charset="-120"/>
              </a:rPr>
              <a:t>Read with feeling: change your voice for the tree and the boy</a:t>
            </a:r>
            <a:endParaRPr lang="en-US" sz="3000" dirty="0"/>
          </a:p>
        </p:txBody>
      </p:sp>
      <p:sp>
        <p:nvSpPr>
          <p:cNvPr id="20" name="ic"/>
          <p:cNvSpPr/>
          <p:nvPr/>
        </p:nvSpPr>
        <p:spPr>
          <a:xfrm>
            <a:off x="11064240" y="2194560"/>
            <a:ext cx="6309360" cy="3383280"/>
          </a:xfrm>
          <a:prstGeom prst="roundRect">
            <a:avLst>
              <a:gd name="adj" fmla="val 8108"/>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21" name="icon-circle"/>
          <p:cNvSpPr/>
          <p:nvPr/>
        </p:nvSpPr>
        <p:spPr>
          <a:xfrm>
            <a:off x="11430000" y="2560320"/>
            <a:ext cx="1097280" cy="1097280"/>
          </a:xfrm>
          <a:prstGeom prst="ellipse">
            <a:avLst/>
          </a:prstGeom>
          <a:solidFill>
            <a:srgbClr val="22B14C"/>
          </a:solidFill>
          <a:ln/>
        </p:spPr>
        <p:txBody>
          <a:bodyPr/>
          <a:lstStyle/>
          <a:p>
            <a:endParaRPr lang="en-US" sz="7200"/>
          </a:p>
        </p:txBody>
      </p:sp>
      <p:pic>
        <p:nvPicPr>
          <p:cNvPr id="22" name="Image 0" descr="preencoded.png"/>
          <p:cNvPicPr>
            <a:picLocks noChangeAspect="1"/>
          </p:cNvPicPr>
          <p:nvPr/>
        </p:nvPicPr>
        <p:blipFill>
          <a:blip r:embed="rId4"/>
          <a:stretch>
            <a:fillRect/>
          </a:stretch>
        </p:blipFill>
        <p:spPr>
          <a:xfrm>
            <a:off x="11693349" y="2823669"/>
            <a:ext cx="570586" cy="570586"/>
          </a:xfrm>
          <a:prstGeom prst="rect">
            <a:avLst/>
          </a:prstGeom>
        </p:spPr>
      </p:pic>
      <p:sp>
        <p:nvSpPr>
          <p:cNvPr id="23" name="Text 19"/>
          <p:cNvSpPr txBox="1"/>
          <p:nvPr/>
        </p:nvSpPr>
        <p:spPr>
          <a:xfrm>
            <a:off x="12801600" y="2560320"/>
            <a:ext cx="4297680" cy="1097280"/>
          </a:xfrm>
          <a:prstGeom prst="rect">
            <a:avLst/>
          </a:prstGeom>
          <a:noFill/>
          <a:ln/>
        </p:spPr>
        <p:txBody>
          <a:bodyPr wrap="square" lIns="0" tIns="0" rIns="0" bIns="0" rtlCol="0" anchor="ctr"/>
          <a:lstStyle/>
          <a:p>
            <a:r>
              <a:rPr lang="en-US" sz="3400" b="1" dirty="0">
                <a:solidFill>
                  <a:srgbClr val="14532D"/>
                </a:solidFill>
                <a:latin typeface="Cambria" pitchFamily="34" charset="0"/>
                <a:ea typeface="Cambria" pitchFamily="34" charset="-122"/>
                <a:cs typeface="Cambria" pitchFamily="34" charset="-120"/>
              </a:rPr>
              <a:t>Look for details</a:t>
            </a:r>
            <a:endParaRPr lang="en-US" sz="3400" dirty="0"/>
          </a:p>
        </p:txBody>
      </p:sp>
      <p:sp>
        <p:nvSpPr>
          <p:cNvPr id="24" name="Text 20"/>
          <p:cNvSpPr txBox="1"/>
          <p:nvPr/>
        </p:nvSpPr>
        <p:spPr>
          <a:xfrm>
            <a:off x="11430000" y="3931920"/>
            <a:ext cx="5577840" cy="1463040"/>
          </a:xfrm>
          <a:prstGeom prst="rect">
            <a:avLst/>
          </a:prstGeom>
          <a:noFill/>
          <a:ln/>
        </p:spPr>
        <p:txBody>
          <a:bodyPr wrap="square" lIns="0" tIns="0" rIns="0" bIns="0" rtlCol="0" anchor="t"/>
          <a:lstStyle/>
          <a:p>
            <a:r>
              <a:rPr lang="en-US" sz="2800" dirty="0">
                <a:solidFill>
                  <a:srgbClr val="1B2A1E"/>
                </a:solidFill>
                <a:latin typeface="Calibri" pitchFamily="34" charset="0"/>
                <a:ea typeface="Calibri" pitchFamily="34" charset="-122"/>
                <a:cs typeface="Calibri" pitchFamily="34" charset="-120"/>
              </a:rPr>
              <a:t>branches, trunk, shade, apples</a:t>
            </a:r>
            <a:endParaRPr lang="en-US" sz="2800" dirty="0"/>
          </a:p>
        </p:txBody>
      </p:sp>
      <p:sp>
        <p:nvSpPr>
          <p:cNvPr id="25" name="ic"/>
          <p:cNvSpPr/>
          <p:nvPr/>
        </p:nvSpPr>
        <p:spPr>
          <a:xfrm>
            <a:off x="11064240" y="6035040"/>
            <a:ext cx="6309360" cy="3383280"/>
          </a:xfrm>
          <a:prstGeom prst="roundRect">
            <a:avLst>
              <a:gd name="adj" fmla="val 8108"/>
            </a:avLst>
          </a:prstGeom>
          <a:solidFill>
            <a:srgbClr val="E1F2DC"/>
          </a:solidFill>
          <a:ln/>
          <a:effectLst>
            <a:outerShdw blurRad="101600" dist="25400" dir="5400000" algn="bl" rotWithShape="0">
              <a:srgbClr val="000000">
                <a:alpha val="18000"/>
              </a:srgbClr>
            </a:outerShdw>
          </a:effectLst>
        </p:spPr>
        <p:txBody>
          <a:bodyPr/>
          <a:lstStyle/>
          <a:p>
            <a:endParaRPr lang="en-US" sz="7200"/>
          </a:p>
        </p:txBody>
      </p:sp>
      <p:sp>
        <p:nvSpPr>
          <p:cNvPr id="26" name="icon-circle"/>
          <p:cNvSpPr/>
          <p:nvPr/>
        </p:nvSpPr>
        <p:spPr>
          <a:xfrm>
            <a:off x="11430000" y="6400800"/>
            <a:ext cx="1097280" cy="1097280"/>
          </a:xfrm>
          <a:prstGeom prst="ellipse">
            <a:avLst/>
          </a:prstGeom>
          <a:solidFill>
            <a:srgbClr val="E63946"/>
          </a:solidFill>
          <a:ln/>
        </p:spPr>
        <p:txBody>
          <a:bodyPr/>
          <a:lstStyle/>
          <a:p>
            <a:endParaRPr lang="en-US" sz="7200"/>
          </a:p>
        </p:txBody>
      </p:sp>
      <p:pic>
        <p:nvPicPr>
          <p:cNvPr id="27" name="Image 1" descr="preencoded.png"/>
          <p:cNvPicPr>
            <a:picLocks noChangeAspect="1"/>
          </p:cNvPicPr>
          <p:nvPr/>
        </p:nvPicPr>
        <p:blipFill>
          <a:blip r:embed="rId5"/>
          <a:stretch>
            <a:fillRect/>
          </a:stretch>
        </p:blipFill>
        <p:spPr>
          <a:xfrm>
            <a:off x="11693349" y="6664149"/>
            <a:ext cx="570586" cy="570586"/>
          </a:xfrm>
          <a:prstGeom prst="rect">
            <a:avLst/>
          </a:prstGeom>
        </p:spPr>
      </p:pic>
      <p:sp>
        <p:nvSpPr>
          <p:cNvPr id="28" name="Text 23"/>
          <p:cNvSpPr txBox="1"/>
          <p:nvPr/>
        </p:nvSpPr>
        <p:spPr>
          <a:xfrm>
            <a:off x="12801600" y="6400800"/>
            <a:ext cx="4297680" cy="1097280"/>
          </a:xfrm>
          <a:prstGeom prst="rect">
            <a:avLst/>
          </a:prstGeom>
          <a:noFill/>
          <a:ln/>
        </p:spPr>
        <p:txBody>
          <a:bodyPr wrap="square" lIns="0" tIns="0" rIns="0" bIns="0" rtlCol="0" anchor="ctr"/>
          <a:lstStyle/>
          <a:p>
            <a:r>
              <a:rPr lang="en-US" sz="3400" b="1" dirty="0">
                <a:solidFill>
                  <a:srgbClr val="14532D"/>
                </a:solidFill>
                <a:latin typeface="Cambria" pitchFamily="34" charset="0"/>
                <a:ea typeface="Cambria" pitchFamily="34" charset="-122"/>
                <a:cs typeface="Cambria" pitchFamily="34" charset="-120"/>
              </a:rPr>
              <a:t>Feel the story</a:t>
            </a:r>
            <a:endParaRPr lang="en-US" sz="3400" dirty="0"/>
          </a:p>
        </p:txBody>
      </p:sp>
      <p:sp>
        <p:nvSpPr>
          <p:cNvPr id="29" name="Text 24"/>
          <p:cNvSpPr txBox="1"/>
          <p:nvPr/>
        </p:nvSpPr>
        <p:spPr>
          <a:xfrm>
            <a:off x="11430000" y="7772400"/>
            <a:ext cx="5577840" cy="1463040"/>
          </a:xfrm>
          <a:prstGeom prst="rect">
            <a:avLst/>
          </a:prstGeom>
          <a:noFill/>
          <a:ln/>
        </p:spPr>
        <p:txBody>
          <a:bodyPr wrap="square" lIns="0" tIns="0" rIns="0" bIns="0" rtlCol="0" anchor="t"/>
          <a:lstStyle/>
          <a:p>
            <a:r>
              <a:rPr lang="en-US" sz="2800" dirty="0">
                <a:solidFill>
                  <a:srgbClr val="1B2A1E"/>
                </a:solidFill>
                <a:latin typeface="Calibri" pitchFamily="34" charset="0"/>
                <a:ea typeface="Calibri" pitchFamily="34" charset="-122"/>
                <a:cs typeface="Calibri" pitchFamily="34" charset="-120"/>
              </a:rPr>
              <a:t>How does the tree feel? Why?</a:t>
            </a:r>
            <a:endParaRPr lang="en-US" sz="2800" dirty="0"/>
          </a:p>
        </p:txBody>
      </p:sp>
      <p:sp>
        <p:nvSpPr>
          <p:cNvPr id="2" name="Slide Number Placeholder 0"/>
          <p:cNvSpPr>
            <a:spLocks noGrp="1"/>
          </p:cNvSpPr>
          <p:nvPr>
            <p:ph type="sldNum" sz="quarter" idx="4294967295"/>
          </p:nvPr>
        </p:nvSpPr>
        <p:spPr>
          <a:xfrm>
            <a:off x="16459200" y="9656064"/>
            <a:ext cx="914400" cy="402336"/>
          </a:xfrm>
          <a:prstGeom prst="rect">
            <a:avLst/>
          </a:prstGeom>
          <a:extLst>
            <a:ext uri="{C572A759-6A51-4108-AA02-DFA0A04FC94B}">
              <ma14:wrappingTextBoxFlag xmlns="" xmlns:ma14="http://schemas.microsoft.com/office/mac/drawingml/2011/main" val="0"/>
            </a:ext>
          </a:extLst>
        </p:spPr>
        <p:txBody>
          <a:bodyPr/>
          <a:lstStyle>
            <a:lvl1pPr>
              <a:defRPr sz="2000">
                <a:solidFill>
                  <a:srgbClr val="5B6B5E"/>
                </a:solidFill>
              </a:defRPr>
            </a:lvl1pPr>
          </a:lstStyle>
          <a:p>
            <a:pPr algn="r"/>
            <a:fld id="{F7021451-1387-4CA6-816F-3879F97B5CBC}" type="slidenum">
              <a:rPr lang="en-US" b="0"/>
              <a:t>9</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barn(inVertical)">
                                      <p:cBhvr>
                                        <p:cTn id="10" dur="500"/>
                                        <p:tgtEl>
                                          <p:spTgt spid="2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barn(inVertical)">
                                      <p:cBhvr>
                                        <p:cTn id="13" dur="500"/>
                                        <p:tgtEl>
                                          <p:spTgt spid="23"/>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barn(inVertical)">
                                      <p:cBhvr>
                                        <p:cTn id="16" dur="500"/>
                                        <p:tgtEl>
                                          <p:spTgt spid="24"/>
                                        </p:tgtEl>
                                      </p:cBhvr>
                                    </p:animEffect>
                                  </p:childTnLst>
                                </p:cTn>
                              </p:par>
                              <p:par>
                                <p:cTn id="17" presetID="16" presetClass="entr" presetSubtype="21"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barn(inVertical)">
                                      <p:cBhvr>
                                        <p:cTn id="19" dur="500"/>
                                        <p:tgtEl>
                                          <p:spTgt spid="27"/>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barn(inVertical)">
                                      <p:cBhvr>
                                        <p:cTn id="22" dur="500"/>
                                        <p:tgtEl>
                                          <p:spTgt spid="26"/>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barn(inVertical)">
                                      <p:cBhvr>
                                        <p:cTn id="25" dur="500"/>
                                        <p:tgtEl>
                                          <p:spTgt spid="28"/>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barn(inVertical)">
                                      <p:cBhvr>
                                        <p:cTn id="2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4" grpId="0" animBg="1"/>
      <p:bldP spid="26" grpId="0" animBg="1"/>
      <p:bldP spid="28" grpId="0" animBg="1"/>
      <p:bldP spid="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914400" y="9692640"/>
            <a:ext cx="10972800" cy="365760"/>
          </a:xfrm>
          <a:prstGeom prst="rect">
            <a:avLst/>
          </a:prstGeom>
          <a:noFill/>
          <a:ln/>
        </p:spPr>
        <p:txBody>
          <a:bodyPr wrap="square" lIns="0" tIns="0" rIns="0" bIns="0" rtlCol="0" anchor="t"/>
          <a:lstStyle/>
          <a:p>
            <a:r>
              <a:rPr lang="en-US" sz="2000" dirty="0">
                <a:solidFill>
                  <a:srgbClr val="5B6B5E"/>
                </a:solidFill>
                <a:latin typeface="Calibri" pitchFamily="34" charset="0"/>
                <a:ea typeface="Calibri" pitchFamily="34" charset="-122"/>
                <a:cs typeface="Calibri" pitchFamily="34" charset="-120"/>
              </a:rPr>
              <a:t>English for Today · Unit 16 · Activity 2.2</a:t>
            </a:r>
            <a:endParaRPr lang="en-US" sz="2000" dirty="0"/>
          </a:p>
        </p:txBody>
      </p:sp>
      <p:sp>
        <p:nvSpPr>
          <p:cNvPr id="4" name="Text 1"/>
          <p:cNvSpPr txBox="1"/>
          <p:nvPr/>
        </p:nvSpPr>
        <p:spPr>
          <a:xfrm>
            <a:off x="914400" y="548640"/>
            <a:ext cx="16459200" cy="1280160"/>
          </a:xfrm>
          <a:prstGeom prst="rect">
            <a:avLst/>
          </a:prstGeom>
          <a:noFill/>
          <a:ln/>
        </p:spPr>
        <p:txBody>
          <a:bodyPr wrap="square" lIns="0" tIns="0" rIns="0" bIns="0" rtlCol="0" anchor="ctr"/>
          <a:lstStyle/>
          <a:p>
            <a:r>
              <a:rPr lang="en-US" sz="6800" b="1" dirty="0">
                <a:solidFill>
                  <a:srgbClr val="14532D"/>
                </a:solidFill>
                <a:latin typeface="Cambria" pitchFamily="34" charset="0"/>
                <a:ea typeface="Cambria" pitchFamily="34" charset="-122"/>
                <a:cs typeface="Cambria" pitchFamily="34" charset="-120"/>
              </a:rPr>
              <a:t>Activity 2.2: read and answer</a:t>
            </a:r>
            <a:endParaRPr lang="en-US" sz="6800" dirty="0"/>
          </a:p>
        </p:txBody>
      </p:sp>
      <p:sp>
        <p:nvSpPr>
          <p:cNvPr id="5" name="time"/>
          <p:cNvSpPr/>
          <p:nvPr/>
        </p:nvSpPr>
        <p:spPr>
          <a:xfrm>
            <a:off x="14081760" y="768096"/>
            <a:ext cx="3291840" cy="877824"/>
          </a:xfrm>
          <a:prstGeom prst="roundRect">
            <a:avLst>
              <a:gd name="adj" fmla="val 31250"/>
            </a:avLst>
          </a:prstGeom>
          <a:solidFill>
            <a:srgbClr val="E63946"/>
          </a:solidFill>
          <a:ln/>
          <a:effectLst>
            <a:outerShdw blurRad="101600" dist="25400" dir="5400000" algn="bl" rotWithShape="0">
              <a:srgbClr val="000000">
                <a:alpha val="18000"/>
              </a:srgbClr>
            </a:outerShdw>
          </a:effectLst>
        </p:spPr>
        <p:txBody>
          <a:bodyPr/>
          <a:lstStyle/>
          <a:p>
            <a:endParaRPr lang="en-US" sz="7200"/>
          </a:p>
        </p:txBody>
      </p:sp>
      <p:sp>
        <p:nvSpPr>
          <p:cNvPr id="6" name="Text 3"/>
          <p:cNvSpPr txBox="1"/>
          <p:nvPr/>
        </p:nvSpPr>
        <p:spPr>
          <a:xfrm>
            <a:off x="14081760" y="768096"/>
            <a:ext cx="3291840" cy="877824"/>
          </a:xfrm>
          <a:prstGeom prst="rect">
            <a:avLst/>
          </a:prstGeom>
          <a:noFill/>
          <a:ln/>
        </p:spPr>
        <p:txBody>
          <a:bodyPr wrap="square" lIns="0" tIns="0" rIns="0" bIns="0" rtlCol="0" anchor="ctr"/>
          <a:lstStyle/>
          <a:p>
            <a:pPr algn="ctr"/>
            <a:r>
              <a:rPr lang="en-US" sz="3000" b="1" dirty="0">
                <a:solidFill>
                  <a:srgbClr val="FFFFFF"/>
                </a:solidFill>
                <a:latin typeface="Calibri" pitchFamily="34" charset="0"/>
                <a:ea typeface="Calibri" pitchFamily="34" charset="-122"/>
                <a:cs typeface="Calibri" pitchFamily="34" charset="-120"/>
              </a:rPr>
              <a:t>⏱ 10–12 min</a:t>
            </a:r>
            <a:endParaRPr lang="en-US" sz="3000" dirty="0"/>
          </a:p>
        </p:txBody>
      </p:sp>
      <p:sp>
        <p:nvSpPr>
          <p:cNvPr id="7" name="q"/>
          <p:cNvSpPr/>
          <p:nvPr/>
        </p:nvSpPr>
        <p:spPr>
          <a:xfrm>
            <a:off x="914400" y="2194560"/>
            <a:ext cx="10424160" cy="7223760"/>
          </a:xfrm>
          <a:prstGeom prst="roundRect">
            <a:avLst>
              <a:gd name="adj" fmla="val 3797"/>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8" name="Text 5"/>
          <p:cNvSpPr txBox="1"/>
          <p:nvPr/>
        </p:nvSpPr>
        <p:spPr>
          <a:xfrm>
            <a:off x="1371600" y="2377440"/>
            <a:ext cx="9509760" cy="914400"/>
          </a:xfrm>
          <a:prstGeom prst="rect">
            <a:avLst/>
          </a:prstGeom>
          <a:noFill/>
          <a:ln/>
        </p:spPr>
        <p:txBody>
          <a:bodyPr wrap="square" lIns="0" tIns="0" rIns="0" bIns="0" rtlCol="0" anchor="t"/>
          <a:lstStyle/>
          <a:p>
            <a:r>
              <a:rPr lang="en-US" sz="3000" b="1" dirty="0">
                <a:solidFill>
                  <a:srgbClr val="14532D"/>
                </a:solidFill>
                <a:latin typeface="Calibri" pitchFamily="34" charset="0"/>
                <a:ea typeface="Calibri" pitchFamily="34" charset="-122"/>
                <a:cs typeface="Calibri" pitchFamily="34" charset="-120"/>
              </a:rPr>
              <a:t>Read the story again. Answer the questions in your exercise book.</a:t>
            </a:r>
            <a:endParaRPr lang="en-US" sz="3000" dirty="0"/>
          </a:p>
        </p:txBody>
      </p:sp>
      <p:sp>
        <p:nvSpPr>
          <p:cNvPr id="9" name="letter"/>
          <p:cNvSpPr/>
          <p:nvPr/>
        </p:nvSpPr>
        <p:spPr>
          <a:xfrm>
            <a:off x="1371600" y="3611880"/>
            <a:ext cx="731520" cy="731520"/>
          </a:xfrm>
          <a:prstGeom prst="ellipse">
            <a:avLst/>
          </a:prstGeom>
          <a:solidFill>
            <a:srgbClr val="3A86C8"/>
          </a:solidFill>
          <a:ln/>
        </p:spPr>
        <p:txBody>
          <a:bodyPr/>
          <a:lstStyle/>
          <a:p>
            <a:endParaRPr lang="en-US" sz="7200"/>
          </a:p>
        </p:txBody>
      </p:sp>
      <p:sp>
        <p:nvSpPr>
          <p:cNvPr id="10" name="Text 7"/>
          <p:cNvSpPr txBox="1"/>
          <p:nvPr/>
        </p:nvSpPr>
        <p:spPr>
          <a:xfrm>
            <a:off x="1371600" y="3611880"/>
            <a:ext cx="731520" cy="731520"/>
          </a:xfrm>
          <a:prstGeom prst="rect">
            <a:avLst/>
          </a:prstGeom>
          <a:noFill/>
          <a:ln/>
        </p:spPr>
        <p:txBody>
          <a:bodyPr wrap="square" lIns="0" tIns="0" rIns="0" bIns="0" rtlCol="0" anchor="ctr"/>
          <a:lstStyle/>
          <a:p>
            <a:pPr algn="ctr"/>
            <a:r>
              <a:rPr lang="en-US" sz="2800" b="1" dirty="0">
                <a:solidFill>
                  <a:srgbClr val="FFFFFF"/>
                </a:solidFill>
                <a:latin typeface="Calibri" pitchFamily="34" charset="0"/>
                <a:ea typeface="Calibri" pitchFamily="34" charset="-122"/>
                <a:cs typeface="Calibri" pitchFamily="34" charset="-120"/>
              </a:rPr>
              <a:t>a</a:t>
            </a:r>
            <a:endParaRPr lang="en-US" sz="2800" dirty="0"/>
          </a:p>
        </p:txBody>
      </p:sp>
      <p:sp>
        <p:nvSpPr>
          <p:cNvPr id="11" name="Text 8"/>
          <p:cNvSpPr txBox="1"/>
          <p:nvPr/>
        </p:nvSpPr>
        <p:spPr>
          <a:xfrm>
            <a:off x="2377440" y="3383280"/>
            <a:ext cx="8503920" cy="1115568"/>
          </a:xfrm>
          <a:prstGeom prst="rect">
            <a:avLst/>
          </a:prstGeom>
          <a:noFill/>
          <a:ln/>
        </p:spPr>
        <p:txBody>
          <a:bodyPr wrap="square" lIns="0" tIns="0" rIns="0" bIns="0" rtlCol="0" anchor="ctr"/>
          <a:lstStyle/>
          <a:p>
            <a:r>
              <a:rPr lang="en-US" sz="2800" dirty="0">
                <a:solidFill>
                  <a:srgbClr val="1B2A1E"/>
                </a:solidFill>
                <a:latin typeface="Calibri" pitchFamily="34" charset="0"/>
                <a:ea typeface="Calibri" pitchFamily="34" charset="-122"/>
                <a:cs typeface="Calibri" pitchFamily="34" charset="-120"/>
              </a:rPr>
              <a:t>What things did the boy take from the tree?</a:t>
            </a:r>
            <a:endParaRPr lang="en-US" sz="2800" dirty="0"/>
          </a:p>
        </p:txBody>
      </p:sp>
      <p:sp>
        <p:nvSpPr>
          <p:cNvPr id="12" name="letter"/>
          <p:cNvSpPr/>
          <p:nvPr/>
        </p:nvSpPr>
        <p:spPr>
          <a:xfrm>
            <a:off x="1371600" y="4800600"/>
            <a:ext cx="731520" cy="731520"/>
          </a:xfrm>
          <a:prstGeom prst="ellipse">
            <a:avLst/>
          </a:prstGeom>
          <a:solidFill>
            <a:srgbClr val="3A86C8"/>
          </a:solidFill>
          <a:ln/>
        </p:spPr>
        <p:txBody>
          <a:bodyPr/>
          <a:lstStyle/>
          <a:p>
            <a:endParaRPr lang="en-US" sz="7200"/>
          </a:p>
        </p:txBody>
      </p:sp>
      <p:sp>
        <p:nvSpPr>
          <p:cNvPr id="13" name="Text 10"/>
          <p:cNvSpPr txBox="1"/>
          <p:nvPr/>
        </p:nvSpPr>
        <p:spPr>
          <a:xfrm>
            <a:off x="1371600" y="4800600"/>
            <a:ext cx="731520" cy="731520"/>
          </a:xfrm>
          <a:prstGeom prst="rect">
            <a:avLst/>
          </a:prstGeom>
          <a:noFill/>
          <a:ln/>
        </p:spPr>
        <p:txBody>
          <a:bodyPr wrap="square" lIns="0" tIns="0" rIns="0" bIns="0" rtlCol="0" anchor="ctr"/>
          <a:lstStyle/>
          <a:p>
            <a:pPr algn="ctr"/>
            <a:r>
              <a:rPr lang="en-US" sz="2800" b="1" dirty="0">
                <a:solidFill>
                  <a:srgbClr val="FFFFFF"/>
                </a:solidFill>
                <a:latin typeface="Calibri" pitchFamily="34" charset="0"/>
                <a:ea typeface="Calibri" pitchFamily="34" charset="-122"/>
                <a:cs typeface="Calibri" pitchFamily="34" charset="-120"/>
              </a:rPr>
              <a:t>b</a:t>
            </a:r>
            <a:endParaRPr lang="en-US" sz="2800" dirty="0"/>
          </a:p>
        </p:txBody>
      </p:sp>
      <p:sp>
        <p:nvSpPr>
          <p:cNvPr id="14" name="Text 11"/>
          <p:cNvSpPr txBox="1"/>
          <p:nvPr/>
        </p:nvSpPr>
        <p:spPr>
          <a:xfrm>
            <a:off x="2377440" y="4572000"/>
            <a:ext cx="8503920" cy="1115568"/>
          </a:xfrm>
          <a:prstGeom prst="rect">
            <a:avLst/>
          </a:prstGeom>
          <a:noFill/>
          <a:ln/>
        </p:spPr>
        <p:txBody>
          <a:bodyPr wrap="square" lIns="0" tIns="0" rIns="0" bIns="0" rtlCol="0" anchor="ctr"/>
          <a:lstStyle/>
          <a:p>
            <a:r>
              <a:rPr lang="en-US" sz="2800" dirty="0">
                <a:solidFill>
                  <a:srgbClr val="1B2A1E"/>
                </a:solidFill>
                <a:latin typeface="Calibri" pitchFamily="34" charset="0"/>
                <a:ea typeface="Calibri" pitchFamily="34" charset="-122"/>
                <a:cs typeface="Calibri" pitchFamily="34" charset="-120"/>
              </a:rPr>
              <a:t>Was the tree really happy when the boy took her things?</a:t>
            </a:r>
            <a:endParaRPr lang="en-US" sz="2800" dirty="0"/>
          </a:p>
        </p:txBody>
      </p:sp>
      <p:sp>
        <p:nvSpPr>
          <p:cNvPr id="15" name="letter"/>
          <p:cNvSpPr/>
          <p:nvPr/>
        </p:nvSpPr>
        <p:spPr>
          <a:xfrm>
            <a:off x="1371600" y="5989320"/>
            <a:ext cx="731520" cy="731520"/>
          </a:xfrm>
          <a:prstGeom prst="ellipse">
            <a:avLst/>
          </a:prstGeom>
          <a:solidFill>
            <a:srgbClr val="3A86C8"/>
          </a:solidFill>
          <a:ln/>
        </p:spPr>
        <p:txBody>
          <a:bodyPr/>
          <a:lstStyle/>
          <a:p>
            <a:endParaRPr lang="en-US" sz="7200"/>
          </a:p>
        </p:txBody>
      </p:sp>
      <p:sp>
        <p:nvSpPr>
          <p:cNvPr id="16" name="Text 13"/>
          <p:cNvSpPr txBox="1"/>
          <p:nvPr/>
        </p:nvSpPr>
        <p:spPr>
          <a:xfrm>
            <a:off x="1371600" y="5989320"/>
            <a:ext cx="731520" cy="731520"/>
          </a:xfrm>
          <a:prstGeom prst="rect">
            <a:avLst/>
          </a:prstGeom>
          <a:noFill/>
          <a:ln/>
        </p:spPr>
        <p:txBody>
          <a:bodyPr wrap="square" lIns="0" tIns="0" rIns="0" bIns="0" rtlCol="0" anchor="ctr"/>
          <a:lstStyle/>
          <a:p>
            <a:pPr algn="ctr"/>
            <a:r>
              <a:rPr lang="en-US" sz="2800" b="1" dirty="0">
                <a:solidFill>
                  <a:srgbClr val="FFFFFF"/>
                </a:solidFill>
                <a:latin typeface="Calibri" pitchFamily="34" charset="0"/>
                <a:ea typeface="Calibri" pitchFamily="34" charset="-122"/>
                <a:cs typeface="Calibri" pitchFamily="34" charset="-120"/>
              </a:rPr>
              <a:t>c</a:t>
            </a:r>
            <a:endParaRPr lang="en-US" sz="2800" dirty="0"/>
          </a:p>
        </p:txBody>
      </p:sp>
      <p:sp>
        <p:nvSpPr>
          <p:cNvPr id="17" name="Text 14"/>
          <p:cNvSpPr txBox="1"/>
          <p:nvPr/>
        </p:nvSpPr>
        <p:spPr>
          <a:xfrm>
            <a:off x="2377440" y="5760720"/>
            <a:ext cx="8503920" cy="1115568"/>
          </a:xfrm>
          <a:prstGeom prst="rect">
            <a:avLst/>
          </a:prstGeom>
          <a:noFill/>
          <a:ln/>
        </p:spPr>
        <p:txBody>
          <a:bodyPr wrap="square" lIns="0" tIns="0" rIns="0" bIns="0" rtlCol="0" anchor="ctr"/>
          <a:lstStyle/>
          <a:p>
            <a:r>
              <a:rPr lang="en-US" sz="2800" dirty="0">
                <a:solidFill>
                  <a:srgbClr val="1B2A1E"/>
                </a:solidFill>
                <a:latin typeface="Calibri" pitchFamily="34" charset="0"/>
                <a:ea typeface="Calibri" pitchFamily="34" charset="-122"/>
                <a:cs typeface="Calibri" pitchFamily="34" charset="-120"/>
              </a:rPr>
              <a:t>Did the boy give anything to the tree?</a:t>
            </a:r>
            <a:endParaRPr lang="en-US" sz="2800" dirty="0"/>
          </a:p>
        </p:txBody>
      </p:sp>
      <p:sp>
        <p:nvSpPr>
          <p:cNvPr id="18" name="letter"/>
          <p:cNvSpPr/>
          <p:nvPr/>
        </p:nvSpPr>
        <p:spPr>
          <a:xfrm>
            <a:off x="1371600" y="7178040"/>
            <a:ext cx="731520" cy="731520"/>
          </a:xfrm>
          <a:prstGeom prst="ellipse">
            <a:avLst/>
          </a:prstGeom>
          <a:solidFill>
            <a:srgbClr val="3A86C8"/>
          </a:solidFill>
          <a:ln/>
        </p:spPr>
        <p:txBody>
          <a:bodyPr/>
          <a:lstStyle/>
          <a:p>
            <a:endParaRPr lang="en-US" sz="7200"/>
          </a:p>
        </p:txBody>
      </p:sp>
      <p:sp>
        <p:nvSpPr>
          <p:cNvPr id="19" name="Text 16"/>
          <p:cNvSpPr txBox="1"/>
          <p:nvPr/>
        </p:nvSpPr>
        <p:spPr>
          <a:xfrm>
            <a:off x="1371600" y="7178040"/>
            <a:ext cx="731520" cy="731520"/>
          </a:xfrm>
          <a:prstGeom prst="rect">
            <a:avLst/>
          </a:prstGeom>
          <a:noFill/>
          <a:ln/>
        </p:spPr>
        <p:txBody>
          <a:bodyPr wrap="square" lIns="0" tIns="0" rIns="0" bIns="0" rtlCol="0" anchor="ctr"/>
          <a:lstStyle/>
          <a:p>
            <a:pPr algn="ctr"/>
            <a:r>
              <a:rPr lang="en-US" sz="2800" b="1" dirty="0">
                <a:solidFill>
                  <a:srgbClr val="FFFFFF"/>
                </a:solidFill>
                <a:latin typeface="Calibri" pitchFamily="34" charset="0"/>
                <a:ea typeface="Calibri" pitchFamily="34" charset="-122"/>
                <a:cs typeface="Calibri" pitchFamily="34" charset="-120"/>
              </a:rPr>
              <a:t>d</a:t>
            </a:r>
            <a:endParaRPr lang="en-US" sz="2800" dirty="0"/>
          </a:p>
        </p:txBody>
      </p:sp>
      <p:sp>
        <p:nvSpPr>
          <p:cNvPr id="20" name="Text 17"/>
          <p:cNvSpPr txBox="1"/>
          <p:nvPr/>
        </p:nvSpPr>
        <p:spPr>
          <a:xfrm>
            <a:off x="2377440" y="6949440"/>
            <a:ext cx="8503920" cy="1115568"/>
          </a:xfrm>
          <a:prstGeom prst="rect">
            <a:avLst/>
          </a:prstGeom>
          <a:noFill/>
          <a:ln/>
        </p:spPr>
        <p:txBody>
          <a:bodyPr wrap="square" lIns="0" tIns="0" rIns="0" bIns="0" rtlCol="0" anchor="ctr"/>
          <a:lstStyle/>
          <a:p>
            <a:r>
              <a:rPr lang="en-US" sz="2800" dirty="0">
                <a:solidFill>
                  <a:srgbClr val="1B2A1E"/>
                </a:solidFill>
                <a:latin typeface="Calibri" pitchFamily="34" charset="0"/>
                <a:ea typeface="Calibri" pitchFamily="34" charset="-122"/>
                <a:cs typeface="Calibri" pitchFamily="34" charset="-120"/>
              </a:rPr>
              <a:t>Could the tree help the boy when it was just a stump?</a:t>
            </a:r>
            <a:endParaRPr lang="en-US" sz="2800" dirty="0"/>
          </a:p>
        </p:txBody>
      </p:sp>
      <p:sp>
        <p:nvSpPr>
          <p:cNvPr id="21" name="letter"/>
          <p:cNvSpPr/>
          <p:nvPr/>
        </p:nvSpPr>
        <p:spPr>
          <a:xfrm>
            <a:off x="1371600" y="8366760"/>
            <a:ext cx="731520" cy="731520"/>
          </a:xfrm>
          <a:prstGeom prst="ellipse">
            <a:avLst/>
          </a:prstGeom>
          <a:solidFill>
            <a:srgbClr val="3A86C8"/>
          </a:solidFill>
          <a:ln/>
        </p:spPr>
        <p:txBody>
          <a:bodyPr/>
          <a:lstStyle/>
          <a:p>
            <a:endParaRPr lang="en-US" sz="7200"/>
          </a:p>
        </p:txBody>
      </p:sp>
      <p:sp>
        <p:nvSpPr>
          <p:cNvPr id="22" name="Text 19"/>
          <p:cNvSpPr txBox="1"/>
          <p:nvPr/>
        </p:nvSpPr>
        <p:spPr>
          <a:xfrm>
            <a:off x="1371600" y="8366760"/>
            <a:ext cx="731520" cy="731520"/>
          </a:xfrm>
          <a:prstGeom prst="rect">
            <a:avLst/>
          </a:prstGeom>
          <a:noFill/>
          <a:ln/>
        </p:spPr>
        <p:txBody>
          <a:bodyPr wrap="square" lIns="0" tIns="0" rIns="0" bIns="0" rtlCol="0" anchor="ctr"/>
          <a:lstStyle/>
          <a:p>
            <a:pPr algn="ctr"/>
            <a:r>
              <a:rPr lang="en-US" sz="2800" b="1" dirty="0">
                <a:solidFill>
                  <a:srgbClr val="FFFFFF"/>
                </a:solidFill>
                <a:latin typeface="Calibri" pitchFamily="34" charset="0"/>
                <a:ea typeface="Calibri" pitchFamily="34" charset="-122"/>
                <a:cs typeface="Calibri" pitchFamily="34" charset="-120"/>
              </a:rPr>
              <a:t>e</a:t>
            </a:r>
            <a:endParaRPr lang="en-US" sz="2800" dirty="0"/>
          </a:p>
        </p:txBody>
      </p:sp>
      <p:sp>
        <p:nvSpPr>
          <p:cNvPr id="23" name="Text 20"/>
          <p:cNvSpPr txBox="1"/>
          <p:nvPr/>
        </p:nvSpPr>
        <p:spPr>
          <a:xfrm>
            <a:off x="2377440" y="8138160"/>
            <a:ext cx="8503920" cy="1115568"/>
          </a:xfrm>
          <a:prstGeom prst="rect">
            <a:avLst/>
          </a:prstGeom>
          <a:noFill/>
          <a:ln/>
        </p:spPr>
        <p:txBody>
          <a:bodyPr wrap="square" lIns="0" tIns="0" rIns="0" bIns="0" rtlCol="0" anchor="ctr"/>
          <a:lstStyle/>
          <a:p>
            <a:r>
              <a:rPr lang="en-US" sz="2800" dirty="0">
                <a:solidFill>
                  <a:srgbClr val="1B2A1E"/>
                </a:solidFill>
                <a:latin typeface="Calibri" pitchFamily="34" charset="0"/>
                <a:ea typeface="Calibri" pitchFamily="34" charset="-122"/>
                <a:cs typeface="Calibri" pitchFamily="34" charset="-120"/>
              </a:rPr>
              <a:t>What can we learn from the story?</a:t>
            </a:r>
            <a:endParaRPr lang="en-US" sz="2800" dirty="0"/>
          </a:p>
        </p:txBody>
      </p:sp>
      <p:sp>
        <p:nvSpPr>
          <p:cNvPr id="24" name="ic"/>
          <p:cNvSpPr/>
          <p:nvPr/>
        </p:nvSpPr>
        <p:spPr>
          <a:xfrm>
            <a:off x="11795760" y="2194560"/>
            <a:ext cx="5577840" cy="3383280"/>
          </a:xfrm>
          <a:prstGeom prst="roundRect">
            <a:avLst>
              <a:gd name="adj" fmla="val 8108"/>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25" name="icon-circle"/>
          <p:cNvSpPr/>
          <p:nvPr/>
        </p:nvSpPr>
        <p:spPr>
          <a:xfrm>
            <a:off x="12161520" y="2560320"/>
            <a:ext cx="1097280" cy="1097280"/>
          </a:xfrm>
          <a:prstGeom prst="ellipse">
            <a:avLst/>
          </a:prstGeom>
          <a:solidFill>
            <a:srgbClr val="22B14C"/>
          </a:solidFill>
          <a:ln/>
        </p:spPr>
        <p:txBody>
          <a:bodyPr/>
          <a:lstStyle/>
          <a:p>
            <a:endParaRPr lang="en-US" sz="7200"/>
          </a:p>
        </p:txBody>
      </p:sp>
      <p:pic>
        <p:nvPicPr>
          <p:cNvPr id="26" name="Image 0" descr="preencoded.png"/>
          <p:cNvPicPr>
            <a:picLocks noChangeAspect="1"/>
          </p:cNvPicPr>
          <p:nvPr/>
        </p:nvPicPr>
        <p:blipFill>
          <a:blip r:embed="rId4"/>
          <a:stretch>
            <a:fillRect/>
          </a:stretch>
        </p:blipFill>
        <p:spPr>
          <a:xfrm>
            <a:off x="12424869" y="2823669"/>
            <a:ext cx="570586" cy="570586"/>
          </a:xfrm>
          <a:prstGeom prst="rect">
            <a:avLst/>
          </a:prstGeom>
        </p:spPr>
      </p:pic>
      <p:sp>
        <p:nvSpPr>
          <p:cNvPr id="27" name="Text 23"/>
          <p:cNvSpPr txBox="1"/>
          <p:nvPr/>
        </p:nvSpPr>
        <p:spPr>
          <a:xfrm>
            <a:off x="13533120" y="2560320"/>
            <a:ext cx="3566160" cy="1097280"/>
          </a:xfrm>
          <a:prstGeom prst="rect">
            <a:avLst/>
          </a:prstGeom>
          <a:noFill/>
          <a:ln/>
        </p:spPr>
        <p:txBody>
          <a:bodyPr wrap="square" lIns="0" tIns="0" rIns="0" bIns="0" rtlCol="0" anchor="ctr"/>
          <a:lstStyle/>
          <a:p>
            <a:r>
              <a:rPr lang="en-US" sz="3400" b="1" dirty="0">
                <a:solidFill>
                  <a:srgbClr val="14532D"/>
                </a:solidFill>
                <a:latin typeface="Cambria" pitchFamily="34" charset="0"/>
                <a:ea typeface="Cambria" pitchFamily="34" charset="-122"/>
                <a:cs typeface="Cambria" pitchFamily="34" charset="-120"/>
              </a:rPr>
              <a:t>Find it</a:t>
            </a:r>
            <a:endParaRPr lang="en-US" sz="3400" dirty="0"/>
          </a:p>
        </p:txBody>
      </p:sp>
      <p:sp>
        <p:nvSpPr>
          <p:cNvPr id="28" name="Text 24"/>
          <p:cNvSpPr txBox="1"/>
          <p:nvPr/>
        </p:nvSpPr>
        <p:spPr>
          <a:xfrm>
            <a:off x="12161520" y="3931920"/>
            <a:ext cx="4846320" cy="1463040"/>
          </a:xfrm>
          <a:prstGeom prst="rect">
            <a:avLst/>
          </a:prstGeom>
          <a:noFill/>
          <a:ln/>
        </p:spPr>
        <p:txBody>
          <a:bodyPr wrap="square" lIns="0" tIns="0" rIns="0" bIns="0" rtlCol="0" anchor="t"/>
          <a:lstStyle/>
          <a:p>
            <a:r>
              <a:rPr lang="en-US" sz="2800" dirty="0">
                <a:solidFill>
                  <a:srgbClr val="1B2A1E"/>
                </a:solidFill>
                <a:latin typeface="Calibri" pitchFamily="34" charset="0"/>
                <a:ea typeface="Calibri" pitchFamily="34" charset="-122"/>
                <a:cs typeface="Calibri" pitchFamily="34" charset="-120"/>
              </a:rPr>
              <a:t>Look for specific details: branches, trunk, shade.</a:t>
            </a:r>
            <a:endParaRPr lang="en-US" sz="2800" dirty="0"/>
          </a:p>
        </p:txBody>
      </p:sp>
      <p:sp>
        <p:nvSpPr>
          <p:cNvPr id="29" name="ic"/>
          <p:cNvSpPr/>
          <p:nvPr/>
        </p:nvSpPr>
        <p:spPr>
          <a:xfrm>
            <a:off x="11795760" y="6035040"/>
            <a:ext cx="5577840" cy="3383280"/>
          </a:xfrm>
          <a:prstGeom prst="roundRect">
            <a:avLst>
              <a:gd name="adj" fmla="val 8108"/>
            </a:avLst>
          </a:prstGeom>
          <a:solidFill>
            <a:srgbClr val="E1F2DC"/>
          </a:solidFill>
          <a:ln/>
          <a:effectLst>
            <a:outerShdw blurRad="101600" dist="25400" dir="5400000" algn="bl" rotWithShape="0">
              <a:srgbClr val="000000">
                <a:alpha val="18000"/>
              </a:srgbClr>
            </a:outerShdw>
          </a:effectLst>
        </p:spPr>
        <p:txBody>
          <a:bodyPr/>
          <a:lstStyle/>
          <a:p>
            <a:endParaRPr lang="en-US" sz="7200"/>
          </a:p>
        </p:txBody>
      </p:sp>
      <p:sp>
        <p:nvSpPr>
          <p:cNvPr id="30" name="icon-circle"/>
          <p:cNvSpPr/>
          <p:nvPr/>
        </p:nvSpPr>
        <p:spPr>
          <a:xfrm>
            <a:off x="12161520" y="6400800"/>
            <a:ext cx="1097280" cy="1097280"/>
          </a:xfrm>
          <a:prstGeom prst="ellipse">
            <a:avLst/>
          </a:prstGeom>
          <a:solidFill>
            <a:srgbClr val="E0A100"/>
          </a:solidFill>
          <a:ln/>
        </p:spPr>
        <p:txBody>
          <a:bodyPr/>
          <a:lstStyle/>
          <a:p>
            <a:endParaRPr lang="en-US" sz="7200"/>
          </a:p>
        </p:txBody>
      </p:sp>
      <p:pic>
        <p:nvPicPr>
          <p:cNvPr id="31" name="Image 1" descr="preencoded.png"/>
          <p:cNvPicPr>
            <a:picLocks noChangeAspect="1"/>
          </p:cNvPicPr>
          <p:nvPr/>
        </p:nvPicPr>
        <p:blipFill>
          <a:blip r:embed="rId5"/>
          <a:stretch>
            <a:fillRect/>
          </a:stretch>
        </p:blipFill>
        <p:spPr>
          <a:xfrm>
            <a:off x="12424869" y="6664149"/>
            <a:ext cx="570586" cy="570586"/>
          </a:xfrm>
          <a:prstGeom prst="rect">
            <a:avLst/>
          </a:prstGeom>
        </p:spPr>
      </p:pic>
      <p:sp>
        <p:nvSpPr>
          <p:cNvPr id="32" name="Text 27"/>
          <p:cNvSpPr txBox="1"/>
          <p:nvPr/>
        </p:nvSpPr>
        <p:spPr>
          <a:xfrm>
            <a:off x="13533120" y="6400800"/>
            <a:ext cx="3566160" cy="1097280"/>
          </a:xfrm>
          <a:prstGeom prst="rect">
            <a:avLst/>
          </a:prstGeom>
          <a:noFill/>
          <a:ln/>
        </p:spPr>
        <p:txBody>
          <a:bodyPr wrap="square" lIns="0" tIns="0" rIns="0" bIns="0" rtlCol="0" anchor="ctr"/>
          <a:lstStyle/>
          <a:p>
            <a:r>
              <a:rPr lang="en-US" sz="3400" b="1" dirty="0">
                <a:solidFill>
                  <a:srgbClr val="14532D"/>
                </a:solidFill>
                <a:latin typeface="Cambria" pitchFamily="34" charset="0"/>
                <a:ea typeface="Cambria" pitchFamily="34" charset="-122"/>
                <a:cs typeface="Cambria" pitchFamily="34" charset="-120"/>
              </a:rPr>
              <a:t>Think about it</a:t>
            </a:r>
            <a:endParaRPr lang="en-US" sz="3400" dirty="0"/>
          </a:p>
        </p:txBody>
      </p:sp>
      <p:sp>
        <p:nvSpPr>
          <p:cNvPr id="33" name="Text 28"/>
          <p:cNvSpPr txBox="1"/>
          <p:nvPr/>
        </p:nvSpPr>
        <p:spPr>
          <a:xfrm>
            <a:off x="12161520" y="7772400"/>
            <a:ext cx="4846320" cy="1463040"/>
          </a:xfrm>
          <a:prstGeom prst="rect">
            <a:avLst/>
          </a:prstGeom>
          <a:noFill/>
          <a:ln/>
        </p:spPr>
        <p:txBody>
          <a:bodyPr wrap="square" lIns="0" tIns="0" rIns="0" bIns="0" rtlCol="0" anchor="t"/>
          <a:lstStyle/>
          <a:p>
            <a:r>
              <a:rPr lang="en-US" sz="2800" dirty="0">
                <a:solidFill>
                  <a:srgbClr val="1B2A1E"/>
                </a:solidFill>
                <a:latin typeface="Calibri" pitchFamily="34" charset="0"/>
                <a:ea typeface="Calibri" pitchFamily="34" charset="-122"/>
                <a:cs typeface="Calibri" pitchFamily="34" charset="-120"/>
              </a:rPr>
              <a:t>Why was the tree happy? What does the story mean?</a:t>
            </a:r>
            <a:endParaRPr lang="en-US" sz="2800" dirty="0"/>
          </a:p>
        </p:txBody>
      </p:sp>
      <p:sp>
        <p:nvSpPr>
          <p:cNvPr id="2" name="Slide Number Placeholder 0"/>
          <p:cNvSpPr>
            <a:spLocks noGrp="1"/>
          </p:cNvSpPr>
          <p:nvPr>
            <p:ph type="sldNum" sz="quarter" idx="4294967295"/>
          </p:nvPr>
        </p:nvSpPr>
        <p:spPr>
          <a:xfrm>
            <a:off x="16459200" y="9656064"/>
            <a:ext cx="914400" cy="402336"/>
          </a:xfrm>
          <a:prstGeom prst="rect">
            <a:avLst/>
          </a:prstGeom>
          <a:extLst>
            <a:ext uri="{C572A759-6A51-4108-AA02-DFA0A04FC94B}">
              <ma14:wrappingTextBoxFlag xmlns="" xmlns:ma14="http://schemas.microsoft.com/office/mac/drawingml/2011/main" val="0"/>
            </a:ext>
          </a:extLst>
        </p:spPr>
        <p:txBody>
          <a:bodyPr/>
          <a:lstStyle>
            <a:lvl1pPr>
              <a:defRPr sz="2000">
                <a:solidFill>
                  <a:srgbClr val="5B6B5E"/>
                </a:solidFill>
              </a:defRPr>
            </a:lvl1pPr>
          </a:lstStyle>
          <a:p>
            <a:pPr algn="r"/>
            <a:fld id="{F7021451-1387-4CA6-816F-3879F97B5CBC}" type="slidenum">
              <a:rPr lang="en-US" b="0"/>
              <a:t>10</a:t>
            </a:fld>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914400" y="9692640"/>
            <a:ext cx="10972800" cy="365760"/>
          </a:xfrm>
          <a:prstGeom prst="rect">
            <a:avLst/>
          </a:prstGeom>
          <a:noFill/>
          <a:ln/>
        </p:spPr>
        <p:txBody>
          <a:bodyPr wrap="square" lIns="0" tIns="0" rIns="0" bIns="0" rtlCol="0" anchor="t"/>
          <a:lstStyle/>
          <a:p>
            <a:r>
              <a:rPr lang="en-US" sz="2000" dirty="0">
                <a:solidFill>
                  <a:srgbClr val="5B6B5E"/>
                </a:solidFill>
                <a:latin typeface="Calibri" pitchFamily="34" charset="0"/>
                <a:ea typeface="Calibri" pitchFamily="34" charset="-122"/>
                <a:cs typeface="Calibri" pitchFamily="34" charset="-120"/>
              </a:rPr>
              <a:t>English for Today · Unit 16 · Feedback</a:t>
            </a:r>
            <a:endParaRPr lang="en-US" sz="2000" dirty="0"/>
          </a:p>
        </p:txBody>
      </p:sp>
      <p:sp>
        <p:nvSpPr>
          <p:cNvPr id="4" name="Text 1"/>
          <p:cNvSpPr txBox="1"/>
          <p:nvPr/>
        </p:nvSpPr>
        <p:spPr>
          <a:xfrm>
            <a:off x="914400" y="548640"/>
            <a:ext cx="16459200" cy="1280160"/>
          </a:xfrm>
          <a:prstGeom prst="rect">
            <a:avLst/>
          </a:prstGeom>
          <a:noFill/>
          <a:ln/>
        </p:spPr>
        <p:txBody>
          <a:bodyPr wrap="square" lIns="0" tIns="0" rIns="0" bIns="0" rtlCol="0" anchor="ctr"/>
          <a:lstStyle/>
          <a:p>
            <a:r>
              <a:rPr lang="en-US" sz="6800" b="1" dirty="0">
                <a:solidFill>
                  <a:srgbClr val="14532D"/>
                </a:solidFill>
                <a:latin typeface="Cambria" pitchFamily="34" charset="0"/>
                <a:ea typeface="Cambria" pitchFamily="34" charset="-122"/>
                <a:cs typeface="Cambria" pitchFamily="34" charset="-120"/>
              </a:rPr>
              <a:t>Share and check: 2.2</a:t>
            </a:r>
            <a:endParaRPr lang="en-US" sz="6800" dirty="0"/>
          </a:p>
        </p:txBody>
      </p:sp>
      <p:sp>
        <p:nvSpPr>
          <p:cNvPr id="5" name="time"/>
          <p:cNvSpPr/>
          <p:nvPr/>
        </p:nvSpPr>
        <p:spPr>
          <a:xfrm>
            <a:off x="14081760" y="768096"/>
            <a:ext cx="3291840" cy="877824"/>
          </a:xfrm>
          <a:prstGeom prst="roundRect">
            <a:avLst>
              <a:gd name="adj" fmla="val 31250"/>
            </a:avLst>
          </a:prstGeom>
          <a:solidFill>
            <a:srgbClr val="E63946"/>
          </a:solidFill>
          <a:ln/>
          <a:effectLst>
            <a:outerShdw blurRad="101600" dist="25400" dir="5400000" algn="bl" rotWithShape="0">
              <a:srgbClr val="000000">
                <a:alpha val="18000"/>
              </a:srgbClr>
            </a:outerShdw>
          </a:effectLst>
        </p:spPr>
        <p:txBody>
          <a:bodyPr/>
          <a:lstStyle/>
          <a:p>
            <a:endParaRPr lang="en-US" sz="7200"/>
          </a:p>
        </p:txBody>
      </p:sp>
      <p:sp>
        <p:nvSpPr>
          <p:cNvPr id="6" name="Text 3"/>
          <p:cNvSpPr txBox="1"/>
          <p:nvPr/>
        </p:nvSpPr>
        <p:spPr>
          <a:xfrm>
            <a:off x="14081760" y="768096"/>
            <a:ext cx="3291840" cy="877824"/>
          </a:xfrm>
          <a:prstGeom prst="rect">
            <a:avLst/>
          </a:prstGeom>
          <a:noFill/>
          <a:ln/>
        </p:spPr>
        <p:txBody>
          <a:bodyPr wrap="square" lIns="0" tIns="0" rIns="0" bIns="0" rtlCol="0" anchor="ctr"/>
          <a:lstStyle/>
          <a:p>
            <a:pPr algn="ctr"/>
            <a:r>
              <a:rPr lang="en-US" sz="3000" b="1" dirty="0">
                <a:solidFill>
                  <a:srgbClr val="FFFFFF"/>
                </a:solidFill>
                <a:latin typeface="Calibri" pitchFamily="34" charset="0"/>
                <a:ea typeface="Calibri" pitchFamily="34" charset="-122"/>
                <a:cs typeface="Calibri" pitchFamily="34" charset="-120"/>
              </a:rPr>
              <a:t>⏱ 2 min</a:t>
            </a:r>
            <a:endParaRPr lang="en-US" sz="3000" dirty="0"/>
          </a:p>
        </p:txBody>
      </p:sp>
      <p:sp>
        <p:nvSpPr>
          <p:cNvPr id="7" name="aa"/>
          <p:cNvSpPr/>
          <p:nvPr/>
        </p:nvSpPr>
        <p:spPr>
          <a:xfrm>
            <a:off x="914400" y="2194560"/>
            <a:ext cx="16459200" cy="1097280"/>
          </a:xfrm>
          <a:prstGeom prst="roundRect">
            <a:avLst>
              <a:gd name="adj" fmla="val 25000"/>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8" name="letter"/>
          <p:cNvSpPr/>
          <p:nvPr/>
        </p:nvSpPr>
        <p:spPr>
          <a:xfrm>
            <a:off x="1188720" y="2377440"/>
            <a:ext cx="731520" cy="731520"/>
          </a:xfrm>
          <a:prstGeom prst="ellipse">
            <a:avLst/>
          </a:prstGeom>
          <a:solidFill>
            <a:srgbClr val="3A86C8"/>
          </a:solidFill>
          <a:ln/>
        </p:spPr>
        <p:txBody>
          <a:bodyPr/>
          <a:lstStyle/>
          <a:p>
            <a:endParaRPr lang="en-US" sz="7200"/>
          </a:p>
        </p:txBody>
      </p:sp>
      <p:sp>
        <p:nvSpPr>
          <p:cNvPr id="9" name="Text 6"/>
          <p:cNvSpPr txBox="1"/>
          <p:nvPr/>
        </p:nvSpPr>
        <p:spPr>
          <a:xfrm>
            <a:off x="1188720" y="2377440"/>
            <a:ext cx="731520" cy="731520"/>
          </a:xfrm>
          <a:prstGeom prst="rect">
            <a:avLst/>
          </a:prstGeom>
          <a:noFill/>
          <a:ln/>
        </p:spPr>
        <p:txBody>
          <a:bodyPr wrap="square" lIns="0" tIns="0" rIns="0" bIns="0" rtlCol="0" anchor="ctr"/>
          <a:lstStyle/>
          <a:p>
            <a:pPr algn="ctr"/>
            <a:r>
              <a:rPr lang="en-US" sz="2800" b="1" dirty="0">
                <a:solidFill>
                  <a:srgbClr val="FFFFFF"/>
                </a:solidFill>
                <a:latin typeface="Calibri" pitchFamily="34" charset="0"/>
                <a:ea typeface="Calibri" pitchFamily="34" charset="-122"/>
                <a:cs typeface="Calibri" pitchFamily="34" charset="-120"/>
              </a:rPr>
              <a:t>a</a:t>
            </a:r>
            <a:endParaRPr lang="en-US" sz="2800" dirty="0"/>
          </a:p>
        </p:txBody>
      </p:sp>
      <p:sp>
        <p:nvSpPr>
          <p:cNvPr id="10" name="Text 7"/>
          <p:cNvSpPr txBox="1"/>
          <p:nvPr/>
        </p:nvSpPr>
        <p:spPr>
          <a:xfrm>
            <a:off x="2286000" y="2194560"/>
            <a:ext cx="5303520" cy="1097280"/>
          </a:xfrm>
          <a:prstGeom prst="rect">
            <a:avLst/>
          </a:prstGeom>
          <a:noFill/>
          <a:ln/>
        </p:spPr>
        <p:txBody>
          <a:bodyPr wrap="square" lIns="0" tIns="0" rIns="0" bIns="0" rtlCol="0" anchor="ctr"/>
          <a:lstStyle/>
          <a:p>
            <a:r>
              <a:rPr lang="en-US" sz="2600" b="1" dirty="0">
                <a:solidFill>
                  <a:srgbClr val="14532D"/>
                </a:solidFill>
                <a:latin typeface="Calibri" pitchFamily="34" charset="0"/>
                <a:ea typeface="Calibri" pitchFamily="34" charset="-122"/>
                <a:cs typeface="Calibri" pitchFamily="34" charset="-120"/>
              </a:rPr>
              <a:t>What did the boy take?</a:t>
            </a:r>
            <a:endParaRPr lang="en-US" sz="2600" dirty="0"/>
          </a:p>
        </p:txBody>
      </p:sp>
      <p:sp>
        <p:nvSpPr>
          <p:cNvPr id="11" name="Text 8"/>
          <p:cNvSpPr txBox="1"/>
          <p:nvPr/>
        </p:nvSpPr>
        <p:spPr>
          <a:xfrm>
            <a:off x="7680960" y="2194560"/>
            <a:ext cx="9509760" cy="1097280"/>
          </a:xfrm>
          <a:prstGeom prst="rect">
            <a:avLst/>
          </a:prstGeom>
          <a:noFill/>
          <a:ln/>
        </p:spPr>
        <p:txBody>
          <a:bodyPr wrap="square" lIns="0" tIns="0" rIns="0" bIns="0" rtlCol="0" anchor="ctr"/>
          <a:lstStyle/>
          <a:p>
            <a:r>
              <a:rPr lang="en-US" sz="2800" dirty="0">
                <a:solidFill>
                  <a:srgbClr val="1B2A1E"/>
                </a:solidFill>
                <a:latin typeface="Calibri" pitchFamily="34" charset="0"/>
                <a:ea typeface="Calibri" pitchFamily="34" charset="-122"/>
                <a:cs typeface="Calibri" pitchFamily="34" charset="-120"/>
              </a:rPr>
              <a:t>Apples, branches and trunk.</a:t>
            </a:r>
            <a:endParaRPr lang="en-US" sz="2800" dirty="0"/>
          </a:p>
        </p:txBody>
      </p:sp>
      <p:sp>
        <p:nvSpPr>
          <p:cNvPr id="12" name="aa"/>
          <p:cNvSpPr/>
          <p:nvPr/>
        </p:nvSpPr>
        <p:spPr>
          <a:xfrm>
            <a:off x="914400" y="3438144"/>
            <a:ext cx="16459200" cy="1097280"/>
          </a:xfrm>
          <a:prstGeom prst="roundRect">
            <a:avLst>
              <a:gd name="adj" fmla="val 25000"/>
            </a:avLst>
          </a:prstGeom>
          <a:solidFill>
            <a:srgbClr val="E1F2DC"/>
          </a:solidFill>
          <a:ln/>
          <a:effectLst>
            <a:outerShdw blurRad="101600" dist="25400" dir="5400000" algn="bl" rotWithShape="0">
              <a:srgbClr val="000000">
                <a:alpha val="18000"/>
              </a:srgbClr>
            </a:outerShdw>
          </a:effectLst>
        </p:spPr>
        <p:txBody>
          <a:bodyPr/>
          <a:lstStyle/>
          <a:p>
            <a:endParaRPr lang="en-US" sz="7200"/>
          </a:p>
        </p:txBody>
      </p:sp>
      <p:sp>
        <p:nvSpPr>
          <p:cNvPr id="13" name="letter"/>
          <p:cNvSpPr/>
          <p:nvPr/>
        </p:nvSpPr>
        <p:spPr>
          <a:xfrm>
            <a:off x="1188720" y="3621024"/>
            <a:ext cx="731520" cy="731520"/>
          </a:xfrm>
          <a:prstGeom prst="ellipse">
            <a:avLst/>
          </a:prstGeom>
          <a:solidFill>
            <a:srgbClr val="3A86C8"/>
          </a:solidFill>
          <a:ln/>
        </p:spPr>
        <p:txBody>
          <a:bodyPr/>
          <a:lstStyle/>
          <a:p>
            <a:endParaRPr lang="en-US" sz="7200"/>
          </a:p>
        </p:txBody>
      </p:sp>
      <p:sp>
        <p:nvSpPr>
          <p:cNvPr id="14" name="Text 11"/>
          <p:cNvSpPr txBox="1"/>
          <p:nvPr/>
        </p:nvSpPr>
        <p:spPr>
          <a:xfrm>
            <a:off x="1188720" y="3621024"/>
            <a:ext cx="731520" cy="731520"/>
          </a:xfrm>
          <a:prstGeom prst="rect">
            <a:avLst/>
          </a:prstGeom>
          <a:noFill/>
          <a:ln/>
        </p:spPr>
        <p:txBody>
          <a:bodyPr wrap="square" lIns="0" tIns="0" rIns="0" bIns="0" rtlCol="0" anchor="ctr"/>
          <a:lstStyle/>
          <a:p>
            <a:pPr algn="ctr"/>
            <a:r>
              <a:rPr lang="en-US" sz="2800" b="1" dirty="0">
                <a:solidFill>
                  <a:srgbClr val="FFFFFF"/>
                </a:solidFill>
                <a:latin typeface="Calibri" pitchFamily="34" charset="0"/>
                <a:ea typeface="Calibri" pitchFamily="34" charset="-122"/>
                <a:cs typeface="Calibri" pitchFamily="34" charset="-120"/>
              </a:rPr>
              <a:t>b</a:t>
            </a:r>
            <a:endParaRPr lang="en-US" sz="2800" dirty="0"/>
          </a:p>
        </p:txBody>
      </p:sp>
      <p:sp>
        <p:nvSpPr>
          <p:cNvPr id="15" name="Text 12"/>
          <p:cNvSpPr txBox="1"/>
          <p:nvPr/>
        </p:nvSpPr>
        <p:spPr>
          <a:xfrm>
            <a:off x="2286000" y="3438144"/>
            <a:ext cx="5303520" cy="1097280"/>
          </a:xfrm>
          <a:prstGeom prst="rect">
            <a:avLst/>
          </a:prstGeom>
          <a:noFill/>
          <a:ln/>
        </p:spPr>
        <p:txBody>
          <a:bodyPr wrap="square" lIns="0" tIns="0" rIns="0" bIns="0" rtlCol="0" anchor="ctr"/>
          <a:lstStyle/>
          <a:p>
            <a:r>
              <a:rPr lang="en-US" sz="2600" b="1" dirty="0">
                <a:solidFill>
                  <a:srgbClr val="14532D"/>
                </a:solidFill>
                <a:latin typeface="Calibri" pitchFamily="34" charset="0"/>
                <a:ea typeface="Calibri" pitchFamily="34" charset="-122"/>
                <a:cs typeface="Calibri" pitchFamily="34" charset="-120"/>
              </a:rPr>
              <a:t>Was the tree really happy?</a:t>
            </a:r>
            <a:endParaRPr lang="en-US" sz="2600" dirty="0"/>
          </a:p>
        </p:txBody>
      </p:sp>
      <p:sp>
        <p:nvSpPr>
          <p:cNvPr id="16" name="Text 13"/>
          <p:cNvSpPr txBox="1"/>
          <p:nvPr/>
        </p:nvSpPr>
        <p:spPr>
          <a:xfrm>
            <a:off x="7680960" y="3438144"/>
            <a:ext cx="9509760" cy="1097280"/>
          </a:xfrm>
          <a:prstGeom prst="rect">
            <a:avLst/>
          </a:prstGeom>
          <a:noFill/>
          <a:ln/>
        </p:spPr>
        <p:txBody>
          <a:bodyPr wrap="square" lIns="0" tIns="0" rIns="0" bIns="0" rtlCol="0" anchor="ctr"/>
          <a:lstStyle/>
          <a:p>
            <a:r>
              <a:rPr lang="en-US" sz="2800" dirty="0">
                <a:solidFill>
                  <a:srgbClr val="1B2A1E"/>
                </a:solidFill>
                <a:latin typeface="Calibri" pitchFamily="34" charset="0"/>
                <a:ea typeface="Calibri" pitchFamily="34" charset="-122"/>
                <a:cs typeface="Calibri" pitchFamily="34" charset="-120"/>
              </a:rPr>
              <a:t>Not really. She gave everything, and she was sad inside.</a:t>
            </a:r>
            <a:endParaRPr lang="en-US" sz="2800" dirty="0"/>
          </a:p>
        </p:txBody>
      </p:sp>
      <p:sp>
        <p:nvSpPr>
          <p:cNvPr id="17" name="aa"/>
          <p:cNvSpPr/>
          <p:nvPr/>
        </p:nvSpPr>
        <p:spPr>
          <a:xfrm>
            <a:off x="914400" y="4681728"/>
            <a:ext cx="16459200" cy="1097280"/>
          </a:xfrm>
          <a:prstGeom prst="roundRect">
            <a:avLst>
              <a:gd name="adj" fmla="val 25000"/>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18" name="letter"/>
          <p:cNvSpPr/>
          <p:nvPr/>
        </p:nvSpPr>
        <p:spPr>
          <a:xfrm>
            <a:off x="1188720" y="4864608"/>
            <a:ext cx="731520" cy="731520"/>
          </a:xfrm>
          <a:prstGeom prst="ellipse">
            <a:avLst/>
          </a:prstGeom>
          <a:solidFill>
            <a:srgbClr val="3A86C8"/>
          </a:solidFill>
          <a:ln/>
        </p:spPr>
        <p:txBody>
          <a:bodyPr/>
          <a:lstStyle/>
          <a:p>
            <a:endParaRPr lang="en-US" sz="7200"/>
          </a:p>
        </p:txBody>
      </p:sp>
      <p:sp>
        <p:nvSpPr>
          <p:cNvPr id="19" name="Text 16"/>
          <p:cNvSpPr txBox="1"/>
          <p:nvPr/>
        </p:nvSpPr>
        <p:spPr>
          <a:xfrm>
            <a:off x="1188720" y="4864608"/>
            <a:ext cx="731520" cy="731520"/>
          </a:xfrm>
          <a:prstGeom prst="rect">
            <a:avLst/>
          </a:prstGeom>
          <a:noFill/>
          <a:ln/>
        </p:spPr>
        <p:txBody>
          <a:bodyPr wrap="square" lIns="0" tIns="0" rIns="0" bIns="0" rtlCol="0" anchor="ctr"/>
          <a:lstStyle/>
          <a:p>
            <a:pPr algn="ctr"/>
            <a:r>
              <a:rPr lang="en-US" sz="2800" b="1" dirty="0">
                <a:solidFill>
                  <a:srgbClr val="FFFFFF"/>
                </a:solidFill>
                <a:latin typeface="Calibri" pitchFamily="34" charset="0"/>
                <a:ea typeface="Calibri" pitchFamily="34" charset="-122"/>
                <a:cs typeface="Calibri" pitchFamily="34" charset="-120"/>
              </a:rPr>
              <a:t>c</a:t>
            </a:r>
            <a:endParaRPr lang="en-US" sz="2800" dirty="0"/>
          </a:p>
        </p:txBody>
      </p:sp>
      <p:sp>
        <p:nvSpPr>
          <p:cNvPr id="20" name="Text 17"/>
          <p:cNvSpPr txBox="1"/>
          <p:nvPr/>
        </p:nvSpPr>
        <p:spPr>
          <a:xfrm>
            <a:off x="2286000" y="4681728"/>
            <a:ext cx="5303520" cy="1097280"/>
          </a:xfrm>
          <a:prstGeom prst="rect">
            <a:avLst/>
          </a:prstGeom>
          <a:noFill/>
          <a:ln/>
        </p:spPr>
        <p:txBody>
          <a:bodyPr wrap="square" lIns="0" tIns="0" rIns="0" bIns="0" rtlCol="0" anchor="ctr"/>
          <a:lstStyle/>
          <a:p>
            <a:r>
              <a:rPr lang="en-US" sz="2600" b="1" dirty="0">
                <a:solidFill>
                  <a:srgbClr val="14532D"/>
                </a:solidFill>
                <a:latin typeface="Calibri" pitchFamily="34" charset="0"/>
                <a:ea typeface="Calibri" pitchFamily="34" charset="-122"/>
                <a:cs typeface="Calibri" pitchFamily="34" charset="-120"/>
              </a:rPr>
              <a:t>Did the boy give anything?</a:t>
            </a:r>
            <a:endParaRPr lang="en-US" sz="2600" dirty="0"/>
          </a:p>
        </p:txBody>
      </p:sp>
      <p:sp>
        <p:nvSpPr>
          <p:cNvPr id="21" name="Text 18"/>
          <p:cNvSpPr txBox="1"/>
          <p:nvPr/>
        </p:nvSpPr>
        <p:spPr>
          <a:xfrm>
            <a:off x="7680960" y="4681728"/>
            <a:ext cx="9509760" cy="1097280"/>
          </a:xfrm>
          <a:prstGeom prst="rect">
            <a:avLst/>
          </a:prstGeom>
          <a:noFill/>
          <a:ln/>
        </p:spPr>
        <p:txBody>
          <a:bodyPr wrap="square" lIns="0" tIns="0" rIns="0" bIns="0" rtlCol="0" anchor="ctr"/>
          <a:lstStyle/>
          <a:p>
            <a:r>
              <a:rPr lang="en-US" sz="2800" dirty="0">
                <a:solidFill>
                  <a:srgbClr val="1B2A1E"/>
                </a:solidFill>
                <a:latin typeface="Calibri" pitchFamily="34" charset="0"/>
                <a:ea typeface="Calibri" pitchFamily="34" charset="-122"/>
                <a:cs typeface="Calibri" pitchFamily="34" charset="-120"/>
              </a:rPr>
              <a:t>No. He only took.</a:t>
            </a:r>
            <a:endParaRPr lang="en-US" sz="2800" dirty="0"/>
          </a:p>
        </p:txBody>
      </p:sp>
      <p:sp>
        <p:nvSpPr>
          <p:cNvPr id="22" name="aa"/>
          <p:cNvSpPr/>
          <p:nvPr/>
        </p:nvSpPr>
        <p:spPr>
          <a:xfrm>
            <a:off x="914400" y="5925312"/>
            <a:ext cx="16459200" cy="1097280"/>
          </a:xfrm>
          <a:prstGeom prst="roundRect">
            <a:avLst>
              <a:gd name="adj" fmla="val 25000"/>
            </a:avLst>
          </a:prstGeom>
          <a:solidFill>
            <a:srgbClr val="E1F2DC"/>
          </a:solidFill>
          <a:ln/>
          <a:effectLst>
            <a:outerShdw blurRad="101600" dist="25400" dir="5400000" algn="bl" rotWithShape="0">
              <a:srgbClr val="000000">
                <a:alpha val="18000"/>
              </a:srgbClr>
            </a:outerShdw>
          </a:effectLst>
        </p:spPr>
        <p:txBody>
          <a:bodyPr/>
          <a:lstStyle/>
          <a:p>
            <a:endParaRPr lang="en-US" sz="7200"/>
          </a:p>
        </p:txBody>
      </p:sp>
      <p:sp>
        <p:nvSpPr>
          <p:cNvPr id="23" name="letter"/>
          <p:cNvSpPr/>
          <p:nvPr/>
        </p:nvSpPr>
        <p:spPr>
          <a:xfrm>
            <a:off x="1188720" y="6108192"/>
            <a:ext cx="731520" cy="731520"/>
          </a:xfrm>
          <a:prstGeom prst="ellipse">
            <a:avLst/>
          </a:prstGeom>
          <a:solidFill>
            <a:srgbClr val="3A86C8"/>
          </a:solidFill>
          <a:ln/>
        </p:spPr>
        <p:txBody>
          <a:bodyPr/>
          <a:lstStyle/>
          <a:p>
            <a:endParaRPr lang="en-US" sz="7200"/>
          </a:p>
        </p:txBody>
      </p:sp>
      <p:sp>
        <p:nvSpPr>
          <p:cNvPr id="24" name="Text 21"/>
          <p:cNvSpPr txBox="1"/>
          <p:nvPr/>
        </p:nvSpPr>
        <p:spPr>
          <a:xfrm>
            <a:off x="1188720" y="6108192"/>
            <a:ext cx="731520" cy="731520"/>
          </a:xfrm>
          <a:prstGeom prst="rect">
            <a:avLst/>
          </a:prstGeom>
          <a:noFill/>
          <a:ln/>
        </p:spPr>
        <p:txBody>
          <a:bodyPr wrap="square" lIns="0" tIns="0" rIns="0" bIns="0" rtlCol="0" anchor="ctr"/>
          <a:lstStyle/>
          <a:p>
            <a:pPr algn="ctr"/>
            <a:r>
              <a:rPr lang="en-US" sz="2800" b="1" dirty="0">
                <a:solidFill>
                  <a:srgbClr val="FFFFFF"/>
                </a:solidFill>
                <a:latin typeface="Calibri" pitchFamily="34" charset="0"/>
                <a:ea typeface="Calibri" pitchFamily="34" charset="-122"/>
                <a:cs typeface="Calibri" pitchFamily="34" charset="-120"/>
              </a:rPr>
              <a:t>d</a:t>
            </a:r>
            <a:endParaRPr lang="en-US" sz="2800" dirty="0"/>
          </a:p>
        </p:txBody>
      </p:sp>
      <p:sp>
        <p:nvSpPr>
          <p:cNvPr id="25" name="Text 22"/>
          <p:cNvSpPr txBox="1"/>
          <p:nvPr/>
        </p:nvSpPr>
        <p:spPr>
          <a:xfrm>
            <a:off x="2286000" y="5925312"/>
            <a:ext cx="5303520" cy="1097280"/>
          </a:xfrm>
          <a:prstGeom prst="rect">
            <a:avLst/>
          </a:prstGeom>
          <a:noFill/>
          <a:ln/>
        </p:spPr>
        <p:txBody>
          <a:bodyPr wrap="square" lIns="0" tIns="0" rIns="0" bIns="0" rtlCol="0" anchor="ctr"/>
          <a:lstStyle/>
          <a:p>
            <a:r>
              <a:rPr lang="en-US" sz="2600" b="1" dirty="0">
                <a:solidFill>
                  <a:srgbClr val="14532D"/>
                </a:solidFill>
                <a:latin typeface="Calibri" pitchFamily="34" charset="0"/>
                <a:ea typeface="Calibri" pitchFamily="34" charset="-122"/>
                <a:cs typeface="Calibri" pitchFamily="34" charset="-120"/>
              </a:rPr>
              <a:t>Could the stump help?</a:t>
            </a:r>
            <a:endParaRPr lang="en-US" sz="2600" dirty="0"/>
          </a:p>
        </p:txBody>
      </p:sp>
      <p:sp>
        <p:nvSpPr>
          <p:cNvPr id="26" name="Text 23"/>
          <p:cNvSpPr txBox="1"/>
          <p:nvPr/>
        </p:nvSpPr>
        <p:spPr>
          <a:xfrm>
            <a:off x="7680960" y="5925312"/>
            <a:ext cx="9509760" cy="1097280"/>
          </a:xfrm>
          <a:prstGeom prst="rect">
            <a:avLst/>
          </a:prstGeom>
          <a:noFill/>
          <a:ln/>
        </p:spPr>
        <p:txBody>
          <a:bodyPr wrap="square" lIns="0" tIns="0" rIns="0" bIns="0" rtlCol="0" anchor="ctr"/>
          <a:lstStyle/>
          <a:p>
            <a:r>
              <a:rPr lang="en-US" sz="2800" dirty="0">
                <a:solidFill>
                  <a:srgbClr val="1B2A1E"/>
                </a:solidFill>
                <a:latin typeface="Calibri" pitchFamily="34" charset="0"/>
                <a:ea typeface="Calibri" pitchFamily="34" charset="-122"/>
                <a:cs typeface="Calibri" pitchFamily="34" charset="-120"/>
              </a:rPr>
              <a:t>Only with a quiet place to sit and rest.</a:t>
            </a:r>
            <a:endParaRPr lang="en-US" sz="2800" dirty="0"/>
          </a:p>
        </p:txBody>
      </p:sp>
      <p:sp>
        <p:nvSpPr>
          <p:cNvPr id="27" name="aa"/>
          <p:cNvSpPr/>
          <p:nvPr/>
        </p:nvSpPr>
        <p:spPr>
          <a:xfrm>
            <a:off x="914400" y="7168896"/>
            <a:ext cx="16459200" cy="1097280"/>
          </a:xfrm>
          <a:prstGeom prst="roundRect">
            <a:avLst>
              <a:gd name="adj" fmla="val 25000"/>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28" name="letter"/>
          <p:cNvSpPr/>
          <p:nvPr/>
        </p:nvSpPr>
        <p:spPr>
          <a:xfrm>
            <a:off x="1188720" y="7351776"/>
            <a:ext cx="731520" cy="731520"/>
          </a:xfrm>
          <a:prstGeom prst="ellipse">
            <a:avLst/>
          </a:prstGeom>
          <a:solidFill>
            <a:srgbClr val="3A86C8"/>
          </a:solidFill>
          <a:ln/>
        </p:spPr>
        <p:txBody>
          <a:bodyPr/>
          <a:lstStyle/>
          <a:p>
            <a:endParaRPr lang="en-US" sz="7200"/>
          </a:p>
        </p:txBody>
      </p:sp>
      <p:sp>
        <p:nvSpPr>
          <p:cNvPr id="29" name="Text 26"/>
          <p:cNvSpPr txBox="1"/>
          <p:nvPr/>
        </p:nvSpPr>
        <p:spPr>
          <a:xfrm>
            <a:off x="1188720" y="7351776"/>
            <a:ext cx="731520" cy="731520"/>
          </a:xfrm>
          <a:prstGeom prst="rect">
            <a:avLst/>
          </a:prstGeom>
          <a:noFill/>
          <a:ln/>
        </p:spPr>
        <p:txBody>
          <a:bodyPr wrap="square" lIns="0" tIns="0" rIns="0" bIns="0" rtlCol="0" anchor="ctr"/>
          <a:lstStyle/>
          <a:p>
            <a:pPr algn="ctr"/>
            <a:r>
              <a:rPr lang="en-US" sz="2800" b="1" dirty="0">
                <a:solidFill>
                  <a:srgbClr val="FFFFFF"/>
                </a:solidFill>
                <a:latin typeface="Calibri" pitchFamily="34" charset="0"/>
                <a:ea typeface="Calibri" pitchFamily="34" charset="-122"/>
                <a:cs typeface="Calibri" pitchFamily="34" charset="-120"/>
              </a:rPr>
              <a:t>e</a:t>
            </a:r>
            <a:endParaRPr lang="en-US" sz="2800" dirty="0"/>
          </a:p>
        </p:txBody>
      </p:sp>
      <p:sp>
        <p:nvSpPr>
          <p:cNvPr id="30" name="Text 27"/>
          <p:cNvSpPr txBox="1"/>
          <p:nvPr/>
        </p:nvSpPr>
        <p:spPr>
          <a:xfrm>
            <a:off x="2286000" y="7168896"/>
            <a:ext cx="5303520" cy="1097280"/>
          </a:xfrm>
          <a:prstGeom prst="rect">
            <a:avLst/>
          </a:prstGeom>
          <a:noFill/>
          <a:ln/>
        </p:spPr>
        <p:txBody>
          <a:bodyPr wrap="square" lIns="0" tIns="0" rIns="0" bIns="0" rtlCol="0" anchor="ctr"/>
          <a:lstStyle/>
          <a:p>
            <a:r>
              <a:rPr lang="en-US" sz="2600" b="1" dirty="0">
                <a:solidFill>
                  <a:srgbClr val="14532D"/>
                </a:solidFill>
                <a:latin typeface="Calibri" pitchFamily="34" charset="0"/>
                <a:ea typeface="Calibri" pitchFamily="34" charset="-122"/>
                <a:cs typeface="Calibri" pitchFamily="34" charset="-120"/>
              </a:rPr>
              <a:t>What can we learn?</a:t>
            </a:r>
            <a:endParaRPr lang="en-US" sz="2600" dirty="0"/>
          </a:p>
        </p:txBody>
      </p:sp>
      <p:sp>
        <p:nvSpPr>
          <p:cNvPr id="31" name="Text 28"/>
          <p:cNvSpPr txBox="1"/>
          <p:nvPr/>
        </p:nvSpPr>
        <p:spPr>
          <a:xfrm>
            <a:off x="7680960" y="7168896"/>
            <a:ext cx="9509760" cy="1097280"/>
          </a:xfrm>
          <a:prstGeom prst="rect">
            <a:avLst/>
          </a:prstGeom>
          <a:noFill/>
          <a:ln/>
        </p:spPr>
        <p:txBody>
          <a:bodyPr wrap="square" lIns="0" tIns="0" rIns="0" bIns="0" rtlCol="0" anchor="ctr"/>
          <a:lstStyle/>
          <a:p>
            <a:r>
              <a:rPr lang="en-US" sz="2800" dirty="0">
                <a:solidFill>
                  <a:srgbClr val="1B2A1E"/>
                </a:solidFill>
                <a:latin typeface="Calibri" pitchFamily="34" charset="0"/>
                <a:ea typeface="Calibri" pitchFamily="34" charset="-122"/>
                <a:cs typeface="Calibri" pitchFamily="34" charset="-120"/>
              </a:rPr>
              <a:t>Giving, love and selflessness. Nature gives without asking back.</a:t>
            </a:r>
            <a:endParaRPr lang="en-US" sz="2800" dirty="0"/>
          </a:p>
        </p:txBody>
      </p:sp>
      <p:sp>
        <p:nvSpPr>
          <p:cNvPr id="32" name="bar"/>
          <p:cNvSpPr/>
          <p:nvPr/>
        </p:nvSpPr>
        <p:spPr>
          <a:xfrm>
            <a:off x="914400" y="8595360"/>
            <a:ext cx="16459200" cy="914400"/>
          </a:xfrm>
          <a:prstGeom prst="roundRect">
            <a:avLst>
              <a:gd name="adj" fmla="val 30000"/>
            </a:avLst>
          </a:prstGeom>
          <a:solidFill>
            <a:srgbClr val="14532D"/>
          </a:solidFill>
          <a:ln/>
          <a:effectLst>
            <a:outerShdw blurRad="101600" dist="25400" dir="5400000" algn="bl" rotWithShape="0">
              <a:srgbClr val="000000">
                <a:alpha val="18000"/>
              </a:srgbClr>
            </a:outerShdw>
          </a:effectLst>
        </p:spPr>
        <p:txBody>
          <a:bodyPr/>
          <a:lstStyle/>
          <a:p>
            <a:endParaRPr lang="en-US" sz="7200"/>
          </a:p>
        </p:txBody>
      </p:sp>
      <p:sp>
        <p:nvSpPr>
          <p:cNvPr id="33" name="Text 30"/>
          <p:cNvSpPr txBox="1"/>
          <p:nvPr/>
        </p:nvSpPr>
        <p:spPr>
          <a:xfrm>
            <a:off x="1371600" y="8595360"/>
            <a:ext cx="15544800" cy="914400"/>
          </a:xfrm>
          <a:prstGeom prst="rect">
            <a:avLst/>
          </a:prstGeom>
          <a:noFill/>
          <a:ln/>
        </p:spPr>
        <p:txBody>
          <a:bodyPr wrap="square" lIns="0" tIns="0" rIns="0" bIns="0" rtlCol="0" anchor="ctr"/>
          <a:lstStyle/>
          <a:p>
            <a:r>
              <a:rPr lang="en-US" sz="3000" b="1" dirty="0">
                <a:solidFill>
                  <a:srgbClr val="A7D676"/>
                </a:solidFill>
                <a:latin typeface="Calibri" pitchFamily="34" charset="0"/>
                <a:ea typeface="Calibri" pitchFamily="34" charset="-122"/>
                <a:cs typeface="Calibri" pitchFamily="34" charset="-120"/>
              </a:rPr>
              <a:t>Make it stronger:  </a:t>
            </a:r>
            <a:r>
              <a:rPr lang="en-US" sz="3000" dirty="0">
                <a:solidFill>
                  <a:srgbClr val="FFFFFF"/>
                </a:solidFill>
                <a:latin typeface="Calibri" pitchFamily="34" charset="0"/>
                <a:ea typeface="Calibri" pitchFamily="34" charset="-122"/>
                <a:cs typeface="Calibri" pitchFamily="34" charset="-120"/>
              </a:rPr>
              <a:t>add “because…” to explain your idea.</a:t>
            </a:r>
            <a:endParaRPr lang="en-US" sz="3000" dirty="0"/>
          </a:p>
        </p:txBody>
      </p:sp>
      <p:sp>
        <p:nvSpPr>
          <p:cNvPr id="2" name="Slide Number Placeholder 0"/>
          <p:cNvSpPr>
            <a:spLocks noGrp="1"/>
          </p:cNvSpPr>
          <p:nvPr>
            <p:ph type="sldNum" sz="quarter" idx="4294967295"/>
          </p:nvPr>
        </p:nvSpPr>
        <p:spPr>
          <a:xfrm>
            <a:off x="16459200" y="9656064"/>
            <a:ext cx="914400" cy="402336"/>
          </a:xfrm>
          <a:prstGeom prst="rect">
            <a:avLst/>
          </a:prstGeom>
          <a:extLst>
            <a:ext uri="{C572A759-6A51-4108-AA02-DFA0A04FC94B}">
              <ma14:wrappingTextBoxFlag xmlns="" xmlns:ma14="http://schemas.microsoft.com/office/mac/drawingml/2011/main" val="0"/>
            </a:ext>
          </a:extLst>
        </p:spPr>
        <p:txBody>
          <a:bodyPr/>
          <a:lstStyle>
            <a:lvl1pPr>
              <a:defRPr sz="2000">
                <a:solidFill>
                  <a:srgbClr val="5B6B5E"/>
                </a:solidFill>
              </a:defRPr>
            </a:lvl1pPr>
          </a:lstStyle>
          <a:p>
            <a:pPr algn="r"/>
            <a:fld id="{F7021451-1387-4CA6-816F-3879F97B5CBC}" type="slidenum">
              <a:rPr lang="en-US" b="0"/>
              <a:t>11</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914400" y="9692640"/>
            <a:ext cx="10972800" cy="365760"/>
          </a:xfrm>
          <a:prstGeom prst="rect">
            <a:avLst/>
          </a:prstGeom>
          <a:noFill/>
          <a:ln/>
        </p:spPr>
        <p:txBody>
          <a:bodyPr wrap="square" lIns="0" tIns="0" rIns="0" bIns="0" rtlCol="0" anchor="t"/>
          <a:lstStyle/>
          <a:p>
            <a:r>
              <a:rPr lang="en-US" sz="2000" dirty="0">
                <a:solidFill>
                  <a:srgbClr val="5B6B5E"/>
                </a:solidFill>
                <a:latin typeface="Calibri" pitchFamily="34" charset="0"/>
                <a:ea typeface="Calibri" pitchFamily="34" charset="-122"/>
                <a:cs typeface="Calibri" pitchFamily="34" charset="-120"/>
              </a:rPr>
              <a:t>English for Today · Unit 16 · Check</a:t>
            </a:r>
            <a:endParaRPr lang="en-US" sz="2000" dirty="0"/>
          </a:p>
        </p:txBody>
      </p:sp>
      <p:sp>
        <p:nvSpPr>
          <p:cNvPr id="4" name="Text 1"/>
          <p:cNvSpPr txBox="1"/>
          <p:nvPr/>
        </p:nvSpPr>
        <p:spPr>
          <a:xfrm>
            <a:off x="914400" y="548640"/>
            <a:ext cx="16459200" cy="1280160"/>
          </a:xfrm>
          <a:prstGeom prst="rect">
            <a:avLst/>
          </a:prstGeom>
          <a:noFill/>
          <a:ln/>
        </p:spPr>
        <p:txBody>
          <a:bodyPr wrap="square" lIns="0" tIns="0" rIns="0" bIns="0" rtlCol="0" anchor="ctr"/>
          <a:lstStyle/>
          <a:p>
            <a:r>
              <a:rPr lang="en-US" sz="6800" b="1" dirty="0">
                <a:solidFill>
                  <a:srgbClr val="14532D"/>
                </a:solidFill>
                <a:latin typeface="Cambria" pitchFamily="34" charset="0"/>
                <a:ea typeface="Cambria" pitchFamily="34" charset="-122"/>
                <a:cs typeface="Cambria" pitchFamily="34" charset="-120"/>
              </a:rPr>
              <a:t>Check: show what you know</a:t>
            </a:r>
            <a:endParaRPr lang="en-US" sz="6800" dirty="0"/>
          </a:p>
        </p:txBody>
      </p:sp>
      <p:sp>
        <p:nvSpPr>
          <p:cNvPr id="5" name="time"/>
          <p:cNvSpPr/>
          <p:nvPr/>
        </p:nvSpPr>
        <p:spPr>
          <a:xfrm>
            <a:off x="14081760" y="768096"/>
            <a:ext cx="3291840" cy="877824"/>
          </a:xfrm>
          <a:prstGeom prst="roundRect">
            <a:avLst>
              <a:gd name="adj" fmla="val 31250"/>
            </a:avLst>
          </a:prstGeom>
          <a:solidFill>
            <a:srgbClr val="E63946"/>
          </a:solidFill>
          <a:ln/>
          <a:effectLst>
            <a:outerShdw blurRad="101600" dist="25400" dir="5400000" algn="bl" rotWithShape="0">
              <a:srgbClr val="000000">
                <a:alpha val="18000"/>
              </a:srgbClr>
            </a:outerShdw>
          </a:effectLst>
        </p:spPr>
        <p:txBody>
          <a:bodyPr/>
          <a:lstStyle/>
          <a:p>
            <a:endParaRPr lang="en-US" sz="7200"/>
          </a:p>
        </p:txBody>
      </p:sp>
      <p:sp>
        <p:nvSpPr>
          <p:cNvPr id="6" name="Text 3"/>
          <p:cNvSpPr txBox="1"/>
          <p:nvPr/>
        </p:nvSpPr>
        <p:spPr>
          <a:xfrm>
            <a:off x="14081760" y="768096"/>
            <a:ext cx="3291840" cy="877824"/>
          </a:xfrm>
          <a:prstGeom prst="rect">
            <a:avLst/>
          </a:prstGeom>
          <a:noFill/>
          <a:ln/>
        </p:spPr>
        <p:txBody>
          <a:bodyPr wrap="square" lIns="0" tIns="0" rIns="0" bIns="0" rtlCol="0" anchor="ctr"/>
          <a:lstStyle/>
          <a:p>
            <a:pPr algn="ctr"/>
            <a:r>
              <a:rPr lang="en-US" sz="3000" b="1" dirty="0">
                <a:solidFill>
                  <a:srgbClr val="FFFFFF"/>
                </a:solidFill>
                <a:latin typeface="Calibri" pitchFamily="34" charset="0"/>
                <a:ea typeface="Calibri" pitchFamily="34" charset="-122"/>
                <a:cs typeface="Calibri" pitchFamily="34" charset="-120"/>
              </a:rPr>
              <a:t>⏱ 6 min</a:t>
            </a:r>
            <a:endParaRPr lang="en-US" sz="3000" dirty="0"/>
          </a:p>
        </p:txBody>
      </p:sp>
      <p:sp>
        <p:nvSpPr>
          <p:cNvPr id="7" name="ic"/>
          <p:cNvSpPr/>
          <p:nvPr/>
        </p:nvSpPr>
        <p:spPr>
          <a:xfrm>
            <a:off x="914400" y="2194560"/>
            <a:ext cx="5212080" cy="5394960"/>
          </a:xfrm>
          <a:prstGeom prst="roundRect">
            <a:avLst>
              <a:gd name="adj" fmla="val 5263"/>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8" name="icon-circle"/>
          <p:cNvSpPr/>
          <p:nvPr/>
        </p:nvSpPr>
        <p:spPr>
          <a:xfrm>
            <a:off x="1280160" y="2560320"/>
            <a:ext cx="1097280" cy="1097280"/>
          </a:xfrm>
          <a:prstGeom prst="ellipse">
            <a:avLst/>
          </a:prstGeom>
          <a:solidFill>
            <a:srgbClr val="3A86C8"/>
          </a:solidFill>
          <a:ln/>
        </p:spPr>
        <p:txBody>
          <a:bodyPr/>
          <a:lstStyle/>
          <a:p>
            <a:endParaRPr lang="en-US" sz="7200"/>
          </a:p>
        </p:txBody>
      </p:sp>
      <p:pic>
        <p:nvPicPr>
          <p:cNvPr id="9" name="Image 0" descr="preencoded.png"/>
          <p:cNvPicPr>
            <a:picLocks noChangeAspect="1"/>
          </p:cNvPicPr>
          <p:nvPr/>
        </p:nvPicPr>
        <p:blipFill>
          <a:blip r:embed="rId4"/>
          <a:stretch>
            <a:fillRect/>
          </a:stretch>
        </p:blipFill>
        <p:spPr>
          <a:xfrm>
            <a:off x="1543509" y="2823669"/>
            <a:ext cx="570586" cy="570586"/>
          </a:xfrm>
          <a:prstGeom prst="rect">
            <a:avLst/>
          </a:prstGeom>
        </p:spPr>
      </p:pic>
      <p:sp>
        <p:nvSpPr>
          <p:cNvPr id="10" name="Text 6"/>
          <p:cNvSpPr txBox="1"/>
          <p:nvPr/>
        </p:nvSpPr>
        <p:spPr>
          <a:xfrm>
            <a:off x="2651760" y="2560320"/>
            <a:ext cx="3200400" cy="1097280"/>
          </a:xfrm>
          <a:prstGeom prst="rect">
            <a:avLst/>
          </a:prstGeom>
          <a:noFill/>
          <a:ln/>
        </p:spPr>
        <p:txBody>
          <a:bodyPr wrap="square" lIns="0" tIns="0" rIns="0" bIns="0" rtlCol="0" anchor="ctr"/>
          <a:lstStyle/>
          <a:p>
            <a:r>
              <a:rPr lang="en-US" sz="3400" b="1" dirty="0">
                <a:solidFill>
                  <a:srgbClr val="14532D"/>
                </a:solidFill>
                <a:latin typeface="Cambria" pitchFamily="34" charset="0"/>
                <a:ea typeface="Cambria" pitchFamily="34" charset="-122"/>
                <a:cs typeface="Cambria" pitchFamily="34" charset="-120"/>
              </a:rPr>
              <a:t>Hands up!</a:t>
            </a:r>
            <a:endParaRPr lang="en-US" sz="3400" dirty="0"/>
          </a:p>
        </p:txBody>
      </p:sp>
      <p:sp>
        <p:nvSpPr>
          <p:cNvPr id="11" name="Text 7"/>
          <p:cNvSpPr txBox="1"/>
          <p:nvPr/>
        </p:nvSpPr>
        <p:spPr>
          <a:xfrm>
            <a:off x="1280160" y="3931920"/>
            <a:ext cx="4480560" cy="3474720"/>
          </a:xfrm>
          <a:prstGeom prst="rect">
            <a:avLst/>
          </a:prstGeom>
          <a:noFill/>
          <a:ln/>
        </p:spPr>
        <p:txBody>
          <a:bodyPr wrap="square" lIns="0" tIns="0" rIns="0" bIns="0" rtlCol="0" anchor="t"/>
          <a:lstStyle/>
          <a:p>
            <a:r>
              <a:rPr lang="en-US" sz="2800" dirty="0">
                <a:solidFill>
                  <a:srgbClr val="1B2A1E"/>
                </a:solidFill>
                <a:latin typeface="Calibri" pitchFamily="34" charset="0"/>
                <a:ea typeface="Calibri" pitchFamily="34" charset="-122"/>
                <a:cs typeface="Calibri" pitchFamily="34" charset="-120"/>
              </a:rPr>
              <a:t>Listen to the statement. Raise your hand: true or false?</a:t>
            </a:r>
            <a:endParaRPr lang="en-US" sz="2800" dirty="0"/>
          </a:p>
        </p:txBody>
      </p:sp>
      <p:sp>
        <p:nvSpPr>
          <p:cNvPr id="12" name="ic"/>
          <p:cNvSpPr/>
          <p:nvPr/>
        </p:nvSpPr>
        <p:spPr>
          <a:xfrm>
            <a:off x="6537960" y="2194560"/>
            <a:ext cx="5212080" cy="5394960"/>
          </a:xfrm>
          <a:prstGeom prst="roundRect">
            <a:avLst>
              <a:gd name="adj" fmla="val 5263"/>
            </a:avLst>
          </a:prstGeom>
          <a:solidFill>
            <a:srgbClr val="E1F2DC"/>
          </a:solidFill>
          <a:ln/>
          <a:effectLst>
            <a:outerShdw blurRad="101600" dist="25400" dir="5400000" algn="bl" rotWithShape="0">
              <a:srgbClr val="000000">
                <a:alpha val="18000"/>
              </a:srgbClr>
            </a:outerShdw>
          </a:effectLst>
        </p:spPr>
        <p:txBody>
          <a:bodyPr/>
          <a:lstStyle/>
          <a:p>
            <a:endParaRPr lang="en-US" sz="7200"/>
          </a:p>
        </p:txBody>
      </p:sp>
      <p:sp>
        <p:nvSpPr>
          <p:cNvPr id="13" name="icon-circle"/>
          <p:cNvSpPr/>
          <p:nvPr/>
        </p:nvSpPr>
        <p:spPr>
          <a:xfrm>
            <a:off x="6903720" y="2560320"/>
            <a:ext cx="1097280" cy="1097280"/>
          </a:xfrm>
          <a:prstGeom prst="ellipse">
            <a:avLst/>
          </a:prstGeom>
          <a:solidFill>
            <a:srgbClr val="22B14C"/>
          </a:solidFill>
          <a:ln/>
        </p:spPr>
        <p:txBody>
          <a:bodyPr/>
          <a:lstStyle/>
          <a:p>
            <a:endParaRPr lang="en-US" sz="7200"/>
          </a:p>
        </p:txBody>
      </p:sp>
      <p:pic>
        <p:nvPicPr>
          <p:cNvPr id="14" name="Image 1" descr="preencoded.png"/>
          <p:cNvPicPr>
            <a:picLocks noChangeAspect="1"/>
          </p:cNvPicPr>
          <p:nvPr/>
        </p:nvPicPr>
        <p:blipFill>
          <a:blip r:embed="rId5"/>
          <a:stretch>
            <a:fillRect/>
          </a:stretch>
        </p:blipFill>
        <p:spPr>
          <a:xfrm>
            <a:off x="7167069" y="2823669"/>
            <a:ext cx="570586" cy="570586"/>
          </a:xfrm>
          <a:prstGeom prst="rect">
            <a:avLst/>
          </a:prstGeom>
        </p:spPr>
      </p:pic>
      <p:sp>
        <p:nvSpPr>
          <p:cNvPr id="15" name="Text 10"/>
          <p:cNvSpPr txBox="1"/>
          <p:nvPr/>
        </p:nvSpPr>
        <p:spPr>
          <a:xfrm>
            <a:off x="8275320" y="2560320"/>
            <a:ext cx="3200400" cy="1097280"/>
          </a:xfrm>
          <a:prstGeom prst="rect">
            <a:avLst/>
          </a:prstGeom>
          <a:noFill/>
          <a:ln/>
        </p:spPr>
        <p:txBody>
          <a:bodyPr wrap="square" lIns="0" tIns="0" rIns="0" bIns="0" rtlCol="0" anchor="ctr"/>
          <a:lstStyle/>
          <a:p>
            <a:r>
              <a:rPr lang="en-US" sz="3400" b="1" dirty="0">
                <a:solidFill>
                  <a:srgbClr val="14532D"/>
                </a:solidFill>
                <a:latin typeface="Cambria" pitchFamily="34" charset="0"/>
                <a:ea typeface="Cambria" pitchFamily="34" charset="-122"/>
                <a:cs typeface="Cambria" pitchFamily="34" charset="-120"/>
              </a:rPr>
              <a:t>Write</a:t>
            </a:r>
            <a:endParaRPr lang="en-US" sz="3400" dirty="0"/>
          </a:p>
        </p:txBody>
      </p:sp>
      <p:sp>
        <p:nvSpPr>
          <p:cNvPr id="16" name="Text 11"/>
          <p:cNvSpPr txBox="1"/>
          <p:nvPr/>
        </p:nvSpPr>
        <p:spPr>
          <a:xfrm>
            <a:off x="6903720" y="3931920"/>
            <a:ext cx="4480560" cy="3474720"/>
          </a:xfrm>
          <a:prstGeom prst="rect">
            <a:avLst/>
          </a:prstGeom>
          <a:noFill/>
          <a:ln/>
        </p:spPr>
        <p:txBody>
          <a:bodyPr wrap="square" lIns="0" tIns="0" rIns="0" bIns="0" rtlCol="0" anchor="t"/>
          <a:lstStyle/>
          <a:p>
            <a:r>
              <a:rPr lang="en-US" sz="2800" dirty="0">
                <a:solidFill>
                  <a:srgbClr val="1B2A1E"/>
                </a:solidFill>
                <a:latin typeface="Calibri" pitchFamily="34" charset="0"/>
                <a:ea typeface="Calibri" pitchFamily="34" charset="-122"/>
                <a:cs typeface="Calibri" pitchFamily="34" charset="-120"/>
              </a:rPr>
              <a:t>Copy the questions from the board. Write your answers in your exercise book.</a:t>
            </a:r>
            <a:endParaRPr lang="en-US" sz="2800" dirty="0"/>
          </a:p>
        </p:txBody>
      </p:sp>
      <p:sp>
        <p:nvSpPr>
          <p:cNvPr id="17" name="ic"/>
          <p:cNvSpPr/>
          <p:nvPr/>
        </p:nvSpPr>
        <p:spPr>
          <a:xfrm>
            <a:off x="12161520" y="2194560"/>
            <a:ext cx="5212080" cy="5394960"/>
          </a:xfrm>
          <a:prstGeom prst="roundRect">
            <a:avLst>
              <a:gd name="adj" fmla="val 5263"/>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18" name="icon-circle"/>
          <p:cNvSpPr/>
          <p:nvPr/>
        </p:nvSpPr>
        <p:spPr>
          <a:xfrm>
            <a:off x="12527280" y="2560320"/>
            <a:ext cx="1097280" cy="1097280"/>
          </a:xfrm>
          <a:prstGeom prst="ellipse">
            <a:avLst/>
          </a:prstGeom>
          <a:solidFill>
            <a:srgbClr val="E0A100"/>
          </a:solidFill>
          <a:ln/>
        </p:spPr>
        <p:txBody>
          <a:bodyPr/>
          <a:lstStyle/>
          <a:p>
            <a:endParaRPr lang="en-US" sz="7200"/>
          </a:p>
        </p:txBody>
      </p:sp>
      <p:pic>
        <p:nvPicPr>
          <p:cNvPr id="19" name="Image 2" descr="preencoded.png"/>
          <p:cNvPicPr>
            <a:picLocks noChangeAspect="1"/>
          </p:cNvPicPr>
          <p:nvPr/>
        </p:nvPicPr>
        <p:blipFill>
          <a:blip r:embed="rId6"/>
          <a:stretch>
            <a:fillRect/>
          </a:stretch>
        </p:blipFill>
        <p:spPr>
          <a:xfrm>
            <a:off x="12790629" y="2823669"/>
            <a:ext cx="570586" cy="570586"/>
          </a:xfrm>
          <a:prstGeom prst="rect">
            <a:avLst/>
          </a:prstGeom>
        </p:spPr>
      </p:pic>
      <p:sp>
        <p:nvSpPr>
          <p:cNvPr id="20" name="Text 14"/>
          <p:cNvSpPr txBox="1"/>
          <p:nvPr/>
        </p:nvSpPr>
        <p:spPr>
          <a:xfrm>
            <a:off x="13898880" y="2560320"/>
            <a:ext cx="3200400" cy="1097280"/>
          </a:xfrm>
          <a:prstGeom prst="rect">
            <a:avLst/>
          </a:prstGeom>
          <a:noFill/>
          <a:ln/>
        </p:spPr>
        <p:txBody>
          <a:bodyPr wrap="square" lIns="0" tIns="0" rIns="0" bIns="0" rtlCol="0" anchor="ctr"/>
          <a:lstStyle/>
          <a:p>
            <a:r>
              <a:rPr lang="en-US" sz="3400" b="1" dirty="0">
                <a:solidFill>
                  <a:srgbClr val="14532D"/>
                </a:solidFill>
                <a:latin typeface="Cambria" pitchFamily="34" charset="0"/>
                <a:ea typeface="Cambria" pitchFamily="34" charset="-122"/>
                <a:cs typeface="Cambria" pitchFamily="34" charset="-120"/>
              </a:rPr>
              <a:t>Swap books</a:t>
            </a:r>
            <a:endParaRPr lang="en-US" sz="3400" dirty="0"/>
          </a:p>
        </p:txBody>
      </p:sp>
      <p:sp>
        <p:nvSpPr>
          <p:cNvPr id="21" name="Text 15"/>
          <p:cNvSpPr txBox="1"/>
          <p:nvPr/>
        </p:nvSpPr>
        <p:spPr>
          <a:xfrm>
            <a:off x="12527280" y="3931920"/>
            <a:ext cx="4480560" cy="3474720"/>
          </a:xfrm>
          <a:prstGeom prst="rect">
            <a:avLst/>
          </a:prstGeom>
          <a:noFill/>
          <a:ln/>
        </p:spPr>
        <p:txBody>
          <a:bodyPr wrap="square" lIns="0" tIns="0" rIns="0" bIns="0" rtlCol="0" anchor="t"/>
          <a:lstStyle/>
          <a:p>
            <a:r>
              <a:rPr lang="en-US" sz="2800" dirty="0">
                <a:solidFill>
                  <a:srgbClr val="1B2A1E"/>
                </a:solidFill>
                <a:latin typeface="Calibri" pitchFamily="34" charset="0"/>
                <a:ea typeface="Calibri" pitchFamily="34" charset="-122"/>
                <a:cs typeface="Calibri" pitchFamily="34" charset="-120"/>
              </a:rPr>
              <a:t>Exchange books with your friend. Check each other's answers.</a:t>
            </a:r>
            <a:endParaRPr lang="en-US" sz="2800" dirty="0"/>
          </a:p>
        </p:txBody>
      </p:sp>
      <p:sp>
        <p:nvSpPr>
          <p:cNvPr id="22" name="bar"/>
          <p:cNvSpPr/>
          <p:nvPr/>
        </p:nvSpPr>
        <p:spPr>
          <a:xfrm>
            <a:off x="914400" y="7863840"/>
            <a:ext cx="16459200" cy="1554480"/>
          </a:xfrm>
          <a:prstGeom prst="roundRect">
            <a:avLst>
              <a:gd name="adj" fmla="val 17647"/>
            </a:avLst>
          </a:prstGeom>
          <a:solidFill>
            <a:srgbClr val="14532D"/>
          </a:solidFill>
          <a:ln/>
          <a:effectLst>
            <a:outerShdw blurRad="101600" dist="25400" dir="5400000" algn="bl" rotWithShape="0">
              <a:srgbClr val="000000">
                <a:alpha val="18000"/>
              </a:srgbClr>
            </a:outerShdw>
          </a:effectLst>
        </p:spPr>
        <p:txBody>
          <a:bodyPr/>
          <a:lstStyle/>
          <a:p>
            <a:endParaRPr lang="en-US" sz="7200"/>
          </a:p>
        </p:txBody>
      </p:sp>
      <p:sp>
        <p:nvSpPr>
          <p:cNvPr id="23" name="Text 17"/>
          <p:cNvSpPr txBox="1"/>
          <p:nvPr/>
        </p:nvSpPr>
        <p:spPr>
          <a:xfrm>
            <a:off x="1371600" y="7863840"/>
            <a:ext cx="15544800" cy="1554480"/>
          </a:xfrm>
          <a:prstGeom prst="rect">
            <a:avLst/>
          </a:prstGeom>
          <a:noFill/>
          <a:ln/>
        </p:spPr>
        <p:txBody>
          <a:bodyPr wrap="square" lIns="0" tIns="0" rIns="0" bIns="0" rtlCol="0" anchor="ctr"/>
          <a:lstStyle/>
          <a:p>
            <a:r>
              <a:rPr lang="en-US" sz="3000" b="1" dirty="0">
                <a:solidFill>
                  <a:srgbClr val="A7D676"/>
                </a:solidFill>
                <a:latin typeface="Calibri" pitchFamily="34" charset="0"/>
                <a:ea typeface="Calibri" pitchFamily="34" charset="-122"/>
                <a:cs typeface="Calibri" pitchFamily="34" charset="-120"/>
              </a:rPr>
              <a:t>Praise:  </a:t>
            </a:r>
            <a:r>
              <a:rPr lang="en-US" sz="3000" dirty="0">
                <a:solidFill>
                  <a:srgbClr val="FFFFFF"/>
                </a:solidFill>
                <a:latin typeface="Calibri" pitchFamily="34" charset="0"/>
                <a:ea typeface="Calibri" pitchFamily="34" charset="-122"/>
                <a:cs typeface="Calibri" pitchFamily="34" charset="-120"/>
              </a:rPr>
              <a:t>great participation, everyone! Keep sharing your ideas.</a:t>
            </a:r>
            <a:endParaRPr lang="en-US" sz="3000" dirty="0"/>
          </a:p>
        </p:txBody>
      </p:sp>
      <p:sp>
        <p:nvSpPr>
          <p:cNvPr id="25" name="Slide Number Placeholder 0"/>
          <p:cNvSpPr>
            <a:spLocks noGrp="1"/>
          </p:cNvSpPr>
          <p:nvPr>
            <p:ph type="sldNum" sz="quarter" idx="4294967295"/>
          </p:nvPr>
        </p:nvSpPr>
        <p:spPr>
          <a:xfrm>
            <a:off x="16459200" y="9656064"/>
            <a:ext cx="914400" cy="402336"/>
          </a:xfrm>
          <a:prstGeom prst="rect">
            <a:avLst/>
          </a:prstGeom>
          <a:extLst>
            <a:ext uri="{C572A759-6A51-4108-AA02-DFA0A04FC94B}">
              <ma14:wrappingTextBoxFlag xmlns="" xmlns:ma14="http://schemas.microsoft.com/office/mac/drawingml/2011/main" val="0"/>
            </a:ext>
          </a:extLst>
        </p:spPr>
        <p:txBody>
          <a:bodyPr/>
          <a:lstStyle>
            <a:lvl1pPr>
              <a:defRPr sz="2000">
                <a:solidFill>
                  <a:srgbClr val="5B6B5E"/>
                </a:solidFill>
              </a:defRPr>
            </a:lvl1pPr>
          </a:lstStyle>
          <a:p>
            <a:pPr algn="r"/>
            <a:fld id="{F7021451-1387-4CA6-816F-3879F97B5CBC}" type="slidenum">
              <a:rPr lang="en-US" b="0"/>
              <a:t>12</a:t>
            </a:fld>
            <a:endParaRPr lang="en-US"/>
          </a:p>
        </p:txBody>
      </p:sp>
    </p:spTree>
  </p:cSld>
  <p:clrMapOvr>
    <a:masterClrMapping/>
  </p:clrMapOvr>
  <p:transition spd="med">
    <p:push/>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914400" y="548640"/>
            <a:ext cx="16459200" cy="1280160"/>
          </a:xfrm>
          <a:prstGeom prst="rect">
            <a:avLst/>
          </a:prstGeom>
          <a:noFill/>
          <a:ln/>
        </p:spPr>
        <p:txBody>
          <a:bodyPr wrap="square" lIns="0" tIns="0" rIns="0" bIns="0" rtlCol="0" anchor="ctr"/>
          <a:lstStyle/>
          <a:p>
            <a:r>
              <a:rPr lang="en-US" sz="6800" b="1" dirty="0">
                <a:solidFill>
                  <a:srgbClr val="FFFFFF"/>
                </a:solidFill>
                <a:latin typeface="Cambria" pitchFamily="34" charset="0"/>
                <a:ea typeface="Cambria" pitchFamily="34" charset="-122"/>
                <a:cs typeface="Cambria" pitchFamily="34" charset="-120"/>
              </a:rPr>
              <a:t>Summary: what have we learnt?</a:t>
            </a:r>
            <a:endParaRPr lang="en-US" sz="6800" dirty="0"/>
          </a:p>
        </p:txBody>
      </p:sp>
      <p:sp>
        <p:nvSpPr>
          <p:cNvPr id="4" name="time"/>
          <p:cNvSpPr/>
          <p:nvPr/>
        </p:nvSpPr>
        <p:spPr>
          <a:xfrm>
            <a:off x="14081760" y="768096"/>
            <a:ext cx="3291840" cy="877824"/>
          </a:xfrm>
          <a:prstGeom prst="roundRect">
            <a:avLst>
              <a:gd name="adj" fmla="val 31250"/>
            </a:avLst>
          </a:prstGeom>
          <a:solidFill>
            <a:srgbClr val="E63946"/>
          </a:solidFill>
          <a:ln/>
          <a:effectLst>
            <a:outerShdw blurRad="101600" dist="25400" dir="5400000" algn="bl" rotWithShape="0">
              <a:srgbClr val="000000">
                <a:alpha val="18000"/>
              </a:srgbClr>
            </a:outerShdw>
          </a:effectLst>
        </p:spPr>
        <p:txBody>
          <a:bodyPr/>
          <a:lstStyle/>
          <a:p>
            <a:endParaRPr lang="en-US" sz="7200"/>
          </a:p>
        </p:txBody>
      </p:sp>
      <p:sp>
        <p:nvSpPr>
          <p:cNvPr id="5" name="Text 2"/>
          <p:cNvSpPr txBox="1"/>
          <p:nvPr/>
        </p:nvSpPr>
        <p:spPr>
          <a:xfrm>
            <a:off x="14081760" y="768096"/>
            <a:ext cx="3291840" cy="877824"/>
          </a:xfrm>
          <a:prstGeom prst="rect">
            <a:avLst/>
          </a:prstGeom>
          <a:noFill/>
          <a:ln/>
        </p:spPr>
        <p:txBody>
          <a:bodyPr wrap="square" lIns="0" tIns="0" rIns="0" bIns="0" rtlCol="0" anchor="ctr"/>
          <a:lstStyle/>
          <a:p>
            <a:pPr algn="ctr"/>
            <a:r>
              <a:rPr lang="en-US" sz="3000" b="1" dirty="0">
                <a:solidFill>
                  <a:srgbClr val="FFFFFF"/>
                </a:solidFill>
                <a:latin typeface="Calibri" pitchFamily="34" charset="0"/>
                <a:ea typeface="Calibri" pitchFamily="34" charset="-122"/>
                <a:cs typeface="Calibri" pitchFamily="34" charset="-120"/>
              </a:rPr>
              <a:t>⏱ 2 min</a:t>
            </a:r>
            <a:endParaRPr lang="en-US" sz="3000" dirty="0"/>
          </a:p>
        </p:txBody>
      </p:sp>
      <p:sp>
        <p:nvSpPr>
          <p:cNvPr id="6" name="quote"/>
          <p:cNvSpPr/>
          <p:nvPr/>
        </p:nvSpPr>
        <p:spPr>
          <a:xfrm>
            <a:off x="914400" y="2194560"/>
            <a:ext cx="16459200" cy="2286000"/>
          </a:xfrm>
          <a:prstGeom prst="roundRect">
            <a:avLst>
              <a:gd name="adj" fmla="val 12000"/>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7" name="Text 4"/>
          <p:cNvSpPr txBox="1"/>
          <p:nvPr/>
        </p:nvSpPr>
        <p:spPr>
          <a:xfrm>
            <a:off x="1463040" y="2194560"/>
            <a:ext cx="15361920" cy="2286000"/>
          </a:xfrm>
          <a:prstGeom prst="rect">
            <a:avLst/>
          </a:prstGeom>
          <a:noFill/>
          <a:ln/>
        </p:spPr>
        <p:txBody>
          <a:bodyPr wrap="square" lIns="0" tIns="0" rIns="0" bIns="0" rtlCol="0" anchor="ctr"/>
          <a:lstStyle/>
          <a:p>
            <a:pPr algn="ctr"/>
            <a:r>
              <a:rPr lang="en-US" sz="4400" b="1" i="1" dirty="0">
                <a:solidFill>
                  <a:srgbClr val="14532D"/>
                </a:solidFill>
                <a:latin typeface="Cambria" pitchFamily="34" charset="0"/>
                <a:ea typeface="Cambria" pitchFamily="34" charset="-122"/>
                <a:cs typeface="Cambria" pitchFamily="34" charset="-120"/>
              </a:rPr>
              <a:t>“We have learnt how nature provides us without anything in return.”</a:t>
            </a:r>
            <a:endParaRPr lang="en-US" sz="4400" dirty="0"/>
          </a:p>
        </p:txBody>
      </p:sp>
      <p:sp>
        <p:nvSpPr>
          <p:cNvPr id="8" name="val"/>
          <p:cNvSpPr/>
          <p:nvPr/>
        </p:nvSpPr>
        <p:spPr>
          <a:xfrm>
            <a:off x="914400" y="4937760"/>
            <a:ext cx="5212080" cy="3474720"/>
          </a:xfrm>
          <a:prstGeom prst="roundRect">
            <a:avLst>
              <a:gd name="adj" fmla="val 7895"/>
            </a:avLst>
          </a:prstGeom>
          <a:solidFill>
            <a:srgbClr val="1E6B3A"/>
          </a:solidFill>
          <a:ln/>
          <a:effectLst>
            <a:outerShdw blurRad="101600" dist="25400" dir="5400000" algn="bl" rotWithShape="0">
              <a:srgbClr val="000000">
                <a:alpha val="18000"/>
              </a:srgbClr>
            </a:outerShdw>
          </a:effectLst>
        </p:spPr>
        <p:txBody>
          <a:bodyPr/>
          <a:lstStyle/>
          <a:p>
            <a:endParaRPr lang="en-US" sz="7200"/>
          </a:p>
        </p:txBody>
      </p:sp>
      <p:sp>
        <p:nvSpPr>
          <p:cNvPr id="9" name="icon-circle"/>
          <p:cNvSpPr/>
          <p:nvPr/>
        </p:nvSpPr>
        <p:spPr>
          <a:xfrm>
            <a:off x="1280160" y="5303520"/>
            <a:ext cx="1097280" cy="1097280"/>
          </a:xfrm>
          <a:prstGeom prst="ellipse">
            <a:avLst/>
          </a:prstGeom>
          <a:solidFill>
            <a:srgbClr val="22B14C"/>
          </a:solidFill>
          <a:ln/>
        </p:spPr>
        <p:txBody>
          <a:bodyPr/>
          <a:lstStyle/>
          <a:p>
            <a:endParaRPr lang="en-US" sz="7200"/>
          </a:p>
        </p:txBody>
      </p:sp>
      <p:pic>
        <p:nvPicPr>
          <p:cNvPr id="10" name="Image 0" descr="preencoded.png"/>
          <p:cNvPicPr>
            <a:picLocks noChangeAspect="1"/>
          </p:cNvPicPr>
          <p:nvPr/>
        </p:nvPicPr>
        <p:blipFill>
          <a:blip r:embed="rId4"/>
          <a:stretch>
            <a:fillRect/>
          </a:stretch>
        </p:blipFill>
        <p:spPr>
          <a:xfrm>
            <a:off x="1543509" y="5566869"/>
            <a:ext cx="570586" cy="570586"/>
          </a:xfrm>
          <a:prstGeom prst="rect">
            <a:avLst/>
          </a:prstGeom>
        </p:spPr>
      </p:pic>
      <p:sp>
        <p:nvSpPr>
          <p:cNvPr id="11" name="Text 7"/>
          <p:cNvSpPr txBox="1"/>
          <p:nvPr/>
        </p:nvSpPr>
        <p:spPr>
          <a:xfrm>
            <a:off x="2651760" y="5303520"/>
            <a:ext cx="3291840" cy="1097280"/>
          </a:xfrm>
          <a:prstGeom prst="rect">
            <a:avLst/>
          </a:prstGeom>
          <a:noFill/>
          <a:ln/>
        </p:spPr>
        <p:txBody>
          <a:bodyPr wrap="square" lIns="0" tIns="0" rIns="0" bIns="0" rtlCol="0" anchor="ctr"/>
          <a:lstStyle/>
          <a:p>
            <a:r>
              <a:rPr lang="en-US" b="1" dirty="0">
                <a:solidFill>
                  <a:srgbClr val="FFFFFF"/>
                </a:solidFill>
                <a:latin typeface="Cambria" pitchFamily="34" charset="0"/>
                <a:ea typeface="Cambria" pitchFamily="34" charset="-122"/>
                <a:cs typeface="Cambria" pitchFamily="34" charset="-120"/>
              </a:rPr>
              <a:t>Giving</a:t>
            </a:r>
            <a:endParaRPr lang="en-US" dirty="0"/>
          </a:p>
        </p:txBody>
      </p:sp>
      <p:sp>
        <p:nvSpPr>
          <p:cNvPr id="12" name="Text 8"/>
          <p:cNvSpPr txBox="1"/>
          <p:nvPr/>
        </p:nvSpPr>
        <p:spPr>
          <a:xfrm>
            <a:off x="1280160" y="6675120"/>
            <a:ext cx="4480560" cy="1554480"/>
          </a:xfrm>
          <a:prstGeom prst="rect">
            <a:avLst/>
          </a:prstGeom>
          <a:noFill/>
          <a:ln/>
        </p:spPr>
        <p:txBody>
          <a:bodyPr wrap="square" lIns="0" tIns="0" rIns="0" bIns="0" rtlCol="0" anchor="t"/>
          <a:lstStyle/>
          <a:p>
            <a:r>
              <a:rPr lang="en-US" sz="3000" dirty="0">
                <a:solidFill>
                  <a:srgbClr val="DDF3D2"/>
                </a:solidFill>
                <a:latin typeface="Calibri" pitchFamily="34" charset="0"/>
                <a:ea typeface="Calibri" pitchFamily="34" charset="-122"/>
                <a:cs typeface="Calibri" pitchFamily="34" charset="-120"/>
              </a:rPr>
              <a:t>The tree gave all she had.</a:t>
            </a:r>
            <a:endParaRPr lang="en-US" sz="3000" dirty="0"/>
          </a:p>
        </p:txBody>
      </p:sp>
      <p:sp>
        <p:nvSpPr>
          <p:cNvPr id="13" name="val"/>
          <p:cNvSpPr/>
          <p:nvPr/>
        </p:nvSpPr>
        <p:spPr>
          <a:xfrm>
            <a:off x="6537960" y="4937760"/>
            <a:ext cx="5212080" cy="3474720"/>
          </a:xfrm>
          <a:prstGeom prst="roundRect">
            <a:avLst>
              <a:gd name="adj" fmla="val 7895"/>
            </a:avLst>
          </a:prstGeom>
          <a:solidFill>
            <a:srgbClr val="1E6B3A"/>
          </a:solidFill>
          <a:ln/>
          <a:effectLst>
            <a:outerShdw blurRad="101600" dist="25400" dir="5400000" algn="bl" rotWithShape="0">
              <a:srgbClr val="000000">
                <a:alpha val="18000"/>
              </a:srgbClr>
            </a:outerShdw>
          </a:effectLst>
        </p:spPr>
        <p:txBody>
          <a:bodyPr/>
          <a:lstStyle/>
          <a:p>
            <a:endParaRPr lang="en-US" sz="7200"/>
          </a:p>
        </p:txBody>
      </p:sp>
      <p:sp>
        <p:nvSpPr>
          <p:cNvPr id="14" name="icon-circle"/>
          <p:cNvSpPr/>
          <p:nvPr/>
        </p:nvSpPr>
        <p:spPr>
          <a:xfrm>
            <a:off x="6903720" y="5303520"/>
            <a:ext cx="1097280" cy="1097280"/>
          </a:xfrm>
          <a:prstGeom prst="ellipse">
            <a:avLst/>
          </a:prstGeom>
          <a:solidFill>
            <a:srgbClr val="E63946"/>
          </a:solidFill>
          <a:ln/>
        </p:spPr>
        <p:txBody>
          <a:bodyPr/>
          <a:lstStyle/>
          <a:p>
            <a:endParaRPr lang="en-US" sz="7200"/>
          </a:p>
        </p:txBody>
      </p:sp>
      <p:pic>
        <p:nvPicPr>
          <p:cNvPr id="15" name="Image 1" descr="preencoded.png"/>
          <p:cNvPicPr>
            <a:picLocks noChangeAspect="1"/>
          </p:cNvPicPr>
          <p:nvPr/>
        </p:nvPicPr>
        <p:blipFill>
          <a:blip r:embed="rId5"/>
          <a:stretch>
            <a:fillRect/>
          </a:stretch>
        </p:blipFill>
        <p:spPr>
          <a:xfrm>
            <a:off x="7167069" y="5566869"/>
            <a:ext cx="570586" cy="570586"/>
          </a:xfrm>
          <a:prstGeom prst="rect">
            <a:avLst/>
          </a:prstGeom>
        </p:spPr>
      </p:pic>
      <p:sp>
        <p:nvSpPr>
          <p:cNvPr id="16" name="Text 11"/>
          <p:cNvSpPr txBox="1"/>
          <p:nvPr/>
        </p:nvSpPr>
        <p:spPr>
          <a:xfrm>
            <a:off x="8275320" y="5303520"/>
            <a:ext cx="3291840" cy="1097280"/>
          </a:xfrm>
          <a:prstGeom prst="rect">
            <a:avLst/>
          </a:prstGeom>
          <a:noFill/>
          <a:ln/>
        </p:spPr>
        <p:txBody>
          <a:bodyPr wrap="square" lIns="0" tIns="0" rIns="0" bIns="0" rtlCol="0" anchor="ctr"/>
          <a:lstStyle/>
          <a:p>
            <a:r>
              <a:rPr lang="en-US" b="1" dirty="0">
                <a:solidFill>
                  <a:srgbClr val="FFFFFF"/>
                </a:solidFill>
                <a:latin typeface="Cambria" pitchFamily="34" charset="0"/>
                <a:ea typeface="Cambria" pitchFamily="34" charset="-122"/>
                <a:cs typeface="Cambria" pitchFamily="34" charset="-120"/>
              </a:rPr>
              <a:t>Love</a:t>
            </a:r>
            <a:endParaRPr lang="en-US" dirty="0"/>
          </a:p>
        </p:txBody>
      </p:sp>
      <p:sp>
        <p:nvSpPr>
          <p:cNvPr id="17" name="Text 12"/>
          <p:cNvSpPr txBox="1"/>
          <p:nvPr/>
        </p:nvSpPr>
        <p:spPr>
          <a:xfrm>
            <a:off x="6903720" y="6675120"/>
            <a:ext cx="4480560" cy="1554480"/>
          </a:xfrm>
          <a:prstGeom prst="rect">
            <a:avLst/>
          </a:prstGeom>
          <a:noFill/>
          <a:ln/>
        </p:spPr>
        <p:txBody>
          <a:bodyPr wrap="square" lIns="0" tIns="0" rIns="0" bIns="0" rtlCol="0" anchor="t"/>
          <a:lstStyle/>
          <a:p>
            <a:r>
              <a:rPr lang="en-US" sz="3000" dirty="0">
                <a:solidFill>
                  <a:srgbClr val="DDF3D2"/>
                </a:solidFill>
                <a:latin typeface="Calibri" pitchFamily="34" charset="0"/>
                <a:ea typeface="Calibri" pitchFamily="34" charset="-122"/>
                <a:cs typeface="Calibri" pitchFamily="34" charset="-120"/>
              </a:rPr>
              <a:t>She always loved the boy.</a:t>
            </a:r>
            <a:endParaRPr lang="en-US" sz="3000" dirty="0"/>
          </a:p>
        </p:txBody>
      </p:sp>
      <p:sp>
        <p:nvSpPr>
          <p:cNvPr id="18" name="val"/>
          <p:cNvSpPr/>
          <p:nvPr/>
        </p:nvSpPr>
        <p:spPr>
          <a:xfrm>
            <a:off x="12161520" y="4937760"/>
            <a:ext cx="5212080" cy="3474720"/>
          </a:xfrm>
          <a:prstGeom prst="roundRect">
            <a:avLst>
              <a:gd name="adj" fmla="val 7895"/>
            </a:avLst>
          </a:prstGeom>
          <a:solidFill>
            <a:srgbClr val="1E6B3A"/>
          </a:solidFill>
          <a:ln/>
          <a:effectLst>
            <a:outerShdw blurRad="101600" dist="25400" dir="5400000" algn="bl" rotWithShape="0">
              <a:srgbClr val="000000">
                <a:alpha val="18000"/>
              </a:srgbClr>
            </a:outerShdw>
          </a:effectLst>
        </p:spPr>
        <p:txBody>
          <a:bodyPr/>
          <a:lstStyle/>
          <a:p>
            <a:endParaRPr lang="en-US" sz="7200"/>
          </a:p>
        </p:txBody>
      </p:sp>
      <p:sp>
        <p:nvSpPr>
          <p:cNvPr id="19" name="icon-circle"/>
          <p:cNvSpPr/>
          <p:nvPr/>
        </p:nvSpPr>
        <p:spPr>
          <a:xfrm>
            <a:off x="12527280" y="5303520"/>
            <a:ext cx="1097280" cy="1097280"/>
          </a:xfrm>
          <a:prstGeom prst="ellipse">
            <a:avLst/>
          </a:prstGeom>
          <a:solidFill>
            <a:srgbClr val="E0A100"/>
          </a:solidFill>
          <a:ln/>
        </p:spPr>
        <p:txBody>
          <a:bodyPr/>
          <a:lstStyle/>
          <a:p>
            <a:endParaRPr lang="en-US" sz="7200"/>
          </a:p>
        </p:txBody>
      </p:sp>
      <p:pic>
        <p:nvPicPr>
          <p:cNvPr id="20" name="Image 2" descr="preencoded.png"/>
          <p:cNvPicPr>
            <a:picLocks noChangeAspect="1"/>
          </p:cNvPicPr>
          <p:nvPr/>
        </p:nvPicPr>
        <p:blipFill>
          <a:blip r:embed="rId6"/>
          <a:stretch>
            <a:fillRect/>
          </a:stretch>
        </p:blipFill>
        <p:spPr>
          <a:xfrm>
            <a:off x="12790629" y="5566869"/>
            <a:ext cx="570586" cy="570586"/>
          </a:xfrm>
          <a:prstGeom prst="rect">
            <a:avLst/>
          </a:prstGeom>
        </p:spPr>
      </p:pic>
      <p:sp>
        <p:nvSpPr>
          <p:cNvPr id="21" name="Text 15"/>
          <p:cNvSpPr txBox="1"/>
          <p:nvPr/>
        </p:nvSpPr>
        <p:spPr>
          <a:xfrm>
            <a:off x="13898880" y="5303520"/>
            <a:ext cx="3291840" cy="1097280"/>
          </a:xfrm>
          <a:prstGeom prst="rect">
            <a:avLst/>
          </a:prstGeom>
          <a:noFill/>
          <a:ln/>
        </p:spPr>
        <p:txBody>
          <a:bodyPr wrap="square" lIns="0" tIns="0" rIns="0" bIns="0" rtlCol="0" anchor="ctr"/>
          <a:lstStyle/>
          <a:p>
            <a:r>
              <a:rPr lang="en-US" b="1" dirty="0">
                <a:solidFill>
                  <a:srgbClr val="FFFFFF"/>
                </a:solidFill>
                <a:latin typeface="Cambria" pitchFamily="34" charset="0"/>
                <a:ea typeface="Cambria" pitchFamily="34" charset="-122"/>
                <a:cs typeface="Cambria" pitchFamily="34" charset="-120"/>
              </a:rPr>
              <a:t>Selflessness</a:t>
            </a:r>
            <a:endParaRPr lang="en-US" dirty="0"/>
          </a:p>
        </p:txBody>
      </p:sp>
      <p:sp>
        <p:nvSpPr>
          <p:cNvPr id="22" name="Text 16"/>
          <p:cNvSpPr txBox="1"/>
          <p:nvPr/>
        </p:nvSpPr>
        <p:spPr>
          <a:xfrm>
            <a:off x="12527280" y="6675120"/>
            <a:ext cx="4480560" cy="1554480"/>
          </a:xfrm>
          <a:prstGeom prst="rect">
            <a:avLst/>
          </a:prstGeom>
          <a:noFill/>
          <a:ln/>
        </p:spPr>
        <p:txBody>
          <a:bodyPr wrap="square" lIns="0" tIns="0" rIns="0" bIns="0" rtlCol="0" anchor="t"/>
          <a:lstStyle/>
          <a:p>
            <a:r>
              <a:rPr lang="en-US" sz="3000" dirty="0">
                <a:solidFill>
                  <a:srgbClr val="DDF3D2"/>
                </a:solidFill>
                <a:latin typeface="Calibri" pitchFamily="34" charset="0"/>
                <a:ea typeface="Calibri" pitchFamily="34" charset="-122"/>
                <a:cs typeface="Calibri" pitchFamily="34" charset="-120"/>
              </a:rPr>
              <a:t>She asked for nothing back.</a:t>
            </a:r>
            <a:endParaRPr lang="en-US" sz="3000" dirty="0"/>
          </a:p>
        </p:txBody>
      </p:sp>
      <p:sp>
        <p:nvSpPr>
          <p:cNvPr id="23" name="Text 17"/>
          <p:cNvSpPr txBox="1"/>
          <p:nvPr/>
        </p:nvSpPr>
        <p:spPr>
          <a:xfrm>
            <a:off x="914400" y="8778240"/>
            <a:ext cx="16459200" cy="731520"/>
          </a:xfrm>
          <a:prstGeom prst="rect">
            <a:avLst/>
          </a:prstGeom>
          <a:noFill/>
          <a:ln/>
        </p:spPr>
        <p:txBody>
          <a:bodyPr wrap="square" lIns="0" tIns="0" rIns="0" bIns="0" rtlCol="0" anchor="t"/>
          <a:lstStyle/>
          <a:p>
            <a:pPr algn="ctr"/>
            <a:r>
              <a:rPr lang="en-US" sz="3000" i="1" dirty="0">
                <a:solidFill>
                  <a:srgbClr val="A7D676"/>
                </a:solidFill>
                <a:latin typeface="Calibri" pitchFamily="34" charset="0"/>
                <a:ea typeface="Calibri" pitchFamily="34" charset="-122"/>
                <a:cs typeface="Calibri" pitchFamily="34" charset="-120"/>
              </a:rPr>
              <a:t>Think: how can you give and care like the tree?</a:t>
            </a:r>
            <a:endParaRPr lang="en-US" sz="3000" dirty="0"/>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 1"/>
          <p:cNvSpPr txBox="1"/>
          <p:nvPr/>
        </p:nvSpPr>
        <p:spPr>
          <a:xfrm>
            <a:off x="1280160" y="2560320"/>
            <a:ext cx="9509760" cy="2194560"/>
          </a:xfrm>
          <a:prstGeom prst="rect">
            <a:avLst/>
          </a:prstGeom>
          <a:noFill/>
          <a:ln/>
        </p:spPr>
        <p:txBody>
          <a:bodyPr wrap="square" lIns="0" tIns="0" rIns="0" bIns="0" rtlCol="0" anchor="ctr"/>
          <a:lstStyle/>
          <a:p>
            <a:r>
              <a:rPr lang="en-US" sz="8800" b="1" dirty="0">
                <a:solidFill>
                  <a:srgbClr val="FFFFFF"/>
                </a:solidFill>
                <a:latin typeface="Cambria" pitchFamily="34" charset="0"/>
                <a:ea typeface="Cambria" pitchFamily="34" charset="-122"/>
                <a:cs typeface="Cambria" pitchFamily="34" charset="-120"/>
              </a:rPr>
              <a:t>Have a nice day!</a:t>
            </a:r>
            <a:endParaRPr lang="en-US" sz="8800" dirty="0"/>
          </a:p>
        </p:txBody>
      </p:sp>
      <p:sp>
        <p:nvSpPr>
          <p:cNvPr id="6" name="Text 2"/>
          <p:cNvSpPr txBox="1"/>
          <p:nvPr/>
        </p:nvSpPr>
        <p:spPr>
          <a:xfrm>
            <a:off x="1280160" y="5120640"/>
            <a:ext cx="9144000" cy="1645920"/>
          </a:xfrm>
          <a:prstGeom prst="rect">
            <a:avLst/>
          </a:prstGeom>
          <a:noFill/>
          <a:ln/>
        </p:spPr>
        <p:txBody>
          <a:bodyPr wrap="square" lIns="0" tIns="0" rIns="0" bIns="0" rtlCol="0" anchor="t"/>
          <a:lstStyle/>
          <a:p>
            <a:r>
              <a:rPr lang="en-US" sz="4400" i="1" dirty="0">
                <a:solidFill>
                  <a:srgbClr val="DDF3D2"/>
                </a:solidFill>
                <a:latin typeface="Calibri" pitchFamily="34" charset="0"/>
                <a:ea typeface="Calibri" pitchFamily="34" charset="-122"/>
                <a:cs typeface="Calibri" pitchFamily="34" charset="-120"/>
              </a:rPr>
              <a:t>See you again in the next class. Take care.</a:t>
            </a:r>
            <a:endParaRPr lang="en-US" sz="4400" dirty="0"/>
          </a:p>
        </p:txBody>
      </p:sp>
      <p:sp>
        <p:nvSpPr>
          <p:cNvPr id="7" name="Text 3"/>
          <p:cNvSpPr txBox="1"/>
          <p:nvPr/>
        </p:nvSpPr>
        <p:spPr>
          <a:xfrm>
            <a:off x="1280160" y="7668612"/>
            <a:ext cx="9144000" cy="731520"/>
          </a:xfrm>
          <a:prstGeom prst="rect">
            <a:avLst/>
          </a:prstGeom>
          <a:noFill/>
          <a:ln/>
        </p:spPr>
        <p:txBody>
          <a:bodyPr wrap="square" lIns="0" tIns="0" rIns="0" bIns="0" rtlCol="0" anchor="t"/>
          <a:lstStyle/>
          <a:p>
            <a:r>
              <a:rPr lang="en-US" sz="2800" b="1" kern="0" spc="400" dirty="0">
                <a:solidFill>
                  <a:srgbClr val="A7D676"/>
                </a:solidFill>
                <a:latin typeface="Calibri" pitchFamily="34" charset="0"/>
                <a:ea typeface="Calibri" pitchFamily="34" charset="-122"/>
                <a:cs typeface="Calibri" pitchFamily="34" charset="-120"/>
              </a:rPr>
              <a:t>Unit 16  ·  The Giving Tree  ·  Session 79</a:t>
            </a:r>
            <a:endParaRPr lang="en-US" sz="2800" dirty="0"/>
          </a:p>
        </p:txBody>
      </p:sp>
      <p:grpSp>
        <p:nvGrpSpPr>
          <p:cNvPr id="2" name="Group 1">
            <a:extLst>
              <a:ext uri="{FF2B5EF4-FFF2-40B4-BE49-F238E27FC236}">
                <a16:creationId xmlns:a16="http://schemas.microsoft.com/office/drawing/2014/main" id="{0D864686-793B-7D38-A62D-B528F5739E41}"/>
              </a:ext>
            </a:extLst>
          </p:cNvPr>
          <p:cNvGrpSpPr/>
          <p:nvPr/>
        </p:nvGrpSpPr>
        <p:grpSpPr>
          <a:xfrm>
            <a:off x="11370038" y="1475388"/>
            <a:ext cx="3798354" cy="3798354"/>
            <a:chOff x="10881360" y="1554480"/>
            <a:chExt cx="6766560" cy="6766560"/>
          </a:xfrm>
        </p:grpSpPr>
        <p:sp>
          <p:nvSpPr>
            <p:cNvPr id="8" name="halo">
              <a:extLst>
                <a:ext uri="{FF2B5EF4-FFF2-40B4-BE49-F238E27FC236}">
                  <a16:creationId xmlns:a16="http://schemas.microsoft.com/office/drawing/2014/main" id="{E16C56CF-69B7-876D-D561-0033241232B0}"/>
                </a:ext>
              </a:extLst>
            </p:cNvPr>
            <p:cNvSpPr/>
            <p:nvPr/>
          </p:nvSpPr>
          <p:spPr>
            <a:xfrm>
              <a:off x="10881360" y="1554480"/>
              <a:ext cx="6766560" cy="6766560"/>
            </a:xfrm>
            <a:prstGeom prst="ellipse">
              <a:avLst/>
            </a:prstGeom>
            <a:solidFill>
              <a:srgbClr val="A7D676">
                <a:alpha val="30000"/>
              </a:srgbClr>
            </a:solidFill>
            <a:ln/>
          </p:spPr>
          <p:txBody>
            <a:bodyPr/>
            <a:lstStyle/>
            <a:p>
              <a:endParaRPr lang="en-US" sz="7200"/>
            </a:p>
          </p:txBody>
        </p:sp>
        <p:pic>
          <p:nvPicPr>
            <p:cNvPr id="9" name="Image 0" descr="circle.png">
              <a:extLst>
                <a:ext uri="{FF2B5EF4-FFF2-40B4-BE49-F238E27FC236}">
                  <a16:creationId xmlns:a16="http://schemas.microsoft.com/office/drawing/2014/main" id="{597BB718-A537-8996-2A77-D1280C83F645}"/>
                </a:ext>
              </a:extLst>
            </p:cNvPr>
            <p:cNvPicPr>
              <a:picLocks noChangeAspect="1"/>
            </p:cNvPicPr>
            <p:nvPr/>
          </p:nvPicPr>
          <p:blipFill>
            <a:blip r:embed="rId4"/>
            <a:stretch>
              <a:fillRect/>
            </a:stretch>
          </p:blipFill>
          <p:spPr>
            <a:xfrm>
              <a:off x="11155680" y="1828800"/>
              <a:ext cx="6217920" cy="6217920"/>
            </a:xfrm>
            <a:prstGeom prst="ellipse">
              <a:avLst/>
            </a:prstGeom>
            <a:effectLst>
              <a:outerShdw blurRad="101600" dist="25400" dir="5400000" algn="bl" rotWithShape="0">
                <a:srgbClr val="000000">
                  <a:alpha val="18000"/>
                </a:srgbClr>
              </a:outerShdw>
            </a:effectLst>
          </p:spPr>
        </p:pic>
      </p:grpSp>
      <p:grpSp>
        <p:nvGrpSpPr>
          <p:cNvPr id="10" name="Group 9">
            <a:extLst>
              <a:ext uri="{FF2B5EF4-FFF2-40B4-BE49-F238E27FC236}">
                <a16:creationId xmlns:a16="http://schemas.microsoft.com/office/drawing/2014/main" id="{309FBD2F-9CA5-EFFA-9AB7-4CA59D89B1B6}"/>
              </a:ext>
            </a:extLst>
          </p:cNvPr>
          <p:cNvGrpSpPr/>
          <p:nvPr/>
        </p:nvGrpSpPr>
        <p:grpSpPr>
          <a:xfrm>
            <a:off x="12844359" y="4988165"/>
            <a:ext cx="3790075" cy="3790075"/>
            <a:chOff x="11033760" y="1706880"/>
            <a:chExt cx="6766560" cy="6766560"/>
          </a:xfrm>
        </p:grpSpPr>
        <p:sp>
          <p:nvSpPr>
            <p:cNvPr id="11" name="halo">
              <a:extLst>
                <a:ext uri="{FF2B5EF4-FFF2-40B4-BE49-F238E27FC236}">
                  <a16:creationId xmlns:a16="http://schemas.microsoft.com/office/drawing/2014/main" id="{80298D50-8C23-ADA7-6C74-0B915263929D}"/>
                </a:ext>
              </a:extLst>
            </p:cNvPr>
            <p:cNvSpPr/>
            <p:nvPr/>
          </p:nvSpPr>
          <p:spPr>
            <a:xfrm>
              <a:off x="11033760" y="1706880"/>
              <a:ext cx="6766560" cy="6766560"/>
            </a:xfrm>
            <a:prstGeom prst="ellipse">
              <a:avLst/>
            </a:prstGeom>
            <a:solidFill>
              <a:srgbClr val="A7D676">
                <a:alpha val="30000"/>
              </a:srgbClr>
            </a:solidFill>
            <a:ln/>
          </p:spPr>
          <p:txBody>
            <a:bodyPr/>
            <a:lstStyle/>
            <a:p>
              <a:endParaRPr lang="en-US" sz="7200"/>
            </a:p>
          </p:txBody>
        </p:sp>
        <p:pic>
          <p:nvPicPr>
            <p:cNvPr id="12" name="Image 0" descr="circle2.png">
              <a:extLst>
                <a:ext uri="{FF2B5EF4-FFF2-40B4-BE49-F238E27FC236}">
                  <a16:creationId xmlns:a16="http://schemas.microsoft.com/office/drawing/2014/main" id="{0FED6F92-FC6E-1B07-388F-A8FECB4CC1D9}"/>
                </a:ext>
              </a:extLst>
            </p:cNvPr>
            <p:cNvPicPr>
              <a:picLocks noChangeAspect="1"/>
            </p:cNvPicPr>
            <p:nvPr/>
          </p:nvPicPr>
          <p:blipFill>
            <a:blip r:embed="rId5"/>
            <a:stretch>
              <a:fillRect/>
            </a:stretch>
          </p:blipFill>
          <p:spPr>
            <a:xfrm>
              <a:off x="11308080" y="1981200"/>
              <a:ext cx="6217920" cy="6217920"/>
            </a:xfrm>
            <a:prstGeom prst="ellipse">
              <a:avLst/>
            </a:prstGeom>
            <a:effectLst>
              <a:outerShdw blurRad="101600" dist="25400" dir="5400000" algn="bl" rotWithShape="0">
                <a:srgbClr val="000000">
                  <a:alpha val="18000"/>
                </a:srgbClr>
              </a:outerShdw>
            </a:effectLst>
          </p:spPr>
        </p:pic>
      </p:grpSp>
      <p:grpSp>
        <p:nvGrpSpPr>
          <p:cNvPr id="17" name="Group 16">
            <a:extLst>
              <a:ext uri="{FF2B5EF4-FFF2-40B4-BE49-F238E27FC236}">
                <a16:creationId xmlns:a16="http://schemas.microsoft.com/office/drawing/2014/main" id="{4EE7BF00-F43F-65E5-318B-919B2557DBD4}"/>
              </a:ext>
            </a:extLst>
          </p:cNvPr>
          <p:cNvGrpSpPr/>
          <p:nvPr/>
        </p:nvGrpSpPr>
        <p:grpSpPr>
          <a:xfrm>
            <a:off x="15148534" y="2476072"/>
            <a:ext cx="2971800" cy="3024838"/>
            <a:chOff x="13732681" y="1231694"/>
            <a:chExt cx="2971800" cy="3024838"/>
          </a:xfrm>
        </p:grpSpPr>
        <p:sp>
          <p:nvSpPr>
            <p:cNvPr id="18" name="halo">
              <a:extLst>
                <a:ext uri="{FF2B5EF4-FFF2-40B4-BE49-F238E27FC236}">
                  <a16:creationId xmlns:a16="http://schemas.microsoft.com/office/drawing/2014/main" id="{7852E3AD-E39F-F405-AD29-7762007CF136}"/>
                </a:ext>
              </a:extLst>
            </p:cNvPr>
            <p:cNvSpPr/>
            <p:nvPr/>
          </p:nvSpPr>
          <p:spPr>
            <a:xfrm>
              <a:off x="13732681" y="1284732"/>
              <a:ext cx="2971800" cy="2971800"/>
            </a:xfrm>
            <a:prstGeom prst="ellipse">
              <a:avLst/>
            </a:prstGeom>
            <a:solidFill>
              <a:srgbClr val="A7D676">
                <a:alpha val="30000"/>
              </a:srgbClr>
            </a:solidFill>
            <a:ln/>
          </p:spPr>
          <p:txBody>
            <a:bodyPr/>
            <a:lstStyle/>
            <a:p>
              <a:endParaRPr lang="en-US" sz="7200"/>
            </a:p>
          </p:txBody>
        </p:sp>
        <p:pic>
          <p:nvPicPr>
            <p:cNvPr id="19" name="Image 0" descr="boy.png">
              <a:extLst>
                <a:ext uri="{FF2B5EF4-FFF2-40B4-BE49-F238E27FC236}">
                  <a16:creationId xmlns:a16="http://schemas.microsoft.com/office/drawing/2014/main" id="{3D4D9903-359A-AF36-16A1-36FEA74ECFCC}"/>
                </a:ext>
              </a:extLst>
            </p:cNvPr>
            <p:cNvPicPr>
              <a:picLocks noChangeAspect="1"/>
            </p:cNvPicPr>
            <p:nvPr/>
          </p:nvPicPr>
          <p:blipFill>
            <a:blip r:embed="rId6"/>
            <a:stretch>
              <a:fillRect/>
            </a:stretch>
          </p:blipFill>
          <p:spPr>
            <a:xfrm>
              <a:off x="13732681" y="1231694"/>
              <a:ext cx="2971800" cy="3012330"/>
            </a:xfrm>
            <a:prstGeom prst="ellipse">
              <a:avLst/>
            </a:prstGeom>
            <a:ln>
              <a:noFill/>
            </a:ln>
            <a:effectLst>
              <a:softEdge rad="112500"/>
            </a:effectLst>
          </p:spPr>
        </p:pic>
      </p:grpSp>
      <p:sp>
        <p:nvSpPr>
          <p:cNvPr id="24" name="halo">
            <a:extLst>
              <a:ext uri="{FF2B5EF4-FFF2-40B4-BE49-F238E27FC236}">
                <a16:creationId xmlns:a16="http://schemas.microsoft.com/office/drawing/2014/main" id="{A49A67B0-63B0-35CD-0FCB-E1EFD65501DD}"/>
              </a:ext>
            </a:extLst>
          </p:cNvPr>
          <p:cNvSpPr/>
          <p:nvPr/>
        </p:nvSpPr>
        <p:spPr>
          <a:xfrm>
            <a:off x="9884138" y="4754880"/>
            <a:ext cx="2971800" cy="2971800"/>
          </a:xfrm>
          <a:prstGeom prst="ellipse">
            <a:avLst/>
          </a:prstGeom>
          <a:solidFill>
            <a:srgbClr val="A7D676">
              <a:alpha val="30000"/>
            </a:srgbClr>
          </a:solidFill>
          <a:ln/>
        </p:spPr>
        <p:txBody>
          <a:bodyPr/>
          <a:lstStyle/>
          <a:p>
            <a:endParaRPr lang="en-US" sz="7200"/>
          </a:p>
        </p:txBody>
      </p:sp>
      <p:pic>
        <p:nvPicPr>
          <p:cNvPr id="22" name="Image 0" descr="logs.png">
            <a:extLst>
              <a:ext uri="{FF2B5EF4-FFF2-40B4-BE49-F238E27FC236}">
                <a16:creationId xmlns:a16="http://schemas.microsoft.com/office/drawing/2014/main" id="{E4A572F0-C010-D098-840B-9F73820E2242}"/>
              </a:ext>
            </a:extLst>
          </p:cNvPr>
          <p:cNvPicPr>
            <a:picLocks noChangeAspect="1"/>
          </p:cNvPicPr>
          <p:nvPr/>
        </p:nvPicPr>
        <p:blipFill>
          <a:blip r:embed="rId7"/>
          <a:stretch>
            <a:fillRect/>
          </a:stretch>
        </p:blipFill>
        <p:spPr>
          <a:xfrm>
            <a:off x="9924288" y="4754880"/>
            <a:ext cx="2891500" cy="2971800"/>
          </a:xfrm>
          <a:prstGeom prst="ellipse">
            <a:avLst/>
          </a:prstGeom>
          <a:ln>
            <a:noFill/>
          </a:ln>
          <a:effectLst>
            <a:softEdge rad="112500"/>
          </a:effectLst>
        </p:spPr>
      </p:pic>
    </p:spTree>
  </p:cSld>
  <p:clrMapOvr>
    <a:masterClrMapping/>
  </p:clrMapOvr>
  <p:transition spd="slow">
    <p:push dir="u"/>
  </p:transition>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58</TotalTime>
  <Words>2016</Words>
  <Application>Microsoft Office PowerPoint</Application>
  <PresentationFormat>Custom</PresentationFormat>
  <Paragraphs>240</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Cambria</vt:lpstr>
      <vt:lpstr>Kalpurush</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Giving Tree - Unit 16, Session 77</dc:title>
  <dc:subject>Presentation</dc:subject>
  <dc:creator>Md. Al Amin (01728836397)</dc:creator>
  <cp:lastModifiedBy>Pedp4 WPBX4125BLF102401974</cp:lastModifiedBy>
  <cp:revision>4</cp:revision>
  <dcterms:created xsi:type="dcterms:W3CDTF">2026-10-07T03:52:56Z</dcterms:created>
  <dcterms:modified xsi:type="dcterms:W3CDTF">2026-10-07T05:03:29Z</dcterms:modified>
</cp:coreProperties>
</file>