
<file path=[Content_Types].xml><?xml version="1.0" encoding="utf-8"?>
<Types xmlns="http://schemas.openxmlformats.org/package/2006/content-types">
  <Default Extension="bin" ContentType="application/vnd.openxmlformats-officedocument.oleObject"/>
  <Default Extension="tmp" ContentType="image/png"/>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25" r:id="rId1"/>
    <p:sldMasterId id="2147483760" r:id="rId2"/>
    <p:sldMasterId id="2147483789" r:id="rId3"/>
  </p:sldMasterIdLst>
  <p:sldIdLst>
    <p:sldId id="263" r:id="rId4"/>
    <p:sldId id="280" r:id="rId5"/>
    <p:sldId id="266" r:id="rId6"/>
    <p:sldId id="267" r:id="rId7"/>
    <p:sldId id="262" r:id="rId8"/>
    <p:sldId id="257" r:id="rId9"/>
    <p:sldId id="258" r:id="rId10"/>
    <p:sldId id="260" r:id="rId11"/>
    <p:sldId id="271" r:id="rId12"/>
    <p:sldId id="273" r:id="rId13"/>
    <p:sldId id="274" r:id="rId14"/>
    <p:sldId id="278" r:id="rId15"/>
    <p:sldId id="276" r:id="rId16"/>
    <p:sldId id="277" r:id="rId17"/>
    <p:sldId id="269" r:id="rId18"/>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33CC"/>
    <a:srgbClr val="EE2CC4"/>
    <a:srgbClr val="0000FF"/>
    <a:srgbClr val="FF66FF"/>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1254" y="-90"/>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B873F8-3078-4FF5-9FBB-4041E768E67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8858AE29-0B1D-4E6B-B914-AC23B6878F64}">
      <dgm:prSet phldrT="[Text]"/>
      <dgm:spPr/>
      <dgm:t>
        <a:bodyPr/>
        <a:lstStyle/>
        <a:p>
          <a:r>
            <a:rPr lang="en-US" dirty="0" err="1"/>
            <a:t>উপাত্ত</a:t>
          </a:r>
          <a:endParaRPr lang="en-US" dirty="0"/>
        </a:p>
      </dgm:t>
    </dgm:pt>
    <dgm:pt modelId="{28CEA1EB-F74A-451D-B7A7-F655F1003EF4}" type="parTrans" cxnId="{6923D6C5-A9DF-4BF4-A991-C641BC236D1C}">
      <dgm:prSet/>
      <dgm:spPr/>
      <dgm:t>
        <a:bodyPr/>
        <a:lstStyle/>
        <a:p>
          <a:endParaRPr lang="en-US"/>
        </a:p>
      </dgm:t>
    </dgm:pt>
    <dgm:pt modelId="{09AA4734-454D-4843-99CA-6F6364E87880}" type="sibTrans" cxnId="{6923D6C5-A9DF-4BF4-A991-C641BC236D1C}">
      <dgm:prSet/>
      <dgm:spPr/>
      <dgm:t>
        <a:bodyPr/>
        <a:lstStyle/>
        <a:p>
          <a:endParaRPr lang="en-US"/>
        </a:p>
      </dgm:t>
    </dgm:pt>
    <dgm:pt modelId="{0741DDAA-4FE9-4FC8-BE82-D4B9A101B51E}">
      <dgm:prSet phldrT="[Text]"/>
      <dgm:spPr/>
      <dgm:t>
        <a:bodyPr/>
        <a:lstStyle/>
        <a:p>
          <a:r>
            <a:rPr lang="en-US" dirty="0" err="1"/>
            <a:t>বিন্যস্ত</a:t>
          </a:r>
          <a:r>
            <a:rPr lang="en-US" dirty="0"/>
            <a:t> </a:t>
          </a:r>
          <a:r>
            <a:rPr lang="en-US" dirty="0" err="1"/>
            <a:t>উপাত্ত</a:t>
          </a:r>
          <a:endParaRPr lang="en-US" dirty="0"/>
        </a:p>
      </dgm:t>
    </dgm:pt>
    <dgm:pt modelId="{3A9AF77C-03B1-4DCC-A340-7EF1460B43E2}" type="parTrans" cxnId="{59373990-6847-4C02-A1D7-5BEE10D2E372}">
      <dgm:prSet/>
      <dgm:spPr/>
      <dgm:t>
        <a:bodyPr/>
        <a:lstStyle/>
        <a:p>
          <a:endParaRPr lang="en-US"/>
        </a:p>
      </dgm:t>
    </dgm:pt>
    <dgm:pt modelId="{79FF159B-271B-4B44-A026-AFF5C6AFF575}" type="sibTrans" cxnId="{59373990-6847-4C02-A1D7-5BEE10D2E372}">
      <dgm:prSet/>
      <dgm:spPr/>
      <dgm:t>
        <a:bodyPr/>
        <a:lstStyle/>
        <a:p>
          <a:endParaRPr lang="en-US"/>
        </a:p>
      </dgm:t>
    </dgm:pt>
    <dgm:pt modelId="{61105ADA-8C69-4FF5-ACD5-6224E90D7F97}">
      <dgm:prSet phldrT="[Text]"/>
      <dgm:spPr/>
      <dgm:t>
        <a:bodyPr/>
        <a:lstStyle/>
        <a:p>
          <a:r>
            <a:rPr lang="en-US" dirty="0" err="1"/>
            <a:t>অবিন্যস্ত</a:t>
          </a:r>
          <a:r>
            <a:rPr lang="en-US" dirty="0"/>
            <a:t> </a:t>
          </a:r>
          <a:r>
            <a:rPr lang="en-US" dirty="0" err="1"/>
            <a:t>উপাত্ত</a:t>
          </a:r>
          <a:endParaRPr lang="en-US" dirty="0"/>
        </a:p>
      </dgm:t>
    </dgm:pt>
    <dgm:pt modelId="{874FAD1A-5212-456F-A678-88F491B87358}" type="parTrans" cxnId="{5717B123-1A70-4A80-A126-C143B9420674}">
      <dgm:prSet/>
      <dgm:spPr/>
      <dgm:t>
        <a:bodyPr/>
        <a:lstStyle/>
        <a:p>
          <a:endParaRPr lang="en-US"/>
        </a:p>
      </dgm:t>
    </dgm:pt>
    <dgm:pt modelId="{04ECED42-60E9-4857-8A90-9FBF3F80EE95}" type="sibTrans" cxnId="{5717B123-1A70-4A80-A126-C143B9420674}">
      <dgm:prSet/>
      <dgm:spPr/>
      <dgm:t>
        <a:bodyPr/>
        <a:lstStyle/>
        <a:p>
          <a:endParaRPr lang="en-US"/>
        </a:p>
      </dgm:t>
    </dgm:pt>
    <dgm:pt modelId="{25684420-EFE4-4CF6-9F61-1877CB580632}" type="pres">
      <dgm:prSet presAssocID="{4CB873F8-3078-4FF5-9FBB-4041E768E673}" presName="hierChild1" presStyleCnt="0">
        <dgm:presLayoutVars>
          <dgm:orgChart val="1"/>
          <dgm:chPref val="1"/>
          <dgm:dir/>
          <dgm:animOne val="branch"/>
          <dgm:animLvl val="lvl"/>
          <dgm:resizeHandles/>
        </dgm:presLayoutVars>
      </dgm:prSet>
      <dgm:spPr/>
      <dgm:t>
        <a:bodyPr/>
        <a:lstStyle/>
        <a:p>
          <a:endParaRPr lang="en-US"/>
        </a:p>
      </dgm:t>
    </dgm:pt>
    <dgm:pt modelId="{274248B9-69FF-4524-B416-4659503D1B5E}" type="pres">
      <dgm:prSet presAssocID="{8858AE29-0B1D-4E6B-B914-AC23B6878F64}" presName="hierRoot1" presStyleCnt="0">
        <dgm:presLayoutVars>
          <dgm:hierBranch val="init"/>
        </dgm:presLayoutVars>
      </dgm:prSet>
      <dgm:spPr/>
    </dgm:pt>
    <dgm:pt modelId="{35F63E26-1B7F-43A3-93BD-17F65301B6BB}" type="pres">
      <dgm:prSet presAssocID="{8858AE29-0B1D-4E6B-B914-AC23B6878F64}" presName="rootComposite1" presStyleCnt="0"/>
      <dgm:spPr/>
    </dgm:pt>
    <dgm:pt modelId="{A44682F8-8221-4D2E-8575-59469D47CFA1}" type="pres">
      <dgm:prSet presAssocID="{8858AE29-0B1D-4E6B-B914-AC23B6878F64}" presName="rootText1" presStyleLbl="node0" presStyleIdx="0" presStyleCnt="1" custLinFactNeighborY="-12060">
        <dgm:presLayoutVars>
          <dgm:chPref val="3"/>
        </dgm:presLayoutVars>
      </dgm:prSet>
      <dgm:spPr/>
      <dgm:t>
        <a:bodyPr/>
        <a:lstStyle/>
        <a:p>
          <a:endParaRPr lang="en-US"/>
        </a:p>
      </dgm:t>
    </dgm:pt>
    <dgm:pt modelId="{7B40514D-FD51-4459-BD9A-10113C8A3CD0}" type="pres">
      <dgm:prSet presAssocID="{8858AE29-0B1D-4E6B-B914-AC23B6878F64}" presName="rootConnector1" presStyleLbl="node1" presStyleIdx="0" presStyleCnt="0"/>
      <dgm:spPr/>
      <dgm:t>
        <a:bodyPr/>
        <a:lstStyle/>
        <a:p>
          <a:endParaRPr lang="en-US"/>
        </a:p>
      </dgm:t>
    </dgm:pt>
    <dgm:pt modelId="{43AEEE18-7622-408D-B694-A6E55706FF76}" type="pres">
      <dgm:prSet presAssocID="{8858AE29-0B1D-4E6B-B914-AC23B6878F64}" presName="hierChild2" presStyleCnt="0"/>
      <dgm:spPr/>
    </dgm:pt>
    <dgm:pt modelId="{D897CB4A-6C04-4CAC-8761-197BE7F215E3}" type="pres">
      <dgm:prSet presAssocID="{3A9AF77C-03B1-4DCC-A340-7EF1460B43E2}" presName="Name37" presStyleLbl="parChTrans1D2" presStyleIdx="0" presStyleCnt="2"/>
      <dgm:spPr/>
      <dgm:t>
        <a:bodyPr/>
        <a:lstStyle/>
        <a:p>
          <a:endParaRPr lang="en-US"/>
        </a:p>
      </dgm:t>
    </dgm:pt>
    <dgm:pt modelId="{3A85C506-159C-4C89-80DE-F41E61D50F43}" type="pres">
      <dgm:prSet presAssocID="{0741DDAA-4FE9-4FC8-BE82-D4B9A101B51E}" presName="hierRoot2" presStyleCnt="0">
        <dgm:presLayoutVars>
          <dgm:hierBranch val="init"/>
        </dgm:presLayoutVars>
      </dgm:prSet>
      <dgm:spPr/>
    </dgm:pt>
    <dgm:pt modelId="{F376E6D7-F69B-4A65-AF42-A9A9E58ABCD2}" type="pres">
      <dgm:prSet presAssocID="{0741DDAA-4FE9-4FC8-BE82-D4B9A101B51E}" presName="rootComposite" presStyleCnt="0"/>
      <dgm:spPr/>
    </dgm:pt>
    <dgm:pt modelId="{8BB419EF-7800-4909-BE28-CE932A2C0E27}" type="pres">
      <dgm:prSet presAssocID="{0741DDAA-4FE9-4FC8-BE82-D4B9A101B51E}" presName="rootText" presStyleLbl="node2" presStyleIdx="0" presStyleCnt="2">
        <dgm:presLayoutVars>
          <dgm:chPref val="3"/>
        </dgm:presLayoutVars>
      </dgm:prSet>
      <dgm:spPr/>
      <dgm:t>
        <a:bodyPr/>
        <a:lstStyle/>
        <a:p>
          <a:endParaRPr lang="en-US"/>
        </a:p>
      </dgm:t>
    </dgm:pt>
    <dgm:pt modelId="{D8130BEF-4F88-43CF-97F9-4779AD29B30B}" type="pres">
      <dgm:prSet presAssocID="{0741DDAA-4FE9-4FC8-BE82-D4B9A101B51E}" presName="rootConnector" presStyleLbl="node2" presStyleIdx="0" presStyleCnt="2"/>
      <dgm:spPr/>
      <dgm:t>
        <a:bodyPr/>
        <a:lstStyle/>
        <a:p>
          <a:endParaRPr lang="en-US"/>
        </a:p>
      </dgm:t>
    </dgm:pt>
    <dgm:pt modelId="{5B8907DC-AB3A-40FC-9F2D-DAE8885E5615}" type="pres">
      <dgm:prSet presAssocID="{0741DDAA-4FE9-4FC8-BE82-D4B9A101B51E}" presName="hierChild4" presStyleCnt="0"/>
      <dgm:spPr/>
    </dgm:pt>
    <dgm:pt modelId="{31A090D1-0595-41C3-B124-8830B0E56584}" type="pres">
      <dgm:prSet presAssocID="{0741DDAA-4FE9-4FC8-BE82-D4B9A101B51E}" presName="hierChild5" presStyleCnt="0"/>
      <dgm:spPr/>
    </dgm:pt>
    <dgm:pt modelId="{614C1EC1-9DD0-4836-8EE4-022E7EA69514}" type="pres">
      <dgm:prSet presAssocID="{874FAD1A-5212-456F-A678-88F491B87358}" presName="Name37" presStyleLbl="parChTrans1D2" presStyleIdx="1" presStyleCnt="2"/>
      <dgm:spPr/>
      <dgm:t>
        <a:bodyPr/>
        <a:lstStyle/>
        <a:p>
          <a:endParaRPr lang="en-US"/>
        </a:p>
      </dgm:t>
    </dgm:pt>
    <dgm:pt modelId="{2C564055-B28C-4F84-87C3-1B7F4B1541AC}" type="pres">
      <dgm:prSet presAssocID="{61105ADA-8C69-4FF5-ACD5-6224E90D7F97}" presName="hierRoot2" presStyleCnt="0">
        <dgm:presLayoutVars>
          <dgm:hierBranch val="init"/>
        </dgm:presLayoutVars>
      </dgm:prSet>
      <dgm:spPr/>
    </dgm:pt>
    <dgm:pt modelId="{2684FDF9-7874-4417-95E5-77950D5204B5}" type="pres">
      <dgm:prSet presAssocID="{61105ADA-8C69-4FF5-ACD5-6224E90D7F97}" presName="rootComposite" presStyleCnt="0"/>
      <dgm:spPr/>
    </dgm:pt>
    <dgm:pt modelId="{2BF9AAA2-54ED-4557-9CEA-0F59843F222F}" type="pres">
      <dgm:prSet presAssocID="{61105ADA-8C69-4FF5-ACD5-6224E90D7F97}" presName="rootText" presStyleLbl="node2" presStyleIdx="1" presStyleCnt="2">
        <dgm:presLayoutVars>
          <dgm:chPref val="3"/>
        </dgm:presLayoutVars>
      </dgm:prSet>
      <dgm:spPr/>
      <dgm:t>
        <a:bodyPr/>
        <a:lstStyle/>
        <a:p>
          <a:endParaRPr lang="en-US"/>
        </a:p>
      </dgm:t>
    </dgm:pt>
    <dgm:pt modelId="{4EF740B3-0B12-408C-9C0A-B5AA76321CC8}" type="pres">
      <dgm:prSet presAssocID="{61105ADA-8C69-4FF5-ACD5-6224E90D7F97}" presName="rootConnector" presStyleLbl="node2" presStyleIdx="1" presStyleCnt="2"/>
      <dgm:spPr/>
      <dgm:t>
        <a:bodyPr/>
        <a:lstStyle/>
        <a:p>
          <a:endParaRPr lang="en-US"/>
        </a:p>
      </dgm:t>
    </dgm:pt>
    <dgm:pt modelId="{B357B538-2D10-47FD-BB0A-1D2FC517ADCE}" type="pres">
      <dgm:prSet presAssocID="{61105ADA-8C69-4FF5-ACD5-6224E90D7F97}" presName="hierChild4" presStyleCnt="0"/>
      <dgm:spPr/>
    </dgm:pt>
    <dgm:pt modelId="{5300A01D-99A4-4B99-933F-E21358DFF73D}" type="pres">
      <dgm:prSet presAssocID="{61105ADA-8C69-4FF5-ACD5-6224E90D7F97}" presName="hierChild5" presStyleCnt="0"/>
      <dgm:spPr/>
    </dgm:pt>
    <dgm:pt modelId="{57D92A76-81D6-4D44-8C2B-7A17ED7096F9}" type="pres">
      <dgm:prSet presAssocID="{8858AE29-0B1D-4E6B-B914-AC23B6878F64}" presName="hierChild3" presStyleCnt="0"/>
      <dgm:spPr/>
    </dgm:pt>
  </dgm:ptLst>
  <dgm:cxnLst>
    <dgm:cxn modelId="{51AD64F4-CD17-4025-8DE1-71DD4F7EDF29}" type="presOf" srcId="{4CB873F8-3078-4FF5-9FBB-4041E768E673}" destId="{25684420-EFE4-4CF6-9F61-1877CB580632}" srcOrd="0" destOrd="0" presId="urn:microsoft.com/office/officeart/2005/8/layout/orgChart1"/>
    <dgm:cxn modelId="{A4C5E424-BC96-4524-9783-D90F7DC371FF}" type="presOf" srcId="{61105ADA-8C69-4FF5-ACD5-6224E90D7F97}" destId="{2BF9AAA2-54ED-4557-9CEA-0F59843F222F}" srcOrd="0" destOrd="0" presId="urn:microsoft.com/office/officeart/2005/8/layout/orgChart1"/>
    <dgm:cxn modelId="{C6D0FD10-BFA4-41E9-BBC6-EFE77278CBFB}" type="presOf" srcId="{0741DDAA-4FE9-4FC8-BE82-D4B9A101B51E}" destId="{D8130BEF-4F88-43CF-97F9-4779AD29B30B}" srcOrd="1" destOrd="0" presId="urn:microsoft.com/office/officeart/2005/8/layout/orgChart1"/>
    <dgm:cxn modelId="{C140165F-1ECB-4F15-8DC3-049584022FB7}" type="presOf" srcId="{61105ADA-8C69-4FF5-ACD5-6224E90D7F97}" destId="{4EF740B3-0B12-408C-9C0A-B5AA76321CC8}" srcOrd="1" destOrd="0" presId="urn:microsoft.com/office/officeart/2005/8/layout/orgChart1"/>
    <dgm:cxn modelId="{59373990-6847-4C02-A1D7-5BEE10D2E372}" srcId="{8858AE29-0B1D-4E6B-B914-AC23B6878F64}" destId="{0741DDAA-4FE9-4FC8-BE82-D4B9A101B51E}" srcOrd="0" destOrd="0" parTransId="{3A9AF77C-03B1-4DCC-A340-7EF1460B43E2}" sibTransId="{79FF159B-271B-4B44-A026-AFF5C6AFF575}"/>
    <dgm:cxn modelId="{6923D6C5-A9DF-4BF4-A991-C641BC236D1C}" srcId="{4CB873F8-3078-4FF5-9FBB-4041E768E673}" destId="{8858AE29-0B1D-4E6B-B914-AC23B6878F64}" srcOrd="0" destOrd="0" parTransId="{28CEA1EB-F74A-451D-B7A7-F655F1003EF4}" sibTransId="{09AA4734-454D-4843-99CA-6F6364E87880}"/>
    <dgm:cxn modelId="{A4B33D86-F534-498D-9CAC-0C642C27E1C5}" type="presOf" srcId="{0741DDAA-4FE9-4FC8-BE82-D4B9A101B51E}" destId="{8BB419EF-7800-4909-BE28-CE932A2C0E27}" srcOrd="0" destOrd="0" presId="urn:microsoft.com/office/officeart/2005/8/layout/orgChart1"/>
    <dgm:cxn modelId="{5717B123-1A70-4A80-A126-C143B9420674}" srcId="{8858AE29-0B1D-4E6B-B914-AC23B6878F64}" destId="{61105ADA-8C69-4FF5-ACD5-6224E90D7F97}" srcOrd="1" destOrd="0" parTransId="{874FAD1A-5212-456F-A678-88F491B87358}" sibTransId="{04ECED42-60E9-4857-8A90-9FBF3F80EE95}"/>
    <dgm:cxn modelId="{E8674592-8D1E-4872-AB75-D5BA3E18D709}" type="presOf" srcId="{8858AE29-0B1D-4E6B-B914-AC23B6878F64}" destId="{A44682F8-8221-4D2E-8575-59469D47CFA1}" srcOrd="0" destOrd="0" presId="urn:microsoft.com/office/officeart/2005/8/layout/orgChart1"/>
    <dgm:cxn modelId="{28FCA9C8-17C1-48F0-8886-BCEF689D0C04}" type="presOf" srcId="{8858AE29-0B1D-4E6B-B914-AC23B6878F64}" destId="{7B40514D-FD51-4459-BD9A-10113C8A3CD0}" srcOrd="1" destOrd="0" presId="urn:microsoft.com/office/officeart/2005/8/layout/orgChart1"/>
    <dgm:cxn modelId="{BED0B940-CD6C-4CF3-8D54-0470EE535051}" type="presOf" srcId="{3A9AF77C-03B1-4DCC-A340-7EF1460B43E2}" destId="{D897CB4A-6C04-4CAC-8761-197BE7F215E3}" srcOrd="0" destOrd="0" presId="urn:microsoft.com/office/officeart/2005/8/layout/orgChart1"/>
    <dgm:cxn modelId="{100F37D8-66E4-42AA-8ED7-A1C3821B3DD0}" type="presOf" srcId="{874FAD1A-5212-456F-A678-88F491B87358}" destId="{614C1EC1-9DD0-4836-8EE4-022E7EA69514}" srcOrd="0" destOrd="0" presId="urn:microsoft.com/office/officeart/2005/8/layout/orgChart1"/>
    <dgm:cxn modelId="{A3CD0F83-0C15-441A-8751-973D94D1EC66}" type="presParOf" srcId="{25684420-EFE4-4CF6-9F61-1877CB580632}" destId="{274248B9-69FF-4524-B416-4659503D1B5E}" srcOrd="0" destOrd="0" presId="urn:microsoft.com/office/officeart/2005/8/layout/orgChart1"/>
    <dgm:cxn modelId="{B2ECD5E0-BD4A-4A81-9F36-EFE11811B97B}" type="presParOf" srcId="{274248B9-69FF-4524-B416-4659503D1B5E}" destId="{35F63E26-1B7F-43A3-93BD-17F65301B6BB}" srcOrd="0" destOrd="0" presId="urn:microsoft.com/office/officeart/2005/8/layout/orgChart1"/>
    <dgm:cxn modelId="{97195DD8-C149-492E-A1AA-A00B4ABE85F5}" type="presParOf" srcId="{35F63E26-1B7F-43A3-93BD-17F65301B6BB}" destId="{A44682F8-8221-4D2E-8575-59469D47CFA1}" srcOrd="0" destOrd="0" presId="urn:microsoft.com/office/officeart/2005/8/layout/orgChart1"/>
    <dgm:cxn modelId="{6F88F0B7-14CC-417A-A217-B6E359A9C53F}" type="presParOf" srcId="{35F63E26-1B7F-43A3-93BD-17F65301B6BB}" destId="{7B40514D-FD51-4459-BD9A-10113C8A3CD0}" srcOrd="1" destOrd="0" presId="urn:microsoft.com/office/officeart/2005/8/layout/orgChart1"/>
    <dgm:cxn modelId="{DCCD574A-09B5-451E-B38C-8326C2CCBE15}" type="presParOf" srcId="{274248B9-69FF-4524-B416-4659503D1B5E}" destId="{43AEEE18-7622-408D-B694-A6E55706FF76}" srcOrd="1" destOrd="0" presId="urn:microsoft.com/office/officeart/2005/8/layout/orgChart1"/>
    <dgm:cxn modelId="{186456FE-3323-45A7-9617-D6FBD4DA4343}" type="presParOf" srcId="{43AEEE18-7622-408D-B694-A6E55706FF76}" destId="{D897CB4A-6C04-4CAC-8761-197BE7F215E3}" srcOrd="0" destOrd="0" presId="urn:microsoft.com/office/officeart/2005/8/layout/orgChart1"/>
    <dgm:cxn modelId="{3D9864AA-6FB3-4D1C-B7B3-0363FE60E08E}" type="presParOf" srcId="{43AEEE18-7622-408D-B694-A6E55706FF76}" destId="{3A85C506-159C-4C89-80DE-F41E61D50F43}" srcOrd="1" destOrd="0" presId="urn:microsoft.com/office/officeart/2005/8/layout/orgChart1"/>
    <dgm:cxn modelId="{B8C6C276-14F9-4B53-A1B6-F1E6A9B5C6DE}" type="presParOf" srcId="{3A85C506-159C-4C89-80DE-F41E61D50F43}" destId="{F376E6D7-F69B-4A65-AF42-A9A9E58ABCD2}" srcOrd="0" destOrd="0" presId="urn:microsoft.com/office/officeart/2005/8/layout/orgChart1"/>
    <dgm:cxn modelId="{626B1E8A-1517-43B7-935F-8B86DA6A041D}" type="presParOf" srcId="{F376E6D7-F69B-4A65-AF42-A9A9E58ABCD2}" destId="{8BB419EF-7800-4909-BE28-CE932A2C0E27}" srcOrd="0" destOrd="0" presId="urn:microsoft.com/office/officeart/2005/8/layout/orgChart1"/>
    <dgm:cxn modelId="{9576A996-81F5-4E5F-9EBF-BCEB9A9821D7}" type="presParOf" srcId="{F376E6D7-F69B-4A65-AF42-A9A9E58ABCD2}" destId="{D8130BEF-4F88-43CF-97F9-4779AD29B30B}" srcOrd="1" destOrd="0" presId="urn:microsoft.com/office/officeart/2005/8/layout/orgChart1"/>
    <dgm:cxn modelId="{02A0476F-DB5C-43E6-9858-254C101541E5}" type="presParOf" srcId="{3A85C506-159C-4C89-80DE-F41E61D50F43}" destId="{5B8907DC-AB3A-40FC-9F2D-DAE8885E5615}" srcOrd="1" destOrd="0" presId="urn:microsoft.com/office/officeart/2005/8/layout/orgChart1"/>
    <dgm:cxn modelId="{05EDF137-0E02-4DD9-A09B-3D0EB7B7159A}" type="presParOf" srcId="{3A85C506-159C-4C89-80DE-F41E61D50F43}" destId="{31A090D1-0595-41C3-B124-8830B0E56584}" srcOrd="2" destOrd="0" presId="urn:microsoft.com/office/officeart/2005/8/layout/orgChart1"/>
    <dgm:cxn modelId="{26A3971B-8C8F-4501-9BF9-D5D6826ACB35}" type="presParOf" srcId="{43AEEE18-7622-408D-B694-A6E55706FF76}" destId="{614C1EC1-9DD0-4836-8EE4-022E7EA69514}" srcOrd="2" destOrd="0" presId="urn:microsoft.com/office/officeart/2005/8/layout/orgChart1"/>
    <dgm:cxn modelId="{6B3027BD-E2C5-492B-8029-F40E5C1534F2}" type="presParOf" srcId="{43AEEE18-7622-408D-B694-A6E55706FF76}" destId="{2C564055-B28C-4F84-87C3-1B7F4B1541AC}" srcOrd="3" destOrd="0" presId="urn:microsoft.com/office/officeart/2005/8/layout/orgChart1"/>
    <dgm:cxn modelId="{E5F55EB7-0987-4F24-BDA6-9C9A7847EC4C}" type="presParOf" srcId="{2C564055-B28C-4F84-87C3-1B7F4B1541AC}" destId="{2684FDF9-7874-4417-95E5-77950D5204B5}" srcOrd="0" destOrd="0" presId="urn:microsoft.com/office/officeart/2005/8/layout/orgChart1"/>
    <dgm:cxn modelId="{82830A7A-2757-4652-A493-BD0FCD59FE9F}" type="presParOf" srcId="{2684FDF9-7874-4417-95E5-77950D5204B5}" destId="{2BF9AAA2-54ED-4557-9CEA-0F59843F222F}" srcOrd="0" destOrd="0" presId="urn:microsoft.com/office/officeart/2005/8/layout/orgChart1"/>
    <dgm:cxn modelId="{BFA82587-0502-49AB-A14E-0A1284932603}" type="presParOf" srcId="{2684FDF9-7874-4417-95E5-77950D5204B5}" destId="{4EF740B3-0B12-408C-9C0A-B5AA76321CC8}" srcOrd="1" destOrd="0" presId="urn:microsoft.com/office/officeart/2005/8/layout/orgChart1"/>
    <dgm:cxn modelId="{DC10FB47-B324-47A6-84B2-F8E5D790E56A}" type="presParOf" srcId="{2C564055-B28C-4F84-87C3-1B7F4B1541AC}" destId="{B357B538-2D10-47FD-BB0A-1D2FC517ADCE}" srcOrd="1" destOrd="0" presId="urn:microsoft.com/office/officeart/2005/8/layout/orgChart1"/>
    <dgm:cxn modelId="{9E99C3CE-D9D7-4481-9CCA-93EFC32FD30A}" type="presParOf" srcId="{2C564055-B28C-4F84-87C3-1B7F4B1541AC}" destId="{5300A01D-99A4-4B99-933F-E21358DFF73D}" srcOrd="2" destOrd="0" presId="urn:microsoft.com/office/officeart/2005/8/layout/orgChart1"/>
    <dgm:cxn modelId="{85C718E0-C179-4A30-907E-B3FC0DCC53C8}" type="presParOf" srcId="{274248B9-69FF-4524-B416-4659503D1B5E}" destId="{57D92A76-81D6-4D44-8C2B-7A17ED7096F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4C1EC1-9DD0-4836-8EE4-022E7EA69514}">
      <dsp:nvSpPr>
        <dsp:cNvPr id="0" name=""/>
        <dsp:cNvSpPr/>
      </dsp:nvSpPr>
      <dsp:spPr>
        <a:xfrm>
          <a:off x="4064000" y="2101681"/>
          <a:ext cx="2224013" cy="993637"/>
        </a:xfrm>
        <a:custGeom>
          <a:avLst/>
          <a:gdLst/>
          <a:ahLst/>
          <a:cxnLst/>
          <a:rect l="0" t="0" r="0" b="0"/>
          <a:pathLst>
            <a:path>
              <a:moveTo>
                <a:pt x="0" y="0"/>
              </a:moveTo>
              <a:lnTo>
                <a:pt x="0" y="607651"/>
              </a:lnTo>
              <a:lnTo>
                <a:pt x="2224013" y="607651"/>
              </a:lnTo>
              <a:lnTo>
                <a:pt x="2224013" y="993637"/>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97CB4A-6C04-4CAC-8761-197BE7F215E3}">
      <dsp:nvSpPr>
        <dsp:cNvPr id="0" name=""/>
        <dsp:cNvSpPr/>
      </dsp:nvSpPr>
      <dsp:spPr>
        <a:xfrm>
          <a:off x="1839986" y="2101681"/>
          <a:ext cx="2224013" cy="993637"/>
        </a:xfrm>
        <a:custGeom>
          <a:avLst/>
          <a:gdLst/>
          <a:ahLst/>
          <a:cxnLst/>
          <a:rect l="0" t="0" r="0" b="0"/>
          <a:pathLst>
            <a:path>
              <a:moveTo>
                <a:pt x="2224013" y="0"/>
              </a:moveTo>
              <a:lnTo>
                <a:pt x="2224013" y="607651"/>
              </a:lnTo>
              <a:lnTo>
                <a:pt x="0" y="607651"/>
              </a:lnTo>
              <a:lnTo>
                <a:pt x="0" y="993637"/>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4682F8-8221-4D2E-8575-59469D47CFA1}">
      <dsp:nvSpPr>
        <dsp:cNvPr id="0" name=""/>
        <dsp:cNvSpPr/>
      </dsp:nvSpPr>
      <dsp:spPr>
        <a:xfrm>
          <a:off x="2225972" y="263654"/>
          <a:ext cx="3676054" cy="183802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2578100">
            <a:lnSpc>
              <a:spcPct val="90000"/>
            </a:lnSpc>
            <a:spcBef>
              <a:spcPct val="0"/>
            </a:spcBef>
            <a:spcAft>
              <a:spcPct val="35000"/>
            </a:spcAft>
          </a:pPr>
          <a:r>
            <a:rPr lang="en-US" sz="5800" kern="1200" dirty="0" err="1"/>
            <a:t>উপাত্ত</a:t>
          </a:r>
          <a:endParaRPr lang="en-US" sz="5800" kern="1200" dirty="0"/>
        </a:p>
      </dsp:txBody>
      <dsp:txXfrm>
        <a:off x="2225972" y="263654"/>
        <a:ext cx="3676054" cy="1838027"/>
      </dsp:txXfrm>
    </dsp:sp>
    <dsp:sp modelId="{8BB419EF-7800-4909-BE28-CE932A2C0E27}">
      <dsp:nvSpPr>
        <dsp:cNvPr id="0" name=""/>
        <dsp:cNvSpPr/>
      </dsp:nvSpPr>
      <dsp:spPr>
        <a:xfrm>
          <a:off x="1959" y="3095319"/>
          <a:ext cx="3676054" cy="183802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2578100">
            <a:lnSpc>
              <a:spcPct val="90000"/>
            </a:lnSpc>
            <a:spcBef>
              <a:spcPct val="0"/>
            </a:spcBef>
            <a:spcAft>
              <a:spcPct val="35000"/>
            </a:spcAft>
          </a:pPr>
          <a:r>
            <a:rPr lang="en-US" sz="5800" kern="1200" dirty="0" err="1"/>
            <a:t>বিন্যস্ত</a:t>
          </a:r>
          <a:r>
            <a:rPr lang="en-US" sz="5800" kern="1200" dirty="0"/>
            <a:t> </a:t>
          </a:r>
          <a:r>
            <a:rPr lang="en-US" sz="5800" kern="1200" dirty="0" err="1"/>
            <a:t>উপাত্ত</a:t>
          </a:r>
          <a:endParaRPr lang="en-US" sz="5800" kern="1200" dirty="0"/>
        </a:p>
      </dsp:txBody>
      <dsp:txXfrm>
        <a:off x="1959" y="3095319"/>
        <a:ext cx="3676054" cy="1838027"/>
      </dsp:txXfrm>
    </dsp:sp>
    <dsp:sp modelId="{2BF9AAA2-54ED-4557-9CEA-0F59843F222F}">
      <dsp:nvSpPr>
        <dsp:cNvPr id="0" name=""/>
        <dsp:cNvSpPr/>
      </dsp:nvSpPr>
      <dsp:spPr>
        <a:xfrm>
          <a:off x="4449985" y="3095319"/>
          <a:ext cx="3676054" cy="1838027"/>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2578100">
            <a:lnSpc>
              <a:spcPct val="90000"/>
            </a:lnSpc>
            <a:spcBef>
              <a:spcPct val="0"/>
            </a:spcBef>
            <a:spcAft>
              <a:spcPct val="35000"/>
            </a:spcAft>
          </a:pPr>
          <a:r>
            <a:rPr lang="en-US" sz="5800" kern="1200" dirty="0" err="1"/>
            <a:t>অবিন্যস্ত</a:t>
          </a:r>
          <a:r>
            <a:rPr lang="en-US" sz="5800" kern="1200" dirty="0"/>
            <a:t> </a:t>
          </a:r>
          <a:r>
            <a:rPr lang="en-US" sz="5800" kern="1200" dirty="0" err="1"/>
            <a:t>উপাত্ত</a:t>
          </a:r>
          <a:endParaRPr lang="en-US" sz="5800" kern="1200" dirty="0"/>
        </a:p>
      </dsp:txBody>
      <dsp:txXfrm>
        <a:off x="4449985" y="3095319"/>
        <a:ext cx="3676054" cy="183802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9171" y="-8468"/>
            <a:ext cx="993395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224812" y="2404534"/>
            <a:ext cx="631227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224812" y="4050835"/>
            <a:ext cx="631227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34EB7E1-B405-4A76-9C7A-3B45E50D4ABD}"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DFF9B4-5410-41D8-8A8D-B3490AC1E211}" type="slidenum">
              <a:rPr lang="en-US" smtClean="0"/>
              <a:t>‹#›</a:t>
            </a:fld>
            <a:endParaRPr lang="en-US"/>
          </a:p>
        </p:txBody>
      </p:sp>
    </p:spTree>
    <p:extLst>
      <p:ext uri="{BB962C8B-B14F-4D97-AF65-F5344CB8AC3E}">
        <p14:creationId xmlns:p14="http://schemas.microsoft.com/office/powerpoint/2010/main" val="3600969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4EB7E1-B405-4A76-9C7A-3B45E50D4ABD}"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DFF9B4-5410-41D8-8A8D-B3490AC1E211}" type="slidenum">
              <a:rPr lang="en-US" smtClean="0"/>
              <a:t>‹#›</a:t>
            </a:fld>
            <a:endParaRPr lang="en-US"/>
          </a:p>
        </p:txBody>
      </p:sp>
    </p:spTree>
    <p:extLst>
      <p:ext uri="{BB962C8B-B14F-4D97-AF65-F5344CB8AC3E}">
        <p14:creationId xmlns:p14="http://schemas.microsoft.com/office/powerpoint/2010/main" val="261783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0399" y="2700869"/>
            <a:ext cx="6876691"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60399" y="4527448"/>
            <a:ext cx="6876691"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4EB7E1-B405-4A76-9C7A-3B45E50D4ABD}"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DFF9B4-5410-41D8-8A8D-B3490AC1E211}" type="slidenum">
              <a:rPr lang="en-US" smtClean="0"/>
              <a:t>‹#›</a:t>
            </a:fld>
            <a:endParaRPr lang="en-US"/>
          </a:p>
        </p:txBody>
      </p:sp>
    </p:spTree>
    <p:extLst>
      <p:ext uri="{BB962C8B-B14F-4D97-AF65-F5344CB8AC3E}">
        <p14:creationId xmlns:p14="http://schemas.microsoft.com/office/powerpoint/2010/main" val="3449074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90"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60401" y="2160589"/>
            <a:ext cx="3345451"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191637" y="2160590"/>
            <a:ext cx="3345453"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34EB7E1-B405-4A76-9C7A-3B45E50D4ABD}"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DFF9B4-5410-41D8-8A8D-B3490AC1E211}" type="slidenum">
              <a:rPr lang="en-US" smtClean="0"/>
              <a:t>‹#›</a:t>
            </a:fld>
            <a:endParaRPr lang="en-US"/>
          </a:p>
        </p:txBody>
      </p:sp>
    </p:spTree>
    <p:extLst>
      <p:ext uri="{BB962C8B-B14F-4D97-AF65-F5344CB8AC3E}">
        <p14:creationId xmlns:p14="http://schemas.microsoft.com/office/powerpoint/2010/main" val="3885220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89"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60399" y="2160983"/>
            <a:ext cx="334822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60399" y="2737247"/>
            <a:ext cx="3348228"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188860" y="2160983"/>
            <a:ext cx="334822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188860" y="2737247"/>
            <a:ext cx="3348228"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4EB7E1-B405-4A76-9C7A-3B45E50D4ABD}" type="datetimeFigureOut">
              <a:rPr lang="en-US" smtClean="0"/>
              <a:t>10/10/2026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DFF9B4-5410-41D8-8A8D-B3490AC1E211}" type="slidenum">
              <a:rPr lang="en-US" smtClean="0"/>
              <a:t>‹#›</a:t>
            </a:fld>
            <a:endParaRPr lang="en-US"/>
          </a:p>
        </p:txBody>
      </p:sp>
    </p:spTree>
    <p:extLst>
      <p:ext uri="{BB962C8B-B14F-4D97-AF65-F5344CB8AC3E}">
        <p14:creationId xmlns:p14="http://schemas.microsoft.com/office/powerpoint/2010/main" val="40073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60399" y="609600"/>
            <a:ext cx="6876690"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4EB7E1-B405-4A76-9C7A-3B45E50D4ABD}" type="datetimeFigureOut">
              <a:rPr lang="en-US" smtClean="0"/>
              <a:t>10/10/2026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DFF9B4-5410-41D8-8A8D-B3490AC1E211}" type="slidenum">
              <a:rPr lang="en-US" smtClean="0"/>
              <a:t>‹#›</a:t>
            </a:fld>
            <a:endParaRPr lang="en-US"/>
          </a:p>
        </p:txBody>
      </p:sp>
    </p:spTree>
    <p:extLst>
      <p:ext uri="{BB962C8B-B14F-4D97-AF65-F5344CB8AC3E}">
        <p14:creationId xmlns:p14="http://schemas.microsoft.com/office/powerpoint/2010/main" val="2053293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4EB7E1-B405-4A76-9C7A-3B45E50D4ABD}" type="datetimeFigureOut">
              <a:rPr lang="en-US" smtClean="0"/>
              <a:t>10/10/2026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DFF9B4-5410-41D8-8A8D-B3490AC1E211}" type="slidenum">
              <a:rPr lang="en-US" smtClean="0"/>
              <a:t>‹#›</a:t>
            </a:fld>
            <a:endParaRPr lang="en-US"/>
          </a:p>
        </p:txBody>
      </p:sp>
    </p:spTree>
    <p:extLst>
      <p:ext uri="{BB962C8B-B14F-4D97-AF65-F5344CB8AC3E}">
        <p14:creationId xmlns:p14="http://schemas.microsoft.com/office/powerpoint/2010/main" val="1349579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0399" y="1498604"/>
            <a:ext cx="3022697"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868882" y="514926"/>
            <a:ext cx="366820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60399" y="2777069"/>
            <a:ext cx="3022697"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34EB7E1-B405-4A76-9C7A-3B45E50D4ABD}"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DFF9B4-5410-41D8-8A8D-B3490AC1E211}" type="slidenum">
              <a:rPr lang="en-US" smtClean="0"/>
              <a:t>‹#›</a:t>
            </a:fld>
            <a:endParaRPr lang="en-US"/>
          </a:p>
        </p:txBody>
      </p:sp>
    </p:spTree>
    <p:extLst>
      <p:ext uri="{BB962C8B-B14F-4D97-AF65-F5344CB8AC3E}">
        <p14:creationId xmlns:p14="http://schemas.microsoft.com/office/powerpoint/2010/main" val="2267509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0399" y="4800600"/>
            <a:ext cx="687669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60399" y="609600"/>
            <a:ext cx="6876690"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60399" y="5367338"/>
            <a:ext cx="6876690"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34EB7E1-B405-4A76-9C7A-3B45E50D4ABD}"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DFF9B4-5410-41D8-8A8D-B3490AC1E211}" type="slidenum">
              <a:rPr lang="en-US" smtClean="0"/>
              <a:t>‹#›</a:t>
            </a:fld>
            <a:endParaRPr lang="en-US"/>
          </a:p>
        </p:txBody>
      </p:sp>
    </p:spTree>
    <p:extLst>
      <p:ext uri="{BB962C8B-B14F-4D97-AF65-F5344CB8AC3E}">
        <p14:creationId xmlns:p14="http://schemas.microsoft.com/office/powerpoint/2010/main" val="3339728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90"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60400" y="4470400"/>
            <a:ext cx="6876690"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4EB7E1-B405-4A76-9C7A-3B45E50D4ABD}"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DFF9B4-5410-41D8-8A8D-B3490AC1E211}" type="slidenum">
              <a:rPr lang="en-US" smtClean="0"/>
              <a:t>‹#›</a:t>
            </a:fld>
            <a:endParaRPr lang="en-US"/>
          </a:p>
        </p:txBody>
      </p:sp>
    </p:spTree>
    <p:extLst>
      <p:ext uri="{BB962C8B-B14F-4D97-AF65-F5344CB8AC3E}">
        <p14:creationId xmlns:p14="http://schemas.microsoft.com/office/powerpoint/2010/main" val="3645832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459" y="609600"/>
            <a:ext cx="6578197"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92830" y="3632200"/>
            <a:ext cx="58714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60399" y="4470400"/>
            <a:ext cx="6876691"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4EB7E1-B405-4A76-9C7A-3B45E50D4ABD}"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DFF9B4-5410-41D8-8A8D-B3490AC1E211}" type="slidenum">
              <a:rPr lang="en-US" smtClean="0"/>
              <a:t>‹#›</a:t>
            </a:fld>
            <a:endParaRPr lang="en-US"/>
          </a:p>
        </p:txBody>
      </p:sp>
      <p:sp>
        <p:nvSpPr>
          <p:cNvPr id="24" name="TextBox 23"/>
          <p:cNvSpPr txBox="1"/>
          <p:nvPr/>
        </p:nvSpPr>
        <p:spPr>
          <a:xfrm>
            <a:off x="522937" y="790378"/>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7310008" y="288655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1583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60399" y="1931988"/>
            <a:ext cx="6876691"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4EB7E1-B405-4A76-9C7A-3B45E50D4ABD}"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DFF9B4-5410-41D8-8A8D-B3490AC1E211}" type="slidenum">
              <a:rPr lang="en-US" smtClean="0"/>
              <a:t>‹#›</a:t>
            </a:fld>
            <a:endParaRPr lang="en-US"/>
          </a:p>
        </p:txBody>
      </p:sp>
    </p:spTree>
    <p:extLst>
      <p:ext uri="{BB962C8B-B14F-4D97-AF65-F5344CB8AC3E}">
        <p14:creationId xmlns:p14="http://schemas.microsoft.com/office/powerpoint/2010/main" val="31426683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459" y="609600"/>
            <a:ext cx="6578197"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60397" y="4013200"/>
            <a:ext cx="6876692"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4EB7E1-B405-4A76-9C7A-3B45E50D4ABD}"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DFF9B4-5410-41D8-8A8D-B3490AC1E211}" type="slidenum">
              <a:rPr lang="en-US" smtClean="0"/>
              <a:t>‹#›</a:t>
            </a:fld>
            <a:endParaRPr lang="en-US"/>
          </a:p>
        </p:txBody>
      </p:sp>
      <p:sp>
        <p:nvSpPr>
          <p:cNvPr id="24" name="TextBox 23"/>
          <p:cNvSpPr txBox="1"/>
          <p:nvPr/>
        </p:nvSpPr>
        <p:spPr>
          <a:xfrm>
            <a:off x="522937" y="790378"/>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7310008" y="288655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21003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67169" y="609600"/>
            <a:ext cx="6869920"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60397" y="4013200"/>
            <a:ext cx="6876692"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4EB7E1-B405-4A76-9C7A-3B45E50D4ABD}"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DFF9B4-5410-41D8-8A8D-B3490AC1E211}" type="slidenum">
              <a:rPr lang="en-US" smtClean="0"/>
              <a:t>‹#›</a:t>
            </a:fld>
            <a:endParaRPr lang="en-US"/>
          </a:p>
        </p:txBody>
      </p:sp>
    </p:spTree>
    <p:extLst>
      <p:ext uri="{BB962C8B-B14F-4D97-AF65-F5344CB8AC3E}">
        <p14:creationId xmlns:p14="http://schemas.microsoft.com/office/powerpoint/2010/main" val="16196168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4EB7E1-B405-4A76-9C7A-3B45E50D4ABD}"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DFF9B4-5410-41D8-8A8D-B3490AC1E211}" type="slidenum">
              <a:rPr lang="en-US" smtClean="0"/>
              <a:t>‹#›</a:t>
            </a:fld>
            <a:endParaRPr lang="en-US"/>
          </a:p>
        </p:txBody>
      </p:sp>
    </p:spTree>
    <p:extLst>
      <p:ext uri="{BB962C8B-B14F-4D97-AF65-F5344CB8AC3E}">
        <p14:creationId xmlns:p14="http://schemas.microsoft.com/office/powerpoint/2010/main" val="1199519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5421" y="609601"/>
            <a:ext cx="1060380"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60399" y="609601"/>
            <a:ext cx="5627945"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4EB7E1-B405-4A76-9C7A-3B45E50D4ABD}"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DFF9B4-5410-41D8-8A8D-B3490AC1E211}" type="slidenum">
              <a:rPr lang="en-US" smtClean="0"/>
              <a:t>‹#›</a:t>
            </a:fld>
            <a:endParaRPr lang="en-US"/>
          </a:p>
        </p:txBody>
      </p:sp>
    </p:spTree>
    <p:extLst>
      <p:ext uri="{BB962C8B-B14F-4D97-AF65-F5344CB8AC3E}">
        <p14:creationId xmlns:p14="http://schemas.microsoft.com/office/powerpoint/2010/main" val="621795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07B44E-AFF8-4F72-865C-505DF99C0A5D}"/>
              </a:ext>
            </a:extLst>
          </p:cNvPr>
          <p:cNvSpPr>
            <a:spLocks noGrp="1"/>
          </p:cNvSpPr>
          <p:nvPr>
            <p:ph type="ctrTitle"/>
          </p:nvPr>
        </p:nvSpPr>
        <p:spPr>
          <a:xfrm>
            <a:off x="1238250" y="1122363"/>
            <a:ext cx="7429500" cy="2387600"/>
          </a:xfrm>
        </p:spPr>
        <p:txBody>
          <a:bodyPr anchor="b"/>
          <a:lstStyle>
            <a:lvl1pPr algn="ctr">
              <a:defRPr sz="4875"/>
            </a:lvl1pPr>
          </a:lstStyle>
          <a:p>
            <a:r>
              <a:rPr lang="en-US"/>
              <a:t>Click to edit Master title style</a:t>
            </a:r>
            <a:endParaRPr lang="en-GB"/>
          </a:p>
        </p:txBody>
      </p:sp>
      <p:sp>
        <p:nvSpPr>
          <p:cNvPr id="3" name="Subtitle 2">
            <a:extLst>
              <a:ext uri="{FF2B5EF4-FFF2-40B4-BE49-F238E27FC236}">
                <a16:creationId xmlns:a16="http://schemas.microsoft.com/office/drawing/2014/main" xmlns="" id="{A4D29082-C268-461F-98C4-8115DE7F0444}"/>
              </a:ext>
            </a:extLst>
          </p:cNvPr>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32042487-8484-472E-99FE-3151EDBD9D8A}"/>
              </a:ext>
            </a:extLst>
          </p:cNvPr>
          <p:cNvSpPr>
            <a:spLocks noGrp="1"/>
          </p:cNvSpPr>
          <p:nvPr>
            <p:ph type="dt" sz="half" idx="10"/>
          </p:nvPr>
        </p:nvSpPr>
        <p:spPr/>
        <p:txBody>
          <a:bodyPr/>
          <a:lstStyle/>
          <a:p>
            <a:fld id="{814B92AE-65CD-45E2-8996-BFF3BC3EB2AD}" type="datetimeFigureOut">
              <a:rPr lang="en-GB" smtClean="0">
                <a:solidFill>
                  <a:prstClr val="black">
                    <a:tint val="75000"/>
                  </a:prstClr>
                </a:solidFill>
              </a:rPr>
              <a:pPr/>
              <a:t>10/10/2026</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48B78579-1D68-4038-BEF6-DF0287227AE8}"/>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310ED462-F09F-4D76-84A9-55A101F1E78F}"/>
              </a:ext>
            </a:extLst>
          </p:cNvPr>
          <p:cNvSpPr>
            <a:spLocks noGrp="1"/>
          </p:cNvSpPr>
          <p:nvPr>
            <p:ph type="sldNum" sz="quarter" idx="12"/>
          </p:nvPr>
        </p:nvSpPr>
        <p:spPr/>
        <p:txBody>
          <a:bodyPr/>
          <a:lstStyle/>
          <a:p>
            <a:fld id="{CD6005BC-602A-45F8-A668-C4EFB82F163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340062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B2A2EC-1670-4024-B289-04A6889D747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19FF6DAC-B39C-4892-86FF-97B51352E2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6984B711-880B-41A9-806A-DD54C5621C33}"/>
              </a:ext>
            </a:extLst>
          </p:cNvPr>
          <p:cNvSpPr>
            <a:spLocks noGrp="1"/>
          </p:cNvSpPr>
          <p:nvPr>
            <p:ph type="dt" sz="half" idx="10"/>
          </p:nvPr>
        </p:nvSpPr>
        <p:spPr/>
        <p:txBody>
          <a:bodyPr/>
          <a:lstStyle/>
          <a:p>
            <a:fld id="{814B92AE-65CD-45E2-8996-BFF3BC3EB2AD}" type="datetimeFigureOut">
              <a:rPr lang="en-GB" smtClean="0">
                <a:solidFill>
                  <a:prstClr val="black">
                    <a:tint val="75000"/>
                  </a:prstClr>
                </a:solidFill>
              </a:rPr>
              <a:pPr/>
              <a:t>10/10/2026</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1D6F78CA-2C6D-4C77-A953-443A3F5D4C3D}"/>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5524776B-8BA6-4EE6-B8EF-BF8753BC7BFD}"/>
              </a:ext>
            </a:extLst>
          </p:cNvPr>
          <p:cNvSpPr>
            <a:spLocks noGrp="1"/>
          </p:cNvSpPr>
          <p:nvPr>
            <p:ph type="sldNum" sz="quarter" idx="12"/>
          </p:nvPr>
        </p:nvSpPr>
        <p:spPr/>
        <p:txBody>
          <a:bodyPr/>
          <a:lstStyle/>
          <a:p>
            <a:fld id="{CD6005BC-602A-45F8-A668-C4EFB82F163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571221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A3FFA6-D634-444B-8334-352973D7995A}"/>
              </a:ext>
            </a:extLst>
          </p:cNvPr>
          <p:cNvSpPr>
            <a:spLocks noGrp="1"/>
          </p:cNvSpPr>
          <p:nvPr>
            <p:ph type="title"/>
          </p:nvPr>
        </p:nvSpPr>
        <p:spPr>
          <a:xfrm>
            <a:off x="675878" y="1709739"/>
            <a:ext cx="8543925" cy="2852737"/>
          </a:xfrm>
        </p:spPr>
        <p:txBody>
          <a:bodyPr anchor="b"/>
          <a:lstStyle>
            <a:lvl1pPr>
              <a:defRPr sz="4875"/>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528EA74C-6CCA-4804-B752-458C33E5A275}"/>
              </a:ext>
            </a:extLst>
          </p:cNvPr>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5D37CDAC-154E-4F64-93E3-D5973E27DFEE}"/>
              </a:ext>
            </a:extLst>
          </p:cNvPr>
          <p:cNvSpPr>
            <a:spLocks noGrp="1"/>
          </p:cNvSpPr>
          <p:nvPr>
            <p:ph type="dt" sz="half" idx="10"/>
          </p:nvPr>
        </p:nvSpPr>
        <p:spPr/>
        <p:txBody>
          <a:bodyPr/>
          <a:lstStyle/>
          <a:p>
            <a:fld id="{814B92AE-65CD-45E2-8996-BFF3BC3EB2AD}" type="datetimeFigureOut">
              <a:rPr lang="en-GB" smtClean="0">
                <a:solidFill>
                  <a:prstClr val="black">
                    <a:tint val="75000"/>
                  </a:prstClr>
                </a:solidFill>
              </a:rPr>
              <a:pPr/>
              <a:t>10/10/2026</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90E54059-C1CA-4DD3-9DD6-40A8A23E73FC}"/>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13BE0A20-6826-438A-A5C9-B7DFB46FA6C1}"/>
              </a:ext>
            </a:extLst>
          </p:cNvPr>
          <p:cNvSpPr>
            <a:spLocks noGrp="1"/>
          </p:cNvSpPr>
          <p:nvPr>
            <p:ph type="sldNum" sz="quarter" idx="12"/>
          </p:nvPr>
        </p:nvSpPr>
        <p:spPr/>
        <p:txBody>
          <a:bodyPr/>
          <a:lstStyle/>
          <a:p>
            <a:fld id="{CD6005BC-602A-45F8-A668-C4EFB82F163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140984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13835E-A803-4311-BA99-64DCAA8CB6A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424A0E29-A607-488F-AE18-F2EC0A21465E}"/>
              </a:ext>
            </a:extLst>
          </p:cNvPr>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71B52318-873C-486D-AD88-D392DF53FF36}"/>
              </a:ext>
            </a:extLst>
          </p:cNvPr>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A252E83C-3C52-4C07-AE6D-321C5FBAA45E}"/>
              </a:ext>
            </a:extLst>
          </p:cNvPr>
          <p:cNvSpPr>
            <a:spLocks noGrp="1"/>
          </p:cNvSpPr>
          <p:nvPr>
            <p:ph type="dt" sz="half" idx="10"/>
          </p:nvPr>
        </p:nvSpPr>
        <p:spPr/>
        <p:txBody>
          <a:bodyPr/>
          <a:lstStyle/>
          <a:p>
            <a:fld id="{814B92AE-65CD-45E2-8996-BFF3BC3EB2AD}" type="datetimeFigureOut">
              <a:rPr lang="en-GB" smtClean="0">
                <a:solidFill>
                  <a:prstClr val="black">
                    <a:tint val="75000"/>
                  </a:prstClr>
                </a:solidFill>
              </a:rPr>
              <a:pPr/>
              <a:t>10/10/2026</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DE8F36D5-7616-43E1-A153-80997C2FB353}"/>
              </a:ext>
            </a:extLst>
          </p:cNvPr>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4B628A44-EB32-4D5E-BB89-C5C5B9735DBB}"/>
              </a:ext>
            </a:extLst>
          </p:cNvPr>
          <p:cNvSpPr>
            <a:spLocks noGrp="1"/>
          </p:cNvSpPr>
          <p:nvPr>
            <p:ph type="sldNum" sz="quarter" idx="12"/>
          </p:nvPr>
        </p:nvSpPr>
        <p:spPr/>
        <p:txBody>
          <a:bodyPr/>
          <a:lstStyle/>
          <a:p>
            <a:fld id="{CD6005BC-602A-45F8-A668-C4EFB82F163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270617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E7C05D-C90E-4CE2-BC3B-3DE22D3C84A5}"/>
              </a:ext>
            </a:extLst>
          </p:cNvPr>
          <p:cNvSpPr>
            <a:spLocks noGrp="1"/>
          </p:cNvSpPr>
          <p:nvPr>
            <p:ph type="title"/>
          </p:nvPr>
        </p:nvSpPr>
        <p:spPr>
          <a:xfrm>
            <a:off x="682328" y="365126"/>
            <a:ext cx="8543925"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FDF77935-D308-4D13-8E51-8EB3E00E03B5}"/>
              </a:ext>
            </a:extLst>
          </p:cNvPr>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479C134-0CC7-42FD-954F-670705FB70DA}"/>
              </a:ext>
            </a:extLst>
          </p:cNvPr>
          <p:cNvSpPr>
            <a:spLocks noGrp="1"/>
          </p:cNvSpPr>
          <p:nvPr>
            <p:ph sz="half" idx="2"/>
          </p:nvPr>
        </p:nvSpPr>
        <p:spPr>
          <a:xfrm>
            <a:off x="682328"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5DFDB05E-65C2-4B61-B628-43B2FCFB4F57}"/>
              </a:ext>
            </a:extLst>
          </p:cNvPr>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753889F3-E2DC-4311-B6DD-FC869381BBC3}"/>
              </a:ext>
            </a:extLst>
          </p:cNvPr>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0AD930E9-FC96-4371-8F45-57097D8758D4}"/>
              </a:ext>
            </a:extLst>
          </p:cNvPr>
          <p:cNvSpPr>
            <a:spLocks noGrp="1"/>
          </p:cNvSpPr>
          <p:nvPr>
            <p:ph type="dt" sz="half" idx="10"/>
          </p:nvPr>
        </p:nvSpPr>
        <p:spPr/>
        <p:txBody>
          <a:bodyPr/>
          <a:lstStyle/>
          <a:p>
            <a:fld id="{814B92AE-65CD-45E2-8996-BFF3BC3EB2AD}" type="datetimeFigureOut">
              <a:rPr lang="en-GB" smtClean="0">
                <a:solidFill>
                  <a:prstClr val="black">
                    <a:tint val="75000"/>
                  </a:prstClr>
                </a:solidFill>
              </a:rPr>
              <a:pPr/>
              <a:t>10/10/2026</a:t>
            </a:fld>
            <a:endParaRPr lang="en-GB">
              <a:solidFill>
                <a:prstClr val="black">
                  <a:tint val="75000"/>
                </a:prstClr>
              </a:solidFill>
            </a:endParaRPr>
          </a:p>
        </p:txBody>
      </p:sp>
      <p:sp>
        <p:nvSpPr>
          <p:cNvPr id="8" name="Footer Placeholder 7">
            <a:extLst>
              <a:ext uri="{FF2B5EF4-FFF2-40B4-BE49-F238E27FC236}">
                <a16:creationId xmlns:a16="http://schemas.microsoft.com/office/drawing/2014/main" xmlns="" id="{8E266944-653D-4BF6-A8B1-2959ABE15466}"/>
              </a:ext>
            </a:extLst>
          </p:cNvPr>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a:extLst>
              <a:ext uri="{FF2B5EF4-FFF2-40B4-BE49-F238E27FC236}">
                <a16:creationId xmlns:a16="http://schemas.microsoft.com/office/drawing/2014/main" xmlns="" id="{4CDD1E3B-604C-4062-8FA8-234DE881B577}"/>
              </a:ext>
            </a:extLst>
          </p:cNvPr>
          <p:cNvSpPr>
            <a:spLocks noGrp="1"/>
          </p:cNvSpPr>
          <p:nvPr>
            <p:ph type="sldNum" sz="quarter" idx="12"/>
          </p:nvPr>
        </p:nvSpPr>
        <p:spPr/>
        <p:txBody>
          <a:bodyPr/>
          <a:lstStyle/>
          <a:p>
            <a:fld id="{CD6005BC-602A-45F8-A668-C4EFB82F163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505920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D3F6A1-82F8-4FAF-BE43-4F46D586C02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150250D3-97F9-435D-97BC-79A19C5FEC3D}"/>
              </a:ext>
            </a:extLst>
          </p:cNvPr>
          <p:cNvSpPr>
            <a:spLocks noGrp="1"/>
          </p:cNvSpPr>
          <p:nvPr>
            <p:ph type="dt" sz="half" idx="10"/>
          </p:nvPr>
        </p:nvSpPr>
        <p:spPr/>
        <p:txBody>
          <a:bodyPr/>
          <a:lstStyle/>
          <a:p>
            <a:fld id="{814B92AE-65CD-45E2-8996-BFF3BC3EB2AD}" type="datetimeFigureOut">
              <a:rPr lang="en-GB" smtClean="0">
                <a:solidFill>
                  <a:prstClr val="black">
                    <a:tint val="75000"/>
                  </a:prstClr>
                </a:solidFill>
              </a:rPr>
              <a:pPr/>
              <a:t>10/10/2026</a:t>
            </a:fld>
            <a:endParaRPr lang="en-GB">
              <a:solidFill>
                <a:prstClr val="black">
                  <a:tint val="75000"/>
                </a:prstClr>
              </a:solidFill>
            </a:endParaRPr>
          </a:p>
        </p:txBody>
      </p:sp>
      <p:sp>
        <p:nvSpPr>
          <p:cNvPr id="4" name="Footer Placeholder 3">
            <a:extLst>
              <a:ext uri="{FF2B5EF4-FFF2-40B4-BE49-F238E27FC236}">
                <a16:creationId xmlns:a16="http://schemas.microsoft.com/office/drawing/2014/main" xmlns="" id="{D866858E-31A5-4802-A8DB-A3192D924306}"/>
              </a:ext>
            </a:extLst>
          </p:cNvPr>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a:extLst>
              <a:ext uri="{FF2B5EF4-FFF2-40B4-BE49-F238E27FC236}">
                <a16:creationId xmlns:a16="http://schemas.microsoft.com/office/drawing/2014/main" xmlns="" id="{E473F899-1CEB-490D-BCF2-DC3264703D9A}"/>
              </a:ext>
            </a:extLst>
          </p:cNvPr>
          <p:cNvSpPr>
            <a:spLocks noGrp="1"/>
          </p:cNvSpPr>
          <p:nvPr>
            <p:ph type="sldNum" sz="quarter" idx="12"/>
          </p:nvPr>
        </p:nvSpPr>
        <p:spPr/>
        <p:txBody>
          <a:bodyPr/>
          <a:lstStyle/>
          <a:p>
            <a:fld id="{CD6005BC-602A-45F8-A668-C4EFB82F163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567317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3960E5D-DE65-4429-B446-AD5897D1F5ED}"/>
              </a:ext>
            </a:extLst>
          </p:cNvPr>
          <p:cNvSpPr>
            <a:spLocks noGrp="1"/>
          </p:cNvSpPr>
          <p:nvPr>
            <p:ph type="dt" sz="half" idx="10"/>
          </p:nvPr>
        </p:nvSpPr>
        <p:spPr/>
        <p:txBody>
          <a:bodyPr/>
          <a:lstStyle/>
          <a:p>
            <a:fld id="{814B92AE-65CD-45E2-8996-BFF3BC3EB2AD}" type="datetimeFigureOut">
              <a:rPr lang="en-GB" smtClean="0">
                <a:solidFill>
                  <a:prstClr val="black">
                    <a:tint val="75000"/>
                  </a:prstClr>
                </a:solidFill>
              </a:rPr>
              <a:pPr/>
              <a:t>10/10/2026</a:t>
            </a:fld>
            <a:endParaRPr lang="en-GB">
              <a:solidFill>
                <a:prstClr val="black">
                  <a:tint val="75000"/>
                </a:prstClr>
              </a:solidFill>
            </a:endParaRPr>
          </a:p>
        </p:txBody>
      </p:sp>
      <p:sp>
        <p:nvSpPr>
          <p:cNvPr id="3" name="Footer Placeholder 2">
            <a:extLst>
              <a:ext uri="{FF2B5EF4-FFF2-40B4-BE49-F238E27FC236}">
                <a16:creationId xmlns:a16="http://schemas.microsoft.com/office/drawing/2014/main" xmlns="" id="{2B1DB74B-C193-401A-BB1C-AB0EA854A144}"/>
              </a:ext>
            </a:extLst>
          </p:cNvPr>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a:extLst>
              <a:ext uri="{FF2B5EF4-FFF2-40B4-BE49-F238E27FC236}">
                <a16:creationId xmlns:a16="http://schemas.microsoft.com/office/drawing/2014/main" xmlns="" id="{AA17C2DF-47F9-423C-811A-6DDA90DEEE67}"/>
              </a:ext>
            </a:extLst>
          </p:cNvPr>
          <p:cNvSpPr>
            <a:spLocks noGrp="1"/>
          </p:cNvSpPr>
          <p:nvPr>
            <p:ph type="sldNum" sz="quarter" idx="12"/>
          </p:nvPr>
        </p:nvSpPr>
        <p:spPr/>
        <p:txBody>
          <a:bodyPr/>
          <a:lstStyle/>
          <a:p>
            <a:fld id="{CD6005BC-602A-45F8-A668-C4EFB82F163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654900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F1FEC3-6F10-47BC-816D-C6BA86D07F27}"/>
              </a:ext>
            </a:extLst>
          </p:cNvPr>
          <p:cNvSpPr>
            <a:spLocks noGrp="1"/>
          </p:cNvSpPr>
          <p:nvPr>
            <p:ph type="title"/>
          </p:nvPr>
        </p:nvSpPr>
        <p:spPr>
          <a:xfrm>
            <a:off x="682328" y="457200"/>
            <a:ext cx="3194943" cy="1600200"/>
          </a:xfrm>
        </p:spPr>
        <p:txBody>
          <a:bodyPr anchor="b"/>
          <a:lstStyle>
            <a:lvl1pPr>
              <a:defRPr sz="26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7AD24320-DEDE-49E3-B261-40653554C856}"/>
              </a:ext>
            </a:extLst>
          </p:cNvPr>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2AA462F9-A3BE-4588-9288-8C8DF84A1DFE}"/>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Click to edit Master text styles</a:t>
            </a:r>
          </a:p>
        </p:txBody>
      </p:sp>
      <p:sp>
        <p:nvSpPr>
          <p:cNvPr id="5" name="Date Placeholder 4">
            <a:extLst>
              <a:ext uri="{FF2B5EF4-FFF2-40B4-BE49-F238E27FC236}">
                <a16:creationId xmlns:a16="http://schemas.microsoft.com/office/drawing/2014/main" xmlns="" id="{7F8DB1E3-E739-42FB-A2D7-66FCFBD2EA36}"/>
              </a:ext>
            </a:extLst>
          </p:cNvPr>
          <p:cNvSpPr>
            <a:spLocks noGrp="1"/>
          </p:cNvSpPr>
          <p:nvPr>
            <p:ph type="dt" sz="half" idx="10"/>
          </p:nvPr>
        </p:nvSpPr>
        <p:spPr/>
        <p:txBody>
          <a:bodyPr/>
          <a:lstStyle/>
          <a:p>
            <a:fld id="{814B92AE-65CD-45E2-8996-BFF3BC3EB2AD}" type="datetimeFigureOut">
              <a:rPr lang="en-GB" smtClean="0">
                <a:solidFill>
                  <a:prstClr val="black">
                    <a:tint val="75000"/>
                  </a:prstClr>
                </a:solidFill>
              </a:rPr>
              <a:pPr/>
              <a:t>10/10/2026</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88DC3643-03DF-4BF4-A168-B8D51C807F11}"/>
              </a:ext>
            </a:extLst>
          </p:cNvPr>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2093A55B-9D98-4156-85C6-FE5AD6D0AB46}"/>
              </a:ext>
            </a:extLst>
          </p:cNvPr>
          <p:cNvSpPr>
            <a:spLocks noGrp="1"/>
          </p:cNvSpPr>
          <p:nvPr>
            <p:ph type="sldNum" sz="quarter" idx="12"/>
          </p:nvPr>
        </p:nvSpPr>
        <p:spPr/>
        <p:txBody>
          <a:bodyPr/>
          <a:lstStyle/>
          <a:p>
            <a:fld id="{CD6005BC-602A-45F8-A668-C4EFB82F163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711660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28DD80-6474-4170-84F7-772FC58CB76B}"/>
              </a:ext>
            </a:extLst>
          </p:cNvPr>
          <p:cNvSpPr>
            <a:spLocks noGrp="1"/>
          </p:cNvSpPr>
          <p:nvPr>
            <p:ph type="title"/>
          </p:nvPr>
        </p:nvSpPr>
        <p:spPr>
          <a:xfrm>
            <a:off x="682328" y="457200"/>
            <a:ext cx="3194943" cy="1600200"/>
          </a:xfrm>
        </p:spPr>
        <p:txBody>
          <a:bodyPr anchor="b"/>
          <a:lstStyle>
            <a:lvl1pPr>
              <a:defRPr sz="26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FA7BDDCD-AF08-4021-9494-43E682AEB529}"/>
              </a:ext>
            </a:extLst>
          </p:cNvPr>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en-GB"/>
          </a:p>
        </p:txBody>
      </p:sp>
      <p:sp>
        <p:nvSpPr>
          <p:cNvPr id="4" name="Text Placeholder 3">
            <a:extLst>
              <a:ext uri="{FF2B5EF4-FFF2-40B4-BE49-F238E27FC236}">
                <a16:creationId xmlns:a16="http://schemas.microsoft.com/office/drawing/2014/main" xmlns="" id="{AC7400A2-A531-4A67-B0D7-649D886DE98A}"/>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en-US"/>
              <a:t>Click to edit Master text styles</a:t>
            </a:r>
          </a:p>
        </p:txBody>
      </p:sp>
      <p:sp>
        <p:nvSpPr>
          <p:cNvPr id="5" name="Date Placeholder 4">
            <a:extLst>
              <a:ext uri="{FF2B5EF4-FFF2-40B4-BE49-F238E27FC236}">
                <a16:creationId xmlns:a16="http://schemas.microsoft.com/office/drawing/2014/main" xmlns="" id="{373FABF3-DAD4-4554-8693-C22345B71423}"/>
              </a:ext>
            </a:extLst>
          </p:cNvPr>
          <p:cNvSpPr>
            <a:spLocks noGrp="1"/>
          </p:cNvSpPr>
          <p:nvPr>
            <p:ph type="dt" sz="half" idx="10"/>
          </p:nvPr>
        </p:nvSpPr>
        <p:spPr/>
        <p:txBody>
          <a:bodyPr/>
          <a:lstStyle/>
          <a:p>
            <a:fld id="{814B92AE-65CD-45E2-8996-BFF3BC3EB2AD}" type="datetimeFigureOut">
              <a:rPr lang="en-GB" smtClean="0">
                <a:solidFill>
                  <a:prstClr val="black">
                    <a:tint val="75000"/>
                  </a:prstClr>
                </a:solidFill>
              </a:rPr>
              <a:pPr/>
              <a:t>10/10/2026</a:t>
            </a:fld>
            <a:endParaRPr lang="en-GB">
              <a:solidFill>
                <a:prstClr val="black">
                  <a:tint val="75000"/>
                </a:prstClr>
              </a:solidFill>
            </a:endParaRPr>
          </a:p>
        </p:txBody>
      </p:sp>
      <p:sp>
        <p:nvSpPr>
          <p:cNvPr id="6" name="Footer Placeholder 5">
            <a:extLst>
              <a:ext uri="{FF2B5EF4-FFF2-40B4-BE49-F238E27FC236}">
                <a16:creationId xmlns:a16="http://schemas.microsoft.com/office/drawing/2014/main" xmlns="" id="{0E00E5B8-1E11-4622-A35E-27077EA7A1B2}"/>
              </a:ext>
            </a:extLst>
          </p:cNvPr>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a:extLst>
              <a:ext uri="{FF2B5EF4-FFF2-40B4-BE49-F238E27FC236}">
                <a16:creationId xmlns:a16="http://schemas.microsoft.com/office/drawing/2014/main" xmlns="" id="{DFCEA17D-AF9B-4465-8CF1-EBA98D7ECF09}"/>
              </a:ext>
            </a:extLst>
          </p:cNvPr>
          <p:cNvSpPr>
            <a:spLocks noGrp="1"/>
          </p:cNvSpPr>
          <p:nvPr>
            <p:ph type="sldNum" sz="quarter" idx="12"/>
          </p:nvPr>
        </p:nvSpPr>
        <p:spPr/>
        <p:txBody>
          <a:bodyPr/>
          <a:lstStyle/>
          <a:p>
            <a:fld id="{CD6005BC-602A-45F8-A668-C4EFB82F163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484613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CDCF3D-8031-4913-91D1-9C42B77F5BF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36657C02-6F74-4A21-957E-6FE3EFA693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E2DD976C-5E41-4E8F-9A6F-9CB3D6F0CD5B}"/>
              </a:ext>
            </a:extLst>
          </p:cNvPr>
          <p:cNvSpPr>
            <a:spLocks noGrp="1"/>
          </p:cNvSpPr>
          <p:nvPr>
            <p:ph type="dt" sz="half" idx="10"/>
          </p:nvPr>
        </p:nvSpPr>
        <p:spPr/>
        <p:txBody>
          <a:bodyPr/>
          <a:lstStyle/>
          <a:p>
            <a:fld id="{814B92AE-65CD-45E2-8996-BFF3BC3EB2AD}" type="datetimeFigureOut">
              <a:rPr lang="en-GB" smtClean="0">
                <a:solidFill>
                  <a:prstClr val="black">
                    <a:tint val="75000"/>
                  </a:prstClr>
                </a:solidFill>
              </a:rPr>
              <a:pPr/>
              <a:t>10/10/2026</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1000F2A5-A26A-4BA6-B247-0F1D2E9B3080}"/>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E40514F6-09F8-4773-9F1C-4113379087AE}"/>
              </a:ext>
            </a:extLst>
          </p:cNvPr>
          <p:cNvSpPr>
            <a:spLocks noGrp="1"/>
          </p:cNvSpPr>
          <p:nvPr>
            <p:ph type="sldNum" sz="quarter" idx="12"/>
          </p:nvPr>
        </p:nvSpPr>
        <p:spPr/>
        <p:txBody>
          <a:bodyPr/>
          <a:lstStyle/>
          <a:p>
            <a:fld id="{CD6005BC-602A-45F8-A668-C4EFB82F163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668779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A329EF7-FA3D-4907-8CED-945D2670E16A}"/>
              </a:ext>
            </a:extLst>
          </p:cNvPr>
          <p:cNvSpPr>
            <a:spLocks noGrp="1"/>
          </p:cNvSpPr>
          <p:nvPr>
            <p:ph type="title" orient="vert"/>
          </p:nvPr>
        </p:nvSpPr>
        <p:spPr>
          <a:xfrm>
            <a:off x="7088981" y="365125"/>
            <a:ext cx="2135981"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2AA2801D-87E6-4F8A-BE34-721C6599C744}"/>
              </a:ext>
            </a:extLst>
          </p:cNvPr>
          <p:cNvSpPr>
            <a:spLocks noGrp="1"/>
          </p:cNvSpPr>
          <p:nvPr>
            <p:ph type="body" orient="vert" idx="1"/>
          </p:nvPr>
        </p:nvSpPr>
        <p:spPr>
          <a:xfrm>
            <a:off x="681037"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382B546-527D-45A2-82D6-4B1B3869CB4D}"/>
              </a:ext>
            </a:extLst>
          </p:cNvPr>
          <p:cNvSpPr>
            <a:spLocks noGrp="1"/>
          </p:cNvSpPr>
          <p:nvPr>
            <p:ph type="dt" sz="half" idx="10"/>
          </p:nvPr>
        </p:nvSpPr>
        <p:spPr/>
        <p:txBody>
          <a:bodyPr/>
          <a:lstStyle/>
          <a:p>
            <a:fld id="{814B92AE-65CD-45E2-8996-BFF3BC3EB2AD}" type="datetimeFigureOut">
              <a:rPr lang="en-GB" smtClean="0">
                <a:solidFill>
                  <a:prstClr val="black">
                    <a:tint val="75000"/>
                  </a:prstClr>
                </a:solidFill>
              </a:rPr>
              <a:pPr/>
              <a:t>10/10/2026</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DEABD878-0056-4F99-B553-0A0734662BED}"/>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8DCC143A-C9C7-4521-9BA7-36C1263749A2}"/>
              </a:ext>
            </a:extLst>
          </p:cNvPr>
          <p:cNvSpPr>
            <a:spLocks noGrp="1"/>
          </p:cNvSpPr>
          <p:nvPr>
            <p:ph type="sldNum" sz="quarter" idx="12"/>
          </p:nvPr>
        </p:nvSpPr>
        <p:spPr/>
        <p:txBody>
          <a:bodyPr/>
          <a:lstStyle/>
          <a:p>
            <a:fld id="{CD6005BC-602A-45F8-A668-C4EFB82F1631}"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717926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9171" y="-8468"/>
            <a:ext cx="9935592"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224812" y="2404534"/>
            <a:ext cx="6312279"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24812" y="4050835"/>
            <a:ext cx="631227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10/10/2026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7627369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10/10/2026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190514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0399" y="2700869"/>
            <a:ext cx="6876691"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60399" y="4527448"/>
            <a:ext cx="6876691"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10/10/2026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329369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90"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60401" y="2160589"/>
            <a:ext cx="3345451"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191637" y="2160590"/>
            <a:ext cx="3345453"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10/10/2026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124683116"/>
      </p:ext>
    </p:extLst>
  </p:cSld>
  <p:clrMapOvr>
    <a:masterClrMapping/>
  </p:clrMapOvr>
  <p:extLst>
    <p:ext uri="{DCECCB84-F9BA-43D5-87BE-67443E8EF086}">
      <p15:sldGuideLst xmlns:p15="http://schemas.microsoft.com/office/powerpoint/2012/main" xmlns=""/>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89"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60399" y="2160983"/>
            <a:ext cx="334822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60399" y="2737247"/>
            <a:ext cx="3348228"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188860" y="2160983"/>
            <a:ext cx="334822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188860" y="2737247"/>
            <a:ext cx="3348228"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white">
                    <a:tint val="75000"/>
                  </a:prstClr>
                </a:solidFill>
              </a:rPr>
              <a:pPr/>
              <a:t>10/10/2026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5570635"/>
      </p:ext>
    </p:extLst>
  </p:cSld>
  <p:clrMapOvr>
    <a:masterClrMapping/>
  </p:clrMapOvr>
  <p:extLst>
    <p:ext uri="{DCECCB84-F9BA-43D5-87BE-67443E8EF086}">
      <p15:sldGuideLst xmlns:p15="http://schemas.microsoft.com/office/powerpoint/2012/main" xmlns=""/>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60399" y="609600"/>
            <a:ext cx="6876690"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white">
                    <a:tint val="75000"/>
                  </a:prstClr>
                </a:solidFill>
              </a:rPr>
              <a:pPr/>
              <a:t>10/10/2026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959826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white">
                    <a:tint val="75000"/>
                  </a:prstClr>
                </a:solidFill>
              </a:rPr>
              <a:pPr/>
              <a:t>10/10/2026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3528990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0399" y="1498604"/>
            <a:ext cx="3022697"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868882" y="514926"/>
            <a:ext cx="366820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60399" y="2777069"/>
            <a:ext cx="3022697"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10/10/2026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44120667"/>
      </p:ext>
    </p:extLst>
  </p:cSld>
  <p:clrMapOvr>
    <a:masterClrMapping/>
  </p:clrMapOvr>
  <p:extLst>
    <p:ext uri="{DCECCB84-F9BA-43D5-87BE-67443E8EF086}">
      <p15:sldGuideLst xmlns:p15="http://schemas.microsoft.com/office/powerpoint/2012/main" xmlns=""/>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0399" y="4800600"/>
            <a:ext cx="687669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60399" y="609600"/>
            <a:ext cx="6876690"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60399" y="5367338"/>
            <a:ext cx="6876690"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10/10/2026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5913951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90"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60400" y="4470400"/>
            <a:ext cx="6876690"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E3DED1">
                    <a:shade val="50000"/>
                  </a:srgbClr>
                </a:solidFill>
              </a:rPr>
              <a:pPr/>
              <a:t>10/10/2026</a:t>
            </a:fld>
            <a:endParaRPr lang="en-US">
              <a:solidFill>
                <a:srgbClr val="E3DED1">
                  <a:shade val="50000"/>
                </a:srgbClr>
              </a:solidFill>
            </a:endParaRPr>
          </a:p>
        </p:txBody>
      </p:sp>
      <p:sp>
        <p:nvSpPr>
          <p:cNvPr id="5" name="Footer Placeholder 4"/>
          <p:cNvSpPr>
            <a:spLocks noGrp="1"/>
          </p:cNvSpPr>
          <p:nvPr>
            <p:ph type="ftr" sz="quarter" idx="11"/>
          </p:nvPr>
        </p:nvSpPr>
        <p:spPr/>
        <p:txBody>
          <a:bodyPr/>
          <a:lstStyle/>
          <a:p>
            <a:endParaRPr lang="en-US">
              <a:solidFill>
                <a:srgbClr val="E3DED1">
                  <a:shade val="5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E3DED1">
                    <a:shade val="50000"/>
                  </a:srgbClr>
                </a:solidFill>
              </a:rPr>
              <a:pPr/>
              <a:t>‹#›</a:t>
            </a:fld>
            <a:endParaRPr lang="en-US">
              <a:solidFill>
                <a:srgbClr val="E3DED1">
                  <a:shade val="50000"/>
                </a:srgbClr>
              </a:solidFill>
            </a:endParaRPr>
          </a:p>
        </p:txBody>
      </p:sp>
    </p:spTree>
    <p:extLst>
      <p:ext uri="{BB962C8B-B14F-4D97-AF65-F5344CB8AC3E}">
        <p14:creationId xmlns:p14="http://schemas.microsoft.com/office/powerpoint/2010/main" val="34715656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459" y="609600"/>
            <a:ext cx="6578197"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92830" y="3632200"/>
            <a:ext cx="58714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60399" y="4470400"/>
            <a:ext cx="6876691"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E3DED1">
                    <a:shade val="50000"/>
                  </a:srgbClr>
                </a:solidFill>
              </a:rPr>
              <a:pPr/>
              <a:t>10/10/2026</a:t>
            </a:fld>
            <a:endParaRPr lang="en-US">
              <a:solidFill>
                <a:srgbClr val="E3DED1">
                  <a:shade val="50000"/>
                </a:srgbClr>
              </a:solidFill>
            </a:endParaRPr>
          </a:p>
        </p:txBody>
      </p:sp>
      <p:sp>
        <p:nvSpPr>
          <p:cNvPr id="5" name="Footer Placeholder 4"/>
          <p:cNvSpPr>
            <a:spLocks noGrp="1"/>
          </p:cNvSpPr>
          <p:nvPr>
            <p:ph type="ftr" sz="quarter" idx="11"/>
          </p:nvPr>
        </p:nvSpPr>
        <p:spPr/>
        <p:txBody>
          <a:bodyPr/>
          <a:lstStyle/>
          <a:p>
            <a:endParaRPr lang="en-US">
              <a:solidFill>
                <a:srgbClr val="E3DED1">
                  <a:shade val="5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E3DED1">
                    <a:shade val="50000"/>
                  </a:srgbClr>
                </a:solidFill>
              </a:rPr>
              <a:pPr/>
              <a:t>‹#›</a:t>
            </a:fld>
            <a:endParaRPr lang="en-US">
              <a:solidFill>
                <a:srgbClr val="E3DED1">
                  <a:shade val="50000"/>
                </a:srgbClr>
              </a:solidFill>
            </a:endParaRPr>
          </a:p>
        </p:txBody>
      </p:sp>
      <p:sp>
        <p:nvSpPr>
          <p:cNvPr id="24" name="TextBox 23"/>
          <p:cNvSpPr txBox="1"/>
          <p:nvPr/>
        </p:nvSpPr>
        <p:spPr>
          <a:xfrm>
            <a:off x="522937" y="790378"/>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7310008" y="288655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57512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60399" y="1931988"/>
            <a:ext cx="6876691"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E3DED1">
                    <a:shade val="50000"/>
                  </a:srgbClr>
                </a:solidFill>
              </a:rPr>
              <a:pPr/>
              <a:t>10/10/2026</a:t>
            </a:fld>
            <a:endParaRPr lang="en-US">
              <a:solidFill>
                <a:srgbClr val="E3DED1">
                  <a:shade val="50000"/>
                </a:srgbClr>
              </a:solidFill>
            </a:endParaRPr>
          </a:p>
        </p:txBody>
      </p:sp>
      <p:sp>
        <p:nvSpPr>
          <p:cNvPr id="5" name="Footer Placeholder 4"/>
          <p:cNvSpPr>
            <a:spLocks noGrp="1"/>
          </p:cNvSpPr>
          <p:nvPr>
            <p:ph type="ftr" sz="quarter" idx="11"/>
          </p:nvPr>
        </p:nvSpPr>
        <p:spPr/>
        <p:txBody>
          <a:bodyPr/>
          <a:lstStyle/>
          <a:p>
            <a:endParaRPr lang="en-US">
              <a:solidFill>
                <a:srgbClr val="E3DED1">
                  <a:shade val="5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E3DED1">
                    <a:shade val="50000"/>
                  </a:srgbClr>
                </a:solidFill>
              </a:rPr>
              <a:pPr/>
              <a:t>‹#›</a:t>
            </a:fld>
            <a:endParaRPr lang="en-US">
              <a:solidFill>
                <a:srgbClr val="E3DED1">
                  <a:shade val="50000"/>
                </a:srgbClr>
              </a:solidFill>
            </a:endParaRPr>
          </a:p>
        </p:txBody>
      </p:sp>
    </p:spTree>
    <p:extLst>
      <p:ext uri="{BB962C8B-B14F-4D97-AF65-F5344CB8AC3E}">
        <p14:creationId xmlns:p14="http://schemas.microsoft.com/office/powerpoint/2010/main" val="14465597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459" y="609600"/>
            <a:ext cx="6578197"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60397" y="4013200"/>
            <a:ext cx="6876692"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914400"/>
            <a:fld id="{1D8BD707-D9CF-40AE-B4C6-C98DA3205C09}" type="datetimeFigureOut">
              <a:rPr lang="en-US" smtClean="0">
                <a:solidFill>
                  <a:srgbClr val="E3DED1">
                    <a:shade val="50000"/>
                  </a:srgbClr>
                </a:solidFill>
              </a:rPr>
              <a:pPr defTabSz="914400"/>
              <a:t>10/10/2026</a:t>
            </a:fld>
            <a:endParaRPr lang="en-US">
              <a:solidFill>
                <a:srgbClr val="E3DED1">
                  <a:shade val="50000"/>
                </a:srgbClr>
              </a:solidFill>
            </a:endParaRPr>
          </a:p>
        </p:txBody>
      </p:sp>
      <p:sp>
        <p:nvSpPr>
          <p:cNvPr id="5" name="Footer Placeholder 4"/>
          <p:cNvSpPr>
            <a:spLocks noGrp="1"/>
          </p:cNvSpPr>
          <p:nvPr>
            <p:ph type="ftr" sz="quarter" idx="11"/>
          </p:nvPr>
        </p:nvSpPr>
        <p:spPr/>
        <p:txBody>
          <a:bodyPr/>
          <a:lstStyle/>
          <a:p>
            <a:pPr defTabSz="914400"/>
            <a:endParaRPr lang="en-US">
              <a:solidFill>
                <a:srgbClr val="E3DED1">
                  <a:shade val="50000"/>
                </a:srgbClr>
              </a:solidFill>
            </a:endParaRPr>
          </a:p>
        </p:txBody>
      </p:sp>
      <p:sp>
        <p:nvSpPr>
          <p:cNvPr id="6" name="Slide Number Placeholder 5"/>
          <p:cNvSpPr>
            <a:spLocks noGrp="1"/>
          </p:cNvSpPr>
          <p:nvPr>
            <p:ph type="sldNum" sz="quarter" idx="12"/>
          </p:nvPr>
        </p:nvSpPr>
        <p:spPr/>
        <p:txBody>
          <a:bodyPr/>
          <a:lstStyle/>
          <a:p>
            <a:pPr defTabSz="914400"/>
            <a:fld id="{B6F15528-21DE-4FAA-801E-634DDDAF4B2B}" type="slidenum">
              <a:rPr lang="en-US" smtClean="0">
                <a:solidFill>
                  <a:srgbClr val="E3DED1">
                    <a:shade val="50000"/>
                  </a:srgbClr>
                </a:solidFill>
              </a:rPr>
              <a:pPr defTabSz="914400"/>
              <a:t>‹#›</a:t>
            </a:fld>
            <a:endParaRPr lang="en-US">
              <a:solidFill>
                <a:srgbClr val="E3DED1">
                  <a:shade val="50000"/>
                </a:srgbClr>
              </a:solidFill>
            </a:endParaRPr>
          </a:p>
        </p:txBody>
      </p:sp>
      <p:sp>
        <p:nvSpPr>
          <p:cNvPr id="24" name="TextBox 23"/>
          <p:cNvSpPr txBox="1"/>
          <p:nvPr/>
        </p:nvSpPr>
        <p:spPr>
          <a:xfrm>
            <a:off x="522937" y="790378"/>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7310008" y="288655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14214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67169" y="609600"/>
            <a:ext cx="6869920"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60397" y="4013200"/>
            <a:ext cx="6876692"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914400"/>
            <a:fld id="{1D8BD707-D9CF-40AE-B4C6-C98DA3205C09}" type="datetimeFigureOut">
              <a:rPr lang="en-US" smtClean="0">
                <a:solidFill>
                  <a:srgbClr val="E3DED1">
                    <a:shade val="50000"/>
                  </a:srgbClr>
                </a:solidFill>
              </a:rPr>
              <a:pPr defTabSz="914400"/>
              <a:t>10/10/2026</a:t>
            </a:fld>
            <a:endParaRPr lang="en-US">
              <a:solidFill>
                <a:srgbClr val="E3DED1">
                  <a:shade val="50000"/>
                </a:srgbClr>
              </a:solidFill>
            </a:endParaRPr>
          </a:p>
        </p:txBody>
      </p:sp>
      <p:sp>
        <p:nvSpPr>
          <p:cNvPr id="5" name="Footer Placeholder 4"/>
          <p:cNvSpPr>
            <a:spLocks noGrp="1"/>
          </p:cNvSpPr>
          <p:nvPr>
            <p:ph type="ftr" sz="quarter" idx="11"/>
          </p:nvPr>
        </p:nvSpPr>
        <p:spPr/>
        <p:txBody>
          <a:bodyPr/>
          <a:lstStyle/>
          <a:p>
            <a:pPr defTabSz="914400"/>
            <a:endParaRPr lang="en-US">
              <a:solidFill>
                <a:srgbClr val="E3DED1">
                  <a:shade val="50000"/>
                </a:srgbClr>
              </a:solidFill>
            </a:endParaRPr>
          </a:p>
        </p:txBody>
      </p:sp>
      <p:sp>
        <p:nvSpPr>
          <p:cNvPr id="6" name="Slide Number Placeholder 5"/>
          <p:cNvSpPr>
            <a:spLocks noGrp="1"/>
          </p:cNvSpPr>
          <p:nvPr>
            <p:ph type="sldNum" sz="quarter" idx="12"/>
          </p:nvPr>
        </p:nvSpPr>
        <p:spPr/>
        <p:txBody>
          <a:bodyPr/>
          <a:lstStyle/>
          <a:p>
            <a:pPr defTabSz="914400"/>
            <a:fld id="{B6F15528-21DE-4FAA-801E-634DDDAF4B2B}" type="slidenum">
              <a:rPr lang="en-US" smtClean="0">
                <a:solidFill>
                  <a:srgbClr val="E3DED1">
                    <a:shade val="50000"/>
                  </a:srgbClr>
                </a:solidFill>
              </a:rPr>
              <a:pPr defTabSz="914400"/>
              <a:t>‹#›</a:t>
            </a:fld>
            <a:endParaRPr lang="en-US">
              <a:solidFill>
                <a:srgbClr val="E3DED1">
                  <a:shade val="50000"/>
                </a:srgbClr>
              </a:solidFill>
            </a:endParaRPr>
          </a:p>
        </p:txBody>
      </p:sp>
    </p:spTree>
    <p:extLst>
      <p:ext uri="{BB962C8B-B14F-4D97-AF65-F5344CB8AC3E}">
        <p14:creationId xmlns:p14="http://schemas.microsoft.com/office/powerpoint/2010/main" val="38724472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10/10/2026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1047411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5421" y="609601"/>
            <a:ext cx="1060380"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60399" y="609601"/>
            <a:ext cx="5627945"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10/10/2026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875737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grpSp>
        <p:nvGrpSpPr>
          <p:cNvPr id="17" name="Group 16"/>
          <p:cNvGrpSpPr/>
          <p:nvPr/>
        </p:nvGrpSpPr>
        <p:grpSpPr>
          <a:xfrm>
            <a:off x="-9172" y="-8468"/>
            <a:ext cx="993395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60400" y="609600"/>
            <a:ext cx="6876689"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60399" y="2160590"/>
            <a:ext cx="6876690"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855696" y="6041364"/>
            <a:ext cx="741143"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34EB7E1-B405-4A76-9C7A-3B45E50D4ABD}" type="datetimeFigureOut">
              <a:rPr lang="en-US" smtClean="0"/>
              <a:t>10/10/2026</a:t>
            </a:fld>
            <a:endParaRPr lang="en-US"/>
          </a:p>
        </p:txBody>
      </p:sp>
      <p:sp>
        <p:nvSpPr>
          <p:cNvPr id="5" name="Footer Placeholder 4"/>
          <p:cNvSpPr>
            <a:spLocks noGrp="1"/>
          </p:cNvSpPr>
          <p:nvPr>
            <p:ph type="ftr" sz="quarter" idx="3"/>
          </p:nvPr>
        </p:nvSpPr>
        <p:spPr>
          <a:xfrm>
            <a:off x="660399" y="6041364"/>
            <a:ext cx="5008221"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81732" y="6041364"/>
            <a:ext cx="555358" cy="365125"/>
          </a:xfrm>
          <a:prstGeom prst="rect">
            <a:avLst/>
          </a:prstGeom>
        </p:spPr>
        <p:txBody>
          <a:bodyPr vert="horz" lIns="91440" tIns="45720" rIns="91440" bIns="45720" rtlCol="0" anchor="ctr"/>
          <a:lstStyle>
            <a:lvl1pPr algn="r">
              <a:defRPr sz="900">
                <a:solidFill>
                  <a:schemeClr val="accent1"/>
                </a:solidFill>
              </a:defRPr>
            </a:lvl1pPr>
          </a:lstStyle>
          <a:p>
            <a:fld id="{4EDFF9B4-5410-41D8-8A8D-B3490AC1E211}" type="slidenum">
              <a:rPr lang="en-US" smtClean="0"/>
              <a:t>‹#›</a:t>
            </a:fld>
            <a:endParaRPr lang="en-US"/>
          </a:p>
        </p:txBody>
      </p:sp>
    </p:spTree>
    <p:extLst>
      <p:ext uri="{BB962C8B-B14F-4D97-AF65-F5344CB8AC3E}">
        <p14:creationId xmlns:p14="http://schemas.microsoft.com/office/powerpoint/2010/main" val="3300335496"/>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4479F71F-46E0-4072-8C29-A6836D5C3F66}"/>
              </a:ext>
            </a:extLst>
          </p:cNvPr>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A456233C-9589-4B4B-B59F-912C3D4CBBB6}"/>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6E37D458-EFCF-4266-BE01-E79E937C7066}"/>
              </a:ext>
            </a:extLst>
          </p:cNvPr>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pPr defTabSz="742950"/>
            <a:fld id="{814B92AE-65CD-45E2-8996-BFF3BC3EB2AD}" type="datetimeFigureOut">
              <a:rPr lang="en-GB" smtClean="0">
                <a:solidFill>
                  <a:prstClr val="black">
                    <a:tint val="75000"/>
                  </a:prstClr>
                </a:solidFill>
              </a:rPr>
              <a:pPr defTabSz="742950"/>
              <a:t>10/10/2026</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xmlns="" id="{23F93415-75BC-4D14-9FCD-E08D9B35C2BC}"/>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pPr defTabSz="742950"/>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xmlns="" id="{AFB7F78A-9C9A-420C-8D98-7E2A7726CDF2}"/>
              </a:ext>
            </a:extLst>
          </p:cNvPr>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pPr defTabSz="742950"/>
            <a:fld id="{CD6005BC-602A-45F8-A668-C4EFB82F1631}" type="slidenum">
              <a:rPr lang="en-GB" smtClean="0">
                <a:solidFill>
                  <a:prstClr val="black">
                    <a:tint val="75000"/>
                  </a:prstClr>
                </a:solidFill>
              </a:rPr>
              <a:pPr defTabSz="742950"/>
              <a:t>‹#›</a:t>
            </a:fld>
            <a:endParaRPr lang="en-GB">
              <a:solidFill>
                <a:prstClr val="black">
                  <a:tint val="75000"/>
                </a:prstClr>
              </a:solidFill>
            </a:endParaRPr>
          </a:p>
        </p:txBody>
      </p:sp>
    </p:spTree>
    <p:extLst>
      <p:ext uri="{BB962C8B-B14F-4D97-AF65-F5344CB8AC3E}">
        <p14:creationId xmlns:p14="http://schemas.microsoft.com/office/powerpoint/2010/main" val="423322949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grpSp>
        <p:nvGrpSpPr>
          <p:cNvPr id="17" name="Group 16"/>
          <p:cNvGrpSpPr/>
          <p:nvPr/>
        </p:nvGrpSpPr>
        <p:grpSpPr>
          <a:xfrm>
            <a:off x="-9172" y="-8468"/>
            <a:ext cx="9935593"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60400" y="609600"/>
            <a:ext cx="6876689"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60399" y="2160590"/>
            <a:ext cx="6876690"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855696" y="6041364"/>
            <a:ext cx="741143"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34EB7E1-B405-4A76-9C7A-3B45E50D4ABD}" type="datetimeFigureOut">
              <a:rPr lang="en-US" smtClean="0"/>
              <a:t>10/10/2026</a:t>
            </a:fld>
            <a:endParaRPr lang="en-US"/>
          </a:p>
        </p:txBody>
      </p:sp>
      <p:sp>
        <p:nvSpPr>
          <p:cNvPr id="5" name="Footer Placeholder 4"/>
          <p:cNvSpPr>
            <a:spLocks noGrp="1"/>
          </p:cNvSpPr>
          <p:nvPr>
            <p:ph type="ftr" sz="quarter" idx="3"/>
          </p:nvPr>
        </p:nvSpPr>
        <p:spPr>
          <a:xfrm>
            <a:off x="660399" y="6041364"/>
            <a:ext cx="5008221"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81732" y="6041364"/>
            <a:ext cx="55535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4EDFF9B4-5410-41D8-8A8D-B3490AC1E211}" type="slidenum">
              <a:rPr lang="en-US" smtClean="0"/>
              <a:t>‹#›</a:t>
            </a:fld>
            <a:endParaRPr lang="en-US"/>
          </a:p>
        </p:txBody>
      </p:sp>
    </p:spTree>
    <p:extLst>
      <p:ext uri="{BB962C8B-B14F-4D97-AF65-F5344CB8AC3E}">
        <p14:creationId xmlns:p14="http://schemas.microsoft.com/office/powerpoint/2010/main" val="810400839"/>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tmp"/><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3.xml"/><Relationship Id="rId5" Type="http://schemas.openxmlformats.org/officeDocument/2006/relationships/image" Target="../media/image5.tmp"/><Relationship Id="rId4" Type="http://schemas.openxmlformats.org/officeDocument/2006/relationships/audio" Target="../media/audio3.wav"/></Relationships>
</file>

<file path=ppt/slides/_rels/slide11.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image" Target="../media/image8.tmp"/><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9307" y="245659"/>
            <a:ext cx="9265693" cy="6237027"/>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241">
              <a:solidFill>
                <a:prstClr val="white"/>
              </a:solidFill>
            </a:endParaRPr>
          </a:p>
        </p:txBody>
      </p:sp>
      <p:sp>
        <p:nvSpPr>
          <p:cNvPr id="3" name="Rectangle 2"/>
          <p:cNvSpPr/>
          <p:nvPr/>
        </p:nvSpPr>
        <p:spPr>
          <a:xfrm>
            <a:off x="906518" y="1011622"/>
            <a:ext cx="8250621" cy="3138423"/>
          </a:xfrm>
          <a:prstGeom prst="rect">
            <a:avLst/>
          </a:prstGeom>
        </p:spPr>
        <p:txBody>
          <a:bodyPr wrap="square">
            <a:spAutoFit/>
          </a:bodyPr>
          <a:lstStyle/>
          <a:p>
            <a:pPr algn="ctr" defTabSz="914400"/>
            <a:r>
              <a:rPr lang="en-US" sz="6069" b="1" dirty="0" err="1" smtClean="0">
                <a:solidFill>
                  <a:srgbClr val="FFFF00"/>
                </a:solidFill>
                <a:latin typeface="NikoshBAN" pitchFamily="2" charset="0"/>
                <a:cs typeface="NikoshBAN" pitchFamily="2" charset="0"/>
              </a:rPr>
              <a:t>গণিত</a:t>
            </a:r>
            <a:r>
              <a:rPr lang="en-US" sz="6069" b="1" dirty="0" smtClean="0">
                <a:solidFill>
                  <a:srgbClr val="FFFF00"/>
                </a:solidFill>
                <a:latin typeface="NikoshBAN" pitchFamily="2" charset="0"/>
                <a:cs typeface="NikoshBAN" pitchFamily="2" charset="0"/>
              </a:rPr>
              <a:t> </a:t>
            </a:r>
            <a:r>
              <a:rPr lang="en-US" sz="6069" b="1" dirty="0" err="1">
                <a:solidFill>
                  <a:srgbClr val="FFFF00"/>
                </a:solidFill>
                <a:latin typeface="NikoshBAN" pitchFamily="2" charset="0"/>
                <a:cs typeface="NikoshBAN" pitchFamily="2" charset="0"/>
              </a:rPr>
              <a:t>ক্লাসে</a:t>
            </a:r>
            <a:r>
              <a:rPr lang="en-US" sz="6069" b="1" dirty="0">
                <a:solidFill>
                  <a:srgbClr val="FFFF00"/>
                </a:solidFill>
                <a:latin typeface="NikoshBAN" pitchFamily="2" charset="0"/>
                <a:cs typeface="NikoshBAN" pitchFamily="2" charset="0"/>
              </a:rPr>
              <a:t> </a:t>
            </a:r>
            <a:r>
              <a:rPr lang="en-US" sz="6069" b="1" dirty="0" err="1">
                <a:solidFill>
                  <a:srgbClr val="FFFF00"/>
                </a:solidFill>
                <a:latin typeface="NikoshBAN" pitchFamily="2" charset="0"/>
                <a:cs typeface="NikoshBAN" pitchFamily="2" charset="0"/>
              </a:rPr>
              <a:t>সকলকে</a:t>
            </a:r>
            <a:r>
              <a:rPr lang="en-US" sz="6069" b="1" dirty="0">
                <a:solidFill>
                  <a:srgbClr val="FFFF00"/>
                </a:solidFill>
                <a:latin typeface="NikoshBAN" pitchFamily="2" charset="0"/>
                <a:cs typeface="NikoshBAN" pitchFamily="2" charset="0"/>
              </a:rPr>
              <a:t> </a:t>
            </a:r>
          </a:p>
          <a:p>
            <a:pPr algn="ctr" defTabSz="914400"/>
            <a:r>
              <a:rPr lang="en-US" sz="13725" b="1" dirty="0" err="1">
                <a:solidFill>
                  <a:srgbClr val="FFFF00"/>
                </a:solidFill>
                <a:latin typeface="NikoshBAN" pitchFamily="2" charset="0"/>
                <a:cs typeface="NikoshBAN" pitchFamily="2" charset="0"/>
              </a:rPr>
              <a:t>সু-স্বাগত</a:t>
            </a:r>
            <a:endParaRPr lang="en-US" sz="6069" dirty="0">
              <a:solidFill>
                <a:srgbClr val="FFFF00"/>
              </a:solidFill>
            </a:endParaRPr>
          </a:p>
        </p:txBody>
      </p:sp>
    </p:spTree>
    <p:extLst>
      <p:ext uri="{BB962C8B-B14F-4D97-AF65-F5344CB8AC3E}">
        <p14:creationId xmlns:p14="http://schemas.microsoft.com/office/powerpoint/2010/main" val="318123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500" fill="hold"/>
                                        <p:tgtEl>
                                          <p:spTgt spid="3"/>
                                        </p:tgtEl>
                                        <p:attrNameLst>
                                          <p:attrName>ppt_w</p:attrName>
                                        </p:attrNameLst>
                                      </p:cBhvr>
                                      <p:tavLst>
                                        <p:tav tm="0">
                                          <p:val>
                                            <p:fltVal val="0"/>
                                          </p:val>
                                        </p:tav>
                                        <p:tav tm="100000">
                                          <p:val>
                                            <p:strVal val="#ppt_w"/>
                                          </p:val>
                                        </p:tav>
                                      </p:tavLst>
                                    </p:anim>
                                    <p:anim calcmode="lin" valueType="num">
                                      <p:cBhvr>
                                        <p:cTn id="8" dur="3500" fill="hold"/>
                                        <p:tgtEl>
                                          <p:spTgt spid="3"/>
                                        </p:tgtEl>
                                        <p:attrNameLst>
                                          <p:attrName>ppt_h</p:attrName>
                                        </p:attrNameLst>
                                      </p:cBhvr>
                                      <p:tavLst>
                                        <p:tav tm="0">
                                          <p:val>
                                            <p:fltVal val="0"/>
                                          </p:val>
                                        </p:tav>
                                        <p:tav tm="100000">
                                          <p:val>
                                            <p:strVal val="#ppt_h"/>
                                          </p:val>
                                        </p:tav>
                                      </p:tavLst>
                                    </p:anim>
                                    <p:animEffect transition="in" filter="fade">
                                      <p:cBhvr>
                                        <p:cTn id="9" dur="3500"/>
                                        <p:tgtEl>
                                          <p:spTgt spid="3"/>
                                        </p:tgtEl>
                                      </p:cBhvr>
                                    </p:animEffect>
                                    <p:anim calcmode="lin" valueType="num">
                                      <p:cBhvr>
                                        <p:cTn id="10" dur="3500" fill="hold"/>
                                        <p:tgtEl>
                                          <p:spTgt spid="3"/>
                                        </p:tgtEl>
                                        <p:attrNameLst>
                                          <p:attrName>ppt_x</p:attrName>
                                        </p:attrNameLst>
                                      </p:cBhvr>
                                      <p:tavLst>
                                        <p:tav tm="0">
                                          <p:val>
                                            <p:fltVal val="0.5"/>
                                          </p:val>
                                        </p:tav>
                                        <p:tav tm="100000">
                                          <p:val>
                                            <p:strVal val="#ppt_x"/>
                                          </p:val>
                                        </p:tav>
                                      </p:tavLst>
                                    </p:anim>
                                    <p:anim calcmode="lin" valueType="num">
                                      <p:cBhvr>
                                        <p:cTn id="11" dur="3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029501" y="1448938"/>
            <a:ext cx="5486400" cy="3816429"/>
          </a:xfrm>
          <a:prstGeom prst="rect">
            <a:avLst/>
          </a:prstGeom>
          <a:noFill/>
        </p:spPr>
        <p:txBody>
          <a:bodyPr wrap="square" rtlCol="0">
            <a:spAutoFit/>
          </a:bodyPr>
          <a:lstStyle/>
          <a:p>
            <a:pPr algn="ctr"/>
            <a:r>
              <a:rPr lang="en-US" sz="6600" b="1" dirty="0" err="1">
                <a:solidFill>
                  <a:srgbClr val="FF0000"/>
                </a:solidFill>
                <a:latin typeface="NikoshBAN" pitchFamily="2" charset="0"/>
                <a:ea typeface="MingLiU-ExtB" pitchFamily="18" charset="-120"/>
                <a:cs typeface="NikoshBAN" pitchFamily="2" charset="0"/>
              </a:rPr>
              <a:t>মোঃ</a:t>
            </a:r>
            <a:r>
              <a:rPr lang="en-US" sz="6600" b="1" dirty="0">
                <a:solidFill>
                  <a:srgbClr val="FF0000"/>
                </a:solidFill>
                <a:latin typeface="NikoshBAN" pitchFamily="2" charset="0"/>
                <a:ea typeface="MingLiU-ExtB" pitchFamily="18" charset="-120"/>
                <a:cs typeface="NikoshBAN" pitchFamily="2" charset="0"/>
              </a:rPr>
              <a:t> </a:t>
            </a:r>
            <a:r>
              <a:rPr lang="en-US" sz="6600" b="1" dirty="0" err="1">
                <a:solidFill>
                  <a:srgbClr val="FF0000"/>
                </a:solidFill>
                <a:latin typeface="NikoshBAN" pitchFamily="2" charset="0"/>
                <a:ea typeface="MingLiU-ExtB" pitchFamily="18" charset="-120"/>
                <a:cs typeface="NikoshBAN" pitchFamily="2" charset="0"/>
              </a:rPr>
              <a:t>খলিলুর</a:t>
            </a:r>
            <a:r>
              <a:rPr lang="en-US" sz="6600" b="1" dirty="0">
                <a:solidFill>
                  <a:srgbClr val="FF0000"/>
                </a:solidFill>
                <a:latin typeface="NikoshBAN" pitchFamily="2" charset="0"/>
                <a:ea typeface="MingLiU-ExtB" pitchFamily="18" charset="-120"/>
                <a:cs typeface="NikoshBAN" pitchFamily="2" charset="0"/>
              </a:rPr>
              <a:t> </a:t>
            </a:r>
            <a:r>
              <a:rPr lang="en-US" sz="6600" b="1" dirty="0" err="1">
                <a:solidFill>
                  <a:srgbClr val="FF0000"/>
                </a:solidFill>
                <a:latin typeface="NikoshBAN" pitchFamily="2" charset="0"/>
                <a:ea typeface="MingLiU-ExtB" pitchFamily="18" charset="-120"/>
                <a:cs typeface="NikoshBAN" pitchFamily="2" charset="0"/>
              </a:rPr>
              <a:t>রহমান</a:t>
            </a:r>
            <a:endParaRPr lang="bn-BD" sz="4400" b="1" dirty="0">
              <a:solidFill>
                <a:srgbClr val="FF0000"/>
              </a:solidFill>
              <a:latin typeface="NikoshBAN" pitchFamily="2" charset="0"/>
              <a:ea typeface="MingLiU-ExtB" pitchFamily="18" charset="-120"/>
              <a:cs typeface="NikoshBAN" pitchFamily="2" charset="0"/>
            </a:endParaRPr>
          </a:p>
          <a:p>
            <a:pPr algn="ctr"/>
            <a:r>
              <a:rPr lang="bn-BD" sz="4400" b="1" dirty="0">
                <a:solidFill>
                  <a:schemeClr val="tx2"/>
                </a:solidFill>
                <a:latin typeface="NikoshBAN" pitchFamily="2" charset="0"/>
                <a:ea typeface="MingLiU-ExtB" pitchFamily="18" charset="-120"/>
                <a:cs typeface="NikoshBAN" pitchFamily="2" charset="0"/>
              </a:rPr>
              <a:t>সহক</a:t>
            </a:r>
            <a:r>
              <a:rPr lang="en-US" sz="4400" b="1" dirty="0" err="1">
                <a:solidFill>
                  <a:schemeClr val="tx2"/>
                </a:solidFill>
                <a:latin typeface="NikoshBAN" pitchFamily="2" charset="0"/>
                <a:ea typeface="MingLiU-ExtB" pitchFamily="18" charset="-120"/>
                <a:cs typeface="NikoshBAN" pitchFamily="2" charset="0"/>
              </a:rPr>
              <a:t>ারী</a:t>
            </a:r>
            <a:r>
              <a:rPr lang="bn-BD" sz="4400" b="1" dirty="0">
                <a:solidFill>
                  <a:schemeClr val="tx2"/>
                </a:solidFill>
                <a:latin typeface="NikoshBAN" pitchFamily="2" charset="0"/>
                <a:ea typeface="MingLiU-ExtB" pitchFamily="18" charset="-120"/>
                <a:cs typeface="NikoshBAN" pitchFamily="2" charset="0"/>
              </a:rPr>
              <a:t> শিক্ষক</a:t>
            </a:r>
            <a:endParaRPr lang="en-US" sz="4400" b="1" dirty="0">
              <a:solidFill>
                <a:schemeClr val="tx2"/>
              </a:solidFill>
              <a:latin typeface="NikoshBAN" pitchFamily="2" charset="0"/>
              <a:ea typeface="MingLiU-ExtB" pitchFamily="18" charset="-120"/>
              <a:cs typeface="NikoshBAN" pitchFamily="2" charset="0"/>
            </a:endParaRPr>
          </a:p>
          <a:p>
            <a:pPr algn="ctr"/>
            <a:r>
              <a:rPr lang="en-US" sz="4400" b="1" dirty="0" err="1">
                <a:solidFill>
                  <a:schemeClr val="tx2"/>
                </a:solidFill>
                <a:latin typeface="NikoshBAN" pitchFamily="2" charset="0"/>
                <a:ea typeface="MingLiU-ExtB" pitchFamily="18" charset="-120"/>
                <a:cs typeface="NikoshBAN" pitchFamily="2" charset="0"/>
              </a:rPr>
              <a:t>আক্কেলপুর</a:t>
            </a:r>
            <a:r>
              <a:rPr lang="en-US" sz="4400" b="1" dirty="0">
                <a:solidFill>
                  <a:schemeClr val="tx2"/>
                </a:solidFill>
                <a:latin typeface="NikoshBAN" pitchFamily="2" charset="0"/>
                <a:ea typeface="MingLiU-ExtB" pitchFamily="18" charset="-120"/>
                <a:cs typeface="NikoshBAN" pitchFamily="2" charset="0"/>
              </a:rPr>
              <a:t> </a:t>
            </a:r>
            <a:r>
              <a:rPr lang="en-US" sz="4400" b="1" dirty="0" err="1">
                <a:solidFill>
                  <a:schemeClr val="tx2"/>
                </a:solidFill>
                <a:latin typeface="NikoshBAN" pitchFamily="2" charset="0"/>
                <a:ea typeface="MingLiU-ExtB" pitchFamily="18" charset="-120"/>
                <a:cs typeface="NikoshBAN" pitchFamily="2" charset="0"/>
              </a:rPr>
              <a:t>মডেল</a:t>
            </a:r>
            <a:r>
              <a:rPr lang="en-US" sz="4400" b="1" dirty="0">
                <a:solidFill>
                  <a:schemeClr val="tx2"/>
                </a:solidFill>
                <a:latin typeface="NikoshBAN" pitchFamily="2" charset="0"/>
                <a:ea typeface="MingLiU-ExtB" pitchFamily="18" charset="-120"/>
                <a:cs typeface="NikoshBAN" pitchFamily="2" charset="0"/>
              </a:rPr>
              <a:t> </a:t>
            </a:r>
            <a:r>
              <a:rPr lang="bn-BD" sz="4400" b="1" dirty="0">
                <a:solidFill>
                  <a:schemeClr val="tx2"/>
                </a:solidFill>
                <a:latin typeface="NikoshBAN" pitchFamily="2" charset="0"/>
                <a:ea typeface="MingLiU-ExtB" pitchFamily="18" charset="-120"/>
                <a:cs typeface="NikoshBAN" pitchFamily="2" charset="0"/>
              </a:rPr>
              <a:t>সরকা</a:t>
            </a:r>
            <a:r>
              <a:rPr lang="en-US" sz="4400" b="1" dirty="0" err="1">
                <a:solidFill>
                  <a:schemeClr val="tx2"/>
                </a:solidFill>
                <a:latin typeface="NikoshBAN" pitchFamily="2" charset="0"/>
                <a:ea typeface="MingLiU-ExtB" pitchFamily="18" charset="-120"/>
                <a:cs typeface="NikoshBAN" pitchFamily="2" charset="0"/>
              </a:rPr>
              <a:t>রি</a:t>
            </a:r>
            <a:r>
              <a:rPr lang="bn-BD" sz="4400" b="1" dirty="0">
                <a:solidFill>
                  <a:schemeClr val="tx2"/>
                </a:solidFill>
                <a:latin typeface="NikoshBAN" pitchFamily="2" charset="0"/>
                <a:ea typeface="MingLiU-ExtB" pitchFamily="18" charset="-120"/>
                <a:cs typeface="NikoshBAN" pitchFamily="2" charset="0"/>
              </a:rPr>
              <a:t> প্রাথমিক বিদ্যালয় </a:t>
            </a:r>
            <a:endParaRPr lang="en-US" sz="4400" b="1" dirty="0">
              <a:solidFill>
                <a:schemeClr val="tx2"/>
              </a:solidFill>
              <a:latin typeface="NikoshBAN" pitchFamily="2" charset="0"/>
              <a:ea typeface="MingLiU-ExtB" pitchFamily="18" charset="-120"/>
              <a:cs typeface="NikoshBAN" pitchFamily="2" charset="0"/>
            </a:endParaRPr>
          </a:p>
          <a:p>
            <a:pPr algn="ctr"/>
            <a:r>
              <a:rPr lang="en-US" sz="4400" b="1" dirty="0" err="1">
                <a:solidFill>
                  <a:schemeClr val="tx2"/>
                </a:solidFill>
                <a:latin typeface="NikoshBAN" pitchFamily="2" charset="0"/>
                <a:ea typeface="MingLiU-ExtB" pitchFamily="18" charset="-120"/>
                <a:cs typeface="NikoshBAN" pitchFamily="2" charset="0"/>
              </a:rPr>
              <a:t>আক্কেলপুর</a:t>
            </a:r>
            <a:r>
              <a:rPr lang="en-US" sz="4400" b="1" dirty="0">
                <a:solidFill>
                  <a:schemeClr val="tx2"/>
                </a:solidFill>
                <a:latin typeface="NikoshBAN" pitchFamily="2" charset="0"/>
                <a:ea typeface="MingLiU-ExtB" pitchFamily="18" charset="-120"/>
                <a:cs typeface="NikoshBAN" pitchFamily="2" charset="0"/>
              </a:rPr>
              <a:t>, </a:t>
            </a:r>
            <a:r>
              <a:rPr lang="en-US" sz="4400" b="1" dirty="0" err="1">
                <a:solidFill>
                  <a:schemeClr val="tx2"/>
                </a:solidFill>
                <a:latin typeface="NikoshBAN" pitchFamily="2" charset="0"/>
                <a:ea typeface="MingLiU-ExtB" pitchFamily="18" charset="-120"/>
                <a:cs typeface="NikoshBAN" pitchFamily="2" charset="0"/>
              </a:rPr>
              <a:t>জয়পুরহাট</a:t>
            </a:r>
            <a:r>
              <a:rPr lang="bn-BD" sz="4400" b="1" dirty="0">
                <a:solidFill>
                  <a:schemeClr val="tx2"/>
                </a:solidFill>
                <a:latin typeface="NikoshBAN" pitchFamily="2" charset="0"/>
                <a:ea typeface="MingLiU-ExtB" pitchFamily="18" charset="-120"/>
                <a:cs typeface="NikoshBAN" pitchFamily="2" charset="0"/>
              </a:rPr>
              <a:t>।</a:t>
            </a:r>
            <a:endParaRPr lang="en-US" sz="4400" b="1" dirty="0">
              <a:solidFill>
                <a:schemeClr val="tx2"/>
              </a:solidFill>
              <a:latin typeface="NikoshBAN" pitchFamily="2" charset="0"/>
              <a:ea typeface="MingLiU-ExtB" pitchFamily="18" charset="-120"/>
              <a:cs typeface="NikoshBAN" pitchFamily="2" charset="0"/>
            </a:endParaRPr>
          </a:p>
        </p:txBody>
      </p:sp>
      <p:sp>
        <p:nvSpPr>
          <p:cNvPr id="3" name="Rectangle 2"/>
          <p:cNvSpPr/>
          <p:nvPr/>
        </p:nvSpPr>
        <p:spPr>
          <a:xfrm>
            <a:off x="2297373" y="30537"/>
            <a:ext cx="4727576" cy="1200329"/>
          </a:xfrm>
          <a:prstGeom prst="rect">
            <a:avLst/>
          </a:prstGeom>
          <a:ln w="57150">
            <a:solidFill>
              <a:srgbClr val="0033CC"/>
            </a:solidFill>
          </a:ln>
        </p:spPr>
        <p:txBody>
          <a:bodyPr wrap="none">
            <a:spAutoFit/>
          </a:bodyPr>
          <a:lstStyle/>
          <a:p>
            <a:r>
              <a:rPr lang="bn-BD" sz="7200" b="1" dirty="0">
                <a:ln>
                  <a:solidFill>
                    <a:srgbClr val="0033CC"/>
                  </a:solidFill>
                </a:ln>
                <a:solidFill>
                  <a:schemeClr val="accent2"/>
                </a:solidFill>
                <a:latin typeface="NikoshBAN" pitchFamily="2" charset="0"/>
                <a:ea typeface="MingLiU-ExtB" pitchFamily="18" charset="-120"/>
                <a:cs typeface="NikoshBAN" pitchFamily="2" charset="0"/>
              </a:rPr>
              <a:t>শিক্ষক পরিচিতি</a:t>
            </a:r>
          </a:p>
        </p:txBody>
      </p:sp>
      <p:pic>
        <p:nvPicPr>
          <p:cNvPr id="5" name="Picture 4">
            <a:extLst>
              <a:ext uri="{FF2B5EF4-FFF2-40B4-BE49-F238E27FC236}">
                <a16:creationId xmlns:a16="http://schemas.microsoft.com/office/drawing/2014/main" xmlns="" id="{E1D2CC2A-2F63-4576-BC20-A7F883230C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603" y="1230865"/>
            <a:ext cx="3523397" cy="4328745"/>
          </a:xfrm>
          <a:prstGeom prst="rect">
            <a:avLst/>
          </a:prstGeom>
        </p:spPr>
      </p:pic>
    </p:spTree>
    <p:extLst>
      <p:ext uri="{BB962C8B-B14F-4D97-AF65-F5344CB8AC3E}">
        <p14:creationId xmlns:p14="http://schemas.microsoft.com/office/powerpoint/2010/main" val="491458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052957" y="457206"/>
            <a:ext cx="6858000" cy="8728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b="1" dirty="0" err="1" smtClean="0">
                <a:solidFill>
                  <a:srgbClr val="FF0000"/>
                </a:solidFill>
                <a:effectLst>
                  <a:outerShdw blurRad="38100" dist="38100" dir="2700000" algn="tl">
                    <a:srgbClr val="000000">
                      <a:alpha val="43137"/>
                    </a:srgbClr>
                  </a:outerShdw>
                </a:effectLst>
              </a:rPr>
              <a:t>উপাত্ত</a:t>
            </a:r>
            <a:r>
              <a:rPr lang="en-US" sz="4000" b="1" dirty="0" smtClean="0">
                <a:solidFill>
                  <a:srgbClr val="FF0000"/>
                </a:solidFill>
                <a:effectLst>
                  <a:outerShdw blurRad="38100" dist="38100" dir="2700000" algn="tl">
                    <a:srgbClr val="000000">
                      <a:alpha val="43137"/>
                    </a:srgbClr>
                  </a:outerShdw>
                </a:effectLst>
              </a:rPr>
              <a:t> </a:t>
            </a:r>
            <a:r>
              <a:rPr lang="en-US" sz="4000" b="1" dirty="0" err="1" smtClean="0">
                <a:solidFill>
                  <a:srgbClr val="FF0000"/>
                </a:solidFill>
                <a:effectLst>
                  <a:outerShdw blurRad="38100" dist="38100" dir="2700000" algn="tl">
                    <a:srgbClr val="000000">
                      <a:alpha val="43137"/>
                    </a:srgbClr>
                  </a:outerShdw>
                </a:effectLst>
              </a:rPr>
              <a:t>সংগ্রহ</a:t>
            </a:r>
            <a:r>
              <a:rPr lang="en-US" sz="4000" b="1" dirty="0" smtClean="0">
                <a:solidFill>
                  <a:srgbClr val="FF0000"/>
                </a:solidFill>
                <a:effectLst>
                  <a:outerShdw blurRad="38100" dist="38100" dir="2700000" algn="tl">
                    <a:srgbClr val="000000">
                      <a:alpha val="43137"/>
                    </a:srgbClr>
                  </a:outerShdw>
                </a:effectLst>
              </a:rPr>
              <a:t> ও </a:t>
            </a:r>
            <a:r>
              <a:rPr lang="en-US" sz="4000" b="1" dirty="0" err="1" smtClean="0">
                <a:solidFill>
                  <a:srgbClr val="FF0000"/>
                </a:solidFill>
                <a:effectLst>
                  <a:outerShdw blurRad="38100" dist="38100" dir="2700000" algn="tl">
                    <a:srgbClr val="000000">
                      <a:alpha val="43137"/>
                    </a:srgbClr>
                  </a:outerShdw>
                </a:effectLst>
              </a:rPr>
              <a:t>বিন্যস্তকরণ</a:t>
            </a:r>
            <a:endParaRPr lang="en-US" sz="4000" b="1" dirty="0">
              <a:solidFill>
                <a:srgbClr val="FF0000"/>
              </a:solidFill>
              <a:effectLst>
                <a:outerShdw blurRad="38100" dist="38100" dir="2700000" algn="tl">
                  <a:srgbClr val="000000">
                    <a:alpha val="43137"/>
                  </a:srgbClr>
                </a:outerShdw>
              </a:effectLst>
            </a:endParaRPr>
          </a:p>
        </p:txBody>
      </p:sp>
      <p:sp>
        <p:nvSpPr>
          <p:cNvPr id="5" name="TextBox 2"/>
          <p:cNvSpPr txBox="1"/>
          <p:nvPr/>
        </p:nvSpPr>
        <p:spPr>
          <a:xfrm>
            <a:off x="683870" y="2579775"/>
            <a:ext cx="8432422" cy="2554545"/>
          </a:xfrm>
          <a:prstGeom prst="rect">
            <a:avLst/>
          </a:prstGeom>
          <a:noFill/>
        </p:spPr>
        <p:txBody>
          <a:bodyPr wrap="square" rtlCol="0">
            <a:spAutoFit/>
          </a:bodyPr>
          <a:lstStyle/>
          <a:p>
            <a:r>
              <a:rPr lang="bn-IN" sz="3200" b="1" dirty="0">
                <a:solidFill>
                  <a:srgbClr val="0000CC"/>
                </a:solidFill>
                <a:latin typeface="NikoshBAN" panose="02000000000000000000" pitchFamily="2" charset="0"/>
                <a:cs typeface="NikoshBAN" panose="02000000000000000000" pitchFamily="2" charset="0"/>
              </a:rPr>
              <a:t>২৬.১.১</a:t>
            </a:r>
            <a:r>
              <a:rPr lang="en-US" sz="3200" b="1" dirty="0">
                <a:solidFill>
                  <a:srgbClr val="0000CC"/>
                </a:solidFill>
                <a:latin typeface="NikoshBAN" panose="02000000000000000000" pitchFamily="2" charset="0"/>
                <a:cs typeface="NikoshBAN" panose="02000000000000000000" pitchFamily="2" charset="0"/>
              </a:rPr>
              <a:t>-</a:t>
            </a:r>
            <a:r>
              <a:rPr lang="bn-IN" sz="3200" b="1" dirty="0">
                <a:solidFill>
                  <a:srgbClr val="0000CC"/>
                </a:solidFill>
                <a:latin typeface="NikoshBAN" panose="02000000000000000000" pitchFamily="2" charset="0"/>
                <a:cs typeface="NikoshBAN" panose="02000000000000000000" pitchFamily="2" charset="0"/>
              </a:rPr>
              <a:t> পরিচিত পরিবেশ হতে বিভিন্ন ধরনের উপাত্ত </a:t>
            </a:r>
            <a:r>
              <a:rPr lang="en-US" sz="3200" b="1" dirty="0" smtClean="0">
                <a:solidFill>
                  <a:srgbClr val="0000CC"/>
                </a:solidFill>
                <a:latin typeface="NikoshBAN" panose="02000000000000000000" pitchFamily="2" charset="0"/>
                <a:cs typeface="NikoshBAN" panose="02000000000000000000" pitchFamily="2" charset="0"/>
              </a:rPr>
              <a:t> </a:t>
            </a:r>
            <a:r>
              <a:rPr lang="bn-IN" sz="3200" b="1" dirty="0">
                <a:solidFill>
                  <a:srgbClr val="0000CC"/>
                </a:solidFill>
                <a:latin typeface="NikoshBAN" panose="02000000000000000000" pitchFamily="2" charset="0"/>
                <a:cs typeface="NikoshBAN" panose="02000000000000000000" pitchFamily="2" charset="0"/>
              </a:rPr>
              <a:t>সংগ্রহ করতে পারবে।</a:t>
            </a:r>
          </a:p>
          <a:p>
            <a:r>
              <a:rPr lang="bn-IN" sz="3200" b="1" dirty="0">
                <a:solidFill>
                  <a:srgbClr val="0000CC"/>
                </a:solidFill>
                <a:latin typeface="NikoshBAN" panose="02000000000000000000" pitchFamily="2" charset="0"/>
                <a:cs typeface="NikoshBAN" panose="02000000000000000000" pitchFamily="2" charset="0"/>
              </a:rPr>
              <a:t>২৬.২.১-সংগৃহীত উপাত্তকে টালির সাহায্যে গণণা </a:t>
            </a:r>
            <a:r>
              <a:rPr lang="bn-IN" sz="3200" b="1" dirty="0" smtClean="0">
                <a:solidFill>
                  <a:srgbClr val="0000CC"/>
                </a:solidFill>
                <a:latin typeface="NikoshBAN" panose="02000000000000000000" pitchFamily="2" charset="0"/>
                <a:cs typeface="NikoshBAN" panose="02000000000000000000" pitchFamily="2" charset="0"/>
              </a:rPr>
              <a:t>করতেপারবে </a:t>
            </a:r>
            <a:r>
              <a:rPr lang="bn-IN" sz="3200" b="1" dirty="0">
                <a:solidFill>
                  <a:srgbClr val="0000CC"/>
                </a:solidFill>
                <a:latin typeface="NikoshBAN" panose="02000000000000000000" pitchFamily="2" charset="0"/>
                <a:cs typeface="NikoshBAN" panose="02000000000000000000" pitchFamily="2" charset="0"/>
              </a:rPr>
              <a:t>এবং উপাত্তকে সারণির সাহায্যে প্রকাশ </a:t>
            </a:r>
            <a:r>
              <a:rPr lang="bn-IN" sz="3200" b="1" dirty="0" smtClean="0">
                <a:solidFill>
                  <a:srgbClr val="0000CC"/>
                </a:solidFill>
                <a:latin typeface="NikoshBAN" panose="02000000000000000000" pitchFamily="2" charset="0"/>
                <a:cs typeface="NikoshBAN" panose="02000000000000000000" pitchFamily="2" charset="0"/>
              </a:rPr>
              <a:t>করতে </a:t>
            </a:r>
            <a:r>
              <a:rPr lang="bn-IN" sz="3200" b="1" dirty="0">
                <a:solidFill>
                  <a:srgbClr val="0000CC"/>
                </a:solidFill>
                <a:latin typeface="NikoshBAN" panose="02000000000000000000" pitchFamily="2" charset="0"/>
                <a:cs typeface="NikoshBAN" panose="02000000000000000000" pitchFamily="2" charset="0"/>
              </a:rPr>
              <a:t>পারবে।</a:t>
            </a:r>
            <a:endParaRPr lang="en-US" sz="3200" b="1" dirty="0">
              <a:solidFill>
                <a:srgbClr val="0000CC"/>
              </a:solidFill>
              <a:latin typeface="NikoshBAN" panose="02000000000000000000" pitchFamily="2" charset="0"/>
              <a:cs typeface="NikoshBAN" panose="02000000000000000000" pitchFamily="2" charset="0"/>
            </a:endParaRPr>
          </a:p>
        </p:txBody>
      </p:sp>
      <p:sp>
        <p:nvSpPr>
          <p:cNvPr id="6" name="Rounded Rectangle 5"/>
          <p:cNvSpPr/>
          <p:nvPr/>
        </p:nvSpPr>
        <p:spPr>
          <a:xfrm>
            <a:off x="2840182" y="1482471"/>
            <a:ext cx="3796146" cy="8728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b="1" dirty="0" err="1" smtClean="0">
                <a:solidFill>
                  <a:srgbClr val="C00000"/>
                </a:solidFill>
                <a:effectLst>
                  <a:outerShdw blurRad="38100" dist="38100" dir="2700000" algn="tl">
                    <a:srgbClr val="000000">
                      <a:alpha val="43137"/>
                    </a:srgbClr>
                  </a:outerShdw>
                </a:effectLst>
              </a:rPr>
              <a:t>শিখনফল</a:t>
            </a:r>
            <a:endParaRPr lang="en-US" sz="40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540480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364343" y="3629890"/>
            <a:ext cx="8250712" cy="58743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b="1" dirty="0">
                <a:solidFill>
                  <a:srgbClr val="0000CC"/>
                </a:solidFill>
              </a:rPr>
              <a:t>মূলভাব:</a:t>
            </a:r>
            <a:r>
              <a:rPr lang="as-IN" dirty="0">
                <a:solidFill>
                  <a:srgbClr val="0000CC"/>
                </a:solidFill>
              </a:rPr>
              <a:t> দৈনন্দিন জীবনে আমরা সংখ্যাভিত্তিক তথ্য ও উপাত্ত ব্যবহার করে থাকি। বর্তমান সময়কে তথ্য প্রযুক্তির যুগ বলা হয়। তথ্য প্রযুক্তির যুগে বাস করে তথ্য ও উপাত্ত ব্যবহার সম্বন্ধে জানা এবং জ্ঞান লাভ করা প্রত্যেক শিক্ষার্থীর জন্য গুরুত্বপূর্ণ ও অপরিহার্য। সময়ের চাহিদার পরিপ্রেক্ষিতে চতুর্থ শ্রেণিতে শিক্ষার্থীদের পরিসংখ্যানের ধারণা দেওয়া হয়েছে। শ্রেণিতে শিখন শেখানোর সময় সে সকল দিকে গুরুত্ব দেওয়া উচিত, যাতে শিক্ষার্থীদের উৎসাহিত করবে এবং তার পারিপার্শ্বিক পরিবেশ থেকে অর্জিত তথ্য বা উপাত্ত বিশ্লেষণ করতে পারবে। শিক্ষার্থীদের নিকট পরিবেশ থেকে তথ্য বা উপাত্ত সংগ্রহ করা একান্ত প্রয়োজন। বিদ্যালয়ের শিক্ষা সম্পর্কিত বিভিন্ন উপাত্ত এবং শিক্ষার্থীদের দৈনন্দিন জীবন থেকে প্রাপ্ত উপাত্ত, পরিবারের সদস্য সংখ্যা, শিক্ষার্থীদের ওজন, উচ্চতা, পরীক্ষায় প্রাপ্ত নম্বর ইত্যাদি থেকে উপাত্ত সংগ্রহ করা যায়। সংগৃহীত উপাত্ত কীভাবে বিন্যস্ত করতে হবে এবং এর শিখন-শেখানো কার্যাবলির কৌশল শনাক্তকরণ এবং তা শ্রেণিকক্ষে প্রয়োগ সম্পর্কিত বিষয় এ অধিবেশনে আলোকপাত করা হবে।</a:t>
            </a:r>
            <a:endParaRPr lang="en-US" dirty="0">
              <a:solidFill>
                <a:srgbClr val="0000CC"/>
              </a:solidFill>
            </a:endParaRPr>
          </a:p>
        </p:txBody>
      </p:sp>
    </p:spTree>
    <p:extLst>
      <p:ext uri="{BB962C8B-B14F-4D97-AF65-F5344CB8AC3E}">
        <p14:creationId xmlns:p14="http://schemas.microsoft.com/office/powerpoint/2010/main" val="2826180981"/>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 xmlns:a16="http://schemas.microsoft.com/office/drawing/2014/main" id="{9C15B6D8-5604-46D8-8B89-A9A3479DF611}"/>
              </a:ext>
            </a:extLst>
          </p:cNvPr>
          <p:cNvSpPr/>
          <p:nvPr/>
        </p:nvSpPr>
        <p:spPr>
          <a:xfrm>
            <a:off x="2390275" y="348921"/>
            <a:ext cx="4232197" cy="541421"/>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3200" b="1" dirty="0" err="1">
                <a:solidFill>
                  <a:srgbClr val="0000CC"/>
                </a:solidFill>
              </a:rPr>
              <a:t>উপাত্ত</a:t>
            </a:r>
            <a:r>
              <a:rPr lang="en-US" sz="3200" b="1" dirty="0">
                <a:solidFill>
                  <a:srgbClr val="0000CC"/>
                </a:solidFill>
              </a:rPr>
              <a:t> </a:t>
            </a:r>
            <a:r>
              <a:rPr lang="en-US" sz="3200" b="1" dirty="0" err="1">
                <a:solidFill>
                  <a:srgbClr val="0000CC"/>
                </a:solidFill>
              </a:rPr>
              <a:t>বিন্যস্তকরণ</a:t>
            </a:r>
            <a:endParaRPr lang="en-US" sz="3200" b="1" dirty="0">
              <a:solidFill>
                <a:srgbClr val="0000CC"/>
              </a:solidFill>
            </a:endParaRPr>
          </a:p>
        </p:txBody>
      </p:sp>
      <p:sp>
        <p:nvSpPr>
          <p:cNvPr id="4" name="Rectangle: Rounded Corners 3">
            <a:extLst>
              <a:ext uri="{FF2B5EF4-FFF2-40B4-BE49-F238E27FC236}">
                <a16:creationId xmlns="" xmlns:a16="http://schemas.microsoft.com/office/drawing/2014/main" id="{D7580447-398D-44A3-B47B-BB5610D11244}"/>
              </a:ext>
            </a:extLst>
          </p:cNvPr>
          <p:cNvSpPr/>
          <p:nvPr/>
        </p:nvSpPr>
        <p:spPr>
          <a:xfrm>
            <a:off x="204537" y="1052946"/>
            <a:ext cx="4131936" cy="177338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800" dirty="0" smtClean="0"/>
          </a:p>
          <a:p>
            <a:r>
              <a:rPr lang="en-US" sz="2600" dirty="0" err="1" smtClean="0"/>
              <a:t>আদিব</a:t>
            </a:r>
            <a:r>
              <a:rPr lang="en-US" sz="2600" dirty="0" smtClean="0"/>
              <a:t> </a:t>
            </a:r>
            <a:r>
              <a:rPr lang="en-US" sz="2600" dirty="0" err="1"/>
              <a:t>গণিতে</a:t>
            </a:r>
            <a:r>
              <a:rPr lang="en-US" sz="2600" dirty="0"/>
              <a:t> </a:t>
            </a:r>
            <a:r>
              <a:rPr lang="en-US" sz="2600" dirty="0" err="1"/>
              <a:t>ভালো</a:t>
            </a:r>
            <a:endParaRPr lang="en-US" sz="2600" dirty="0"/>
          </a:p>
          <a:p>
            <a:r>
              <a:rPr lang="en-US" sz="2600" dirty="0" err="1" smtClean="0"/>
              <a:t>জীম</a:t>
            </a:r>
            <a:r>
              <a:rPr lang="en-US" sz="2600" dirty="0" smtClean="0"/>
              <a:t> </a:t>
            </a:r>
            <a:r>
              <a:rPr lang="en-US" sz="2600" dirty="0" err="1"/>
              <a:t>গণিতে</a:t>
            </a:r>
            <a:r>
              <a:rPr lang="en-US" sz="2600" dirty="0"/>
              <a:t> </a:t>
            </a:r>
            <a:r>
              <a:rPr lang="en-US" sz="2600" dirty="0" err="1"/>
              <a:t>কাচা</a:t>
            </a:r>
            <a:endParaRPr lang="en-US" sz="2600" dirty="0"/>
          </a:p>
          <a:p>
            <a:r>
              <a:rPr lang="en-US" sz="2600" dirty="0" err="1" smtClean="0"/>
              <a:t>স্মৃতি</a:t>
            </a:r>
            <a:r>
              <a:rPr lang="en-US" sz="2600" dirty="0" smtClean="0"/>
              <a:t> </a:t>
            </a:r>
            <a:r>
              <a:rPr lang="en-US" sz="2600" dirty="0" err="1"/>
              <a:t>গণিতে</a:t>
            </a:r>
            <a:r>
              <a:rPr lang="en-US" sz="2600" dirty="0"/>
              <a:t> </a:t>
            </a:r>
            <a:r>
              <a:rPr lang="en-US" sz="2600" dirty="0" err="1"/>
              <a:t>সবচেয়ে</a:t>
            </a:r>
            <a:r>
              <a:rPr lang="en-US" sz="2600" dirty="0"/>
              <a:t> </a:t>
            </a:r>
            <a:r>
              <a:rPr lang="en-US" sz="2600" dirty="0" err="1"/>
              <a:t>ভালো</a:t>
            </a:r>
            <a:endParaRPr lang="en-US" sz="2600" dirty="0"/>
          </a:p>
          <a:p>
            <a:pPr algn="ctr"/>
            <a:endParaRPr lang="en-US" sz="2800" dirty="0"/>
          </a:p>
        </p:txBody>
      </p:sp>
      <p:sp>
        <p:nvSpPr>
          <p:cNvPr id="5" name="Rectangle: Rounded Corners 4">
            <a:extLst>
              <a:ext uri="{FF2B5EF4-FFF2-40B4-BE49-F238E27FC236}">
                <a16:creationId xmlns="" xmlns:a16="http://schemas.microsoft.com/office/drawing/2014/main" id="{4DD86CE9-FD78-44A4-BE64-8A25F303C3DC}"/>
              </a:ext>
            </a:extLst>
          </p:cNvPr>
          <p:cNvSpPr/>
          <p:nvPr/>
        </p:nvSpPr>
        <p:spPr>
          <a:xfrm>
            <a:off x="4506372" y="1052945"/>
            <a:ext cx="5136391" cy="17733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smtClean="0">
              <a:solidFill>
                <a:srgbClr val="0000CC"/>
              </a:solidFill>
            </a:endParaRPr>
          </a:p>
          <a:p>
            <a:r>
              <a:rPr lang="en-US" sz="2800" dirty="0" err="1" smtClean="0">
                <a:solidFill>
                  <a:srgbClr val="0000CC"/>
                </a:solidFill>
              </a:rPr>
              <a:t>আদিব</a:t>
            </a:r>
            <a:r>
              <a:rPr lang="en-US" sz="2800" dirty="0" smtClean="0">
                <a:solidFill>
                  <a:srgbClr val="0000CC"/>
                </a:solidFill>
              </a:rPr>
              <a:t> </a:t>
            </a:r>
            <a:r>
              <a:rPr lang="en-US" sz="2800" dirty="0" err="1" smtClean="0">
                <a:solidFill>
                  <a:srgbClr val="0000CC"/>
                </a:solidFill>
              </a:rPr>
              <a:t>গণিতে</a:t>
            </a:r>
            <a:r>
              <a:rPr lang="en-US" sz="2800" dirty="0" smtClean="0">
                <a:solidFill>
                  <a:srgbClr val="0000CC"/>
                </a:solidFill>
              </a:rPr>
              <a:t> </a:t>
            </a:r>
            <a:r>
              <a:rPr lang="en-US" sz="2800" dirty="0">
                <a:solidFill>
                  <a:srgbClr val="0000CC"/>
                </a:solidFill>
              </a:rPr>
              <a:t>৭৫ </a:t>
            </a:r>
            <a:r>
              <a:rPr lang="en-US" sz="2800" dirty="0" err="1">
                <a:solidFill>
                  <a:srgbClr val="0000CC"/>
                </a:solidFill>
              </a:rPr>
              <a:t>নম্বর</a:t>
            </a:r>
            <a:r>
              <a:rPr lang="en-US" sz="2800" dirty="0">
                <a:solidFill>
                  <a:srgbClr val="0000CC"/>
                </a:solidFill>
              </a:rPr>
              <a:t> </a:t>
            </a:r>
            <a:r>
              <a:rPr lang="en-US" sz="2800" dirty="0" err="1" smtClean="0">
                <a:solidFill>
                  <a:srgbClr val="0000CC"/>
                </a:solidFill>
              </a:rPr>
              <a:t>পেয়েছে</a:t>
            </a:r>
            <a:r>
              <a:rPr lang="en-US" sz="2800" dirty="0">
                <a:solidFill>
                  <a:srgbClr val="0000CC"/>
                </a:solidFill>
              </a:rPr>
              <a:t> </a:t>
            </a:r>
            <a:endParaRPr lang="en-US" sz="2800" dirty="0" smtClean="0">
              <a:solidFill>
                <a:srgbClr val="0000CC"/>
              </a:solidFill>
            </a:endParaRPr>
          </a:p>
          <a:p>
            <a:r>
              <a:rPr lang="en-US" sz="2800" dirty="0" err="1" smtClean="0">
                <a:solidFill>
                  <a:srgbClr val="0000CC"/>
                </a:solidFill>
              </a:rPr>
              <a:t>জীম</a:t>
            </a:r>
            <a:r>
              <a:rPr lang="en-US" sz="2800" dirty="0" smtClean="0">
                <a:solidFill>
                  <a:srgbClr val="0000CC"/>
                </a:solidFill>
              </a:rPr>
              <a:t> </a:t>
            </a:r>
            <a:r>
              <a:rPr lang="en-US" sz="2800" dirty="0" err="1">
                <a:solidFill>
                  <a:srgbClr val="0000CC"/>
                </a:solidFill>
              </a:rPr>
              <a:t>গণিতে</a:t>
            </a:r>
            <a:r>
              <a:rPr lang="en-US" sz="2800" dirty="0">
                <a:solidFill>
                  <a:srgbClr val="0000CC"/>
                </a:solidFill>
              </a:rPr>
              <a:t> ৩৫ </a:t>
            </a:r>
            <a:r>
              <a:rPr lang="en-US" sz="2800" dirty="0" err="1">
                <a:solidFill>
                  <a:srgbClr val="0000CC"/>
                </a:solidFill>
              </a:rPr>
              <a:t>নম্বর</a:t>
            </a:r>
            <a:r>
              <a:rPr lang="en-US" sz="2800" dirty="0">
                <a:solidFill>
                  <a:srgbClr val="0000CC"/>
                </a:solidFill>
              </a:rPr>
              <a:t> </a:t>
            </a:r>
            <a:r>
              <a:rPr lang="en-US" sz="2800" dirty="0" err="1">
                <a:solidFill>
                  <a:srgbClr val="0000CC"/>
                </a:solidFill>
              </a:rPr>
              <a:t>পেয়েছে</a:t>
            </a:r>
            <a:endParaRPr lang="en-US" sz="2800" dirty="0">
              <a:solidFill>
                <a:srgbClr val="0000CC"/>
              </a:solidFill>
            </a:endParaRPr>
          </a:p>
          <a:p>
            <a:r>
              <a:rPr lang="en-US" sz="2800" dirty="0" err="1" smtClean="0">
                <a:solidFill>
                  <a:srgbClr val="0000CC"/>
                </a:solidFill>
              </a:rPr>
              <a:t>স্মৃতি</a:t>
            </a:r>
            <a:r>
              <a:rPr lang="en-US" sz="2800" dirty="0" smtClean="0">
                <a:solidFill>
                  <a:srgbClr val="0000CC"/>
                </a:solidFill>
              </a:rPr>
              <a:t> </a:t>
            </a:r>
            <a:r>
              <a:rPr lang="en-US" sz="2800" dirty="0" err="1">
                <a:solidFill>
                  <a:srgbClr val="0000CC"/>
                </a:solidFill>
              </a:rPr>
              <a:t>গণিতে</a:t>
            </a:r>
            <a:r>
              <a:rPr lang="en-US" sz="2800" dirty="0">
                <a:solidFill>
                  <a:srgbClr val="0000CC"/>
                </a:solidFill>
              </a:rPr>
              <a:t> ৯৬ </a:t>
            </a:r>
            <a:r>
              <a:rPr lang="en-US" sz="2800" dirty="0" err="1">
                <a:solidFill>
                  <a:srgbClr val="0000CC"/>
                </a:solidFill>
              </a:rPr>
              <a:t>নম্বর</a:t>
            </a:r>
            <a:r>
              <a:rPr lang="en-US" sz="2800" dirty="0">
                <a:solidFill>
                  <a:srgbClr val="0000CC"/>
                </a:solidFill>
              </a:rPr>
              <a:t> </a:t>
            </a:r>
            <a:r>
              <a:rPr lang="en-US" sz="2800" dirty="0" err="1">
                <a:solidFill>
                  <a:srgbClr val="0000CC"/>
                </a:solidFill>
              </a:rPr>
              <a:t>পেয়েছে</a:t>
            </a:r>
            <a:endParaRPr lang="en-US" sz="2800" dirty="0">
              <a:solidFill>
                <a:srgbClr val="0000CC"/>
              </a:solidFill>
            </a:endParaRPr>
          </a:p>
          <a:p>
            <a:endParaRPr lang="en-US" sz="2400" dirty="0">
              <a:solidFill>
                <a:srgbClr val="0000CC"/>
              </a:solidFill>
            </a:endParaRPr>
          </a:p>
        </p:txBody>
      </p:sp>
      <p:sp>
        <p:nvSpPr>
          <p:cNvPr id="6" name="Rectangle: Rounded Corners 5">
            <a:extLst>
              <a:ext uri="{FF2B5EF4-FFF2-40B4-BE49-F238E27FC236}">
                <a16:creationId xmlns="" xmlns:a16="http://schemas.microsoft.com/office/drawing/2014/main" id="{CD63D5FD-288E-42DF-8854-652DE9EE0ED3}"/>
              </a:ext>
            </a:extLst>
          </p:cNvPr>
          <p:cNvSpPr/>
          <p:nvPr/>
        </p:nvSpPr>
        <p:spPr>
          <a:xfrm>
            <a:off x="513350" y="3200404"/>
            <a:ext cx="2562726" cy="541421"/>
          </a:xfrm>
          <a:prstGeom prst="roundRect">
            <a:avLst/>
          </a:prstGeom>
          <a:solidFill>
            <a:srgbClr val="FF66FF"/>
          </a:solidFill>
          <a:ln w="57150">
            <a:solidFill>
              <a:srgbClr val="0000CC"/>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effectLst>
                  <a:outerShdw blurRad="38100" dist="38100" dir="2700000" algn="tl">
                    <a:srgbClr val="000000">
                      <a:alpha val="43137"/>
                    </a:srgbClr>
                  </a:outerShdw>
                </a:effectLst>
              </a:rPr>
              <a:t>তথ্য</a:t>
            </a:r>
            <a:endParaRPr lang="en-US" sz="2800" b="1" dirty="0">
              <a:effectLst>
                <a:outerShdw blurRad="38100" dist="38100" dir="2700000" algn="tl">
                  <a:srgbClr val="000000">
                    <a:alpha val="43137"/>
                  </a:srgbClr>
                </a:outerShdw>
              </a:effectLst>
            </a:endParaRPr>
          </a:p>
        </p:txBody>
      </p:sp>
      <p:sp>
        <p:nvSpPr>
          <p:cNvPr id="7" name="Rectangle: Rounded Corners 6">
            <a:extLst>
              <a:ext uri="{FF2B5EF4-FFF2-40B4-BE49-F238E27FC236}">
                <a16:creationId xmlns="" xmlns:a16="http://schemas.microsoft.com/office/drawing/2014/main" id="{A1660AB2-172E-4B5D-9416-2123A24B3813}"/>
              </a:ext>
            </a:extLst>
          </p:cNvPr>
          <p:cNvSpPr/>
          <p:nvPr/>
        </p:nvSpPr>
        <p:spPr>
          <a:xfrm>
            <a:off x="5631872" y="3158844"/>
            <a:ext cx="2562726" cy="541421"/>
          </a:xfrm>
          <a:prstGeom prst="roundRect">
            <a:avLst/>
          </a:prstGeom>
          <a:solidFill>
            <a:srgbClr val="FF66FF"/>
          </a:solidFill>
          <a:ln w="57150">
            <a:solidFill>
              <a:srgbClr val="0000CC"/>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effectLst>
                  <a:outerShdw blurRad="38100" dist="38100" dir="2700000" algn="tl">
                    <a:srgbClr val="000000">
                      <a:alpha val="43137"/>
                    </a:srgbClr>
                  </a:outerShdw>
                </a:effectLst>
              </a:rPr>
              <a:t>উপাত্ত</a:t>
            </a:r>
            <a:endParaRPr lang="en-US" sz="2800" b="1" dirty="0">
              <a:effectLst>
                <a:outerShdw blurRad="38100" dist="38100" dir="2700000" algn="tl">
                  <a:srgbClr val="000000">
                    <a:alpha val="43137"/>
                  </a:srgbClr>
                </a:outerShdw>
              </a:effectLst>
            </a:endParaRPr>
          </a:p>
        </p:txBody>
      </p:sp>
      <p:sp>
        <p:nvSpPr>
          <p:cNvPr id="8" name="Rectangle: Rounded Corners 7">
            <a:extLst>
              <a:ext uri="{FF2B5EF4-FFF2-40B4-BE49-F238E27FC236}">
                <a16:creationId xmlns="" xmlns:a16="http://schemas.microsoft.com/office/drawing/2014/main" id="{1712BAE1-C676-4987-A575-F7167CDDE469}"/>
              </a:ext>
            </a:extLst>
          </p:cNvPr>
          <p:cNvSpPr/>
          <p:nvPr/>
        </p:nvSpPr>
        <p:spPr>
          <a:xfrm>
            <a:off x="204535" y="4083084"/>
            <a:ext cx="3799427" cy="1624988"/>
          </a:xfrm>
          <a:prstGeom prst="round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err="1">
                <a:effectLst>
                  <a:outerShdw blurRad="38100" dist="38100" dir="2700000" algn="tl">
                    <a:srgbClr val="000000">
                      <a:alpha val="43137"/>
                    </a:srgbClr>
                  </a:outerShdw>
                </a:effectLst>
              </a:rPr>
              <a:t>তথ্য</a:t>
            </a:r>
            <a:r>
              <a:rPr lang="en-US" sz="2800" b="1" dirty="0">
                <a:effectLst>
                  <a:outerShdw blurRad="38100" dist="38100" dir="2700000" algn="tl">
                    <a:srgbClr val="000000">
                      <a:alpha val="43137"/>
                    </a:srgbClr>
                  </a:outerShdw>
                </a:effectLst>
              </a:rPr>
              <a:t>: </a:t>
            </a:r>
            <a:r>
              <a:rPr lang="en-US" sz="2800" b="1" dirty="0" err="1">
                <a:effectLst>
                  <a:outerShdw blurRad="38100" dist="38100" dir="2700000" algn="tl">
                    <a:srgbClr val="000000">
                      <a:alpha val="43137"/>
                    </a:srgbClr>
                  </a:outerShdw>
                </a:effectLst>
              </a:rPr>
              <a:t>যে</a:t>
            </a:r>
            <a:r>
              <a:rPr lang="en-US" sz="2800" b="1" dirty="0">
                <a:effectLst>
                  <a:outerShdw blurRad="38100" dist="38100" dir="2700000" algn="tl">
                    <a:srgbClr val="000000">
                      <a:alpha val="43137"/>
                    </a:srgbClr>
                  </a:outerShdw>
                </a:effectLst>
              </a:rPr>
              <a:t> </a:t>
            </a:r>
            <a:r>
              <a:rPr lang="en-US" sz="2800" b="1" dirty="0" err="1">
                <a:effectLst>
                  <a:outerShdw blurRad="38100" dist="38100" dir="2700000" algn="tl">
                    <a:srgbClr val="000000">
                      <a:alpha val="43137"/>
                    </a:srgbClr>
                  </a:outerShdw>
                </a:effectLst>
              </a:rPr>
              <a:t>কোনো</a:t>
            </a:r>
            <a:r>
              <a:rPr lang="en-US" sz="2800" b="1" dirty="0">
                <a:effectLst>
                  <a:outerShdw blurRad="38100" dist="38100" dir="2700000" algn="tl">
                    <a:srgbClr val="000000">
                      <a:alpha val="43137"/>
                    </a:srgbClr>
                  </a:outerShdw>
                </a:effectLst>
              </a:rPr>
              <a:t> </a:t>
            </a:r>
            <a:r>
              <a:rPr lang="en-US" sz="2800" b="1" dirty="0" err="1">
                <a:effectLst>
                  <a:outerShdw blurRad="38100" dist="38100" dir="2700000" algn="tl">
                    <a:srgbClr val="000000">
                      <a:alpha val="43137"/>
                    </a:srgbClr>
                  </a:outerShdw>
                </a:effectLst>
              </a:rPr>
              <a:t>বিষয়ের</a:t>
            </a:r>
            <a:r>
              <a:rPr lang="en-US" sz="2800" b="1" dirty="0">
                <a:effectLst>
                  <a:outerShdw blurRad="38100" dist="38100" dir="2700000" algn="tl">
                    <a:srgbClr val="000000">
                      <a:alpha val="43137"/>
                    </a:srgbClr>
                  </a:outerShdw>
                </a:effectLst>
              </a:rPr>
              <a:t> </a:t>
            </a:r>
            <a:r>
              <a:rPr lang="en-US" sz="2800" b="1" dirty="0" err="1">
                <a:effectLst>
                  <a:outerShdw blurRad="38100" dist="38100" dir="2700000" algn="tl">
                    <a:srgbClr val="000000">
                      <a:alpha val="43137"/>
                    </a:srgbClr>
                  </a:outerShdw>
                </a:effectLst>
              </a:rPr>
              <a:t>খবরাখবরই</a:t>
            </a:r>
            <a:r>
              <a:rPr lang="en-US" sz="2800" b="1" dirty="0">
                <a:effectLst>
                  <a:outerShdw blurRad="38100" dist="38100" dir="2700000" algn="tl">
                    <a:srgbClr val="000000">
                      <a:alpha val="43137"/>
                    </a:srgbClr>
                  </a:outerShdw>
                </a:effectLst>
              </a:rPr>
              <a:t> </a:t>
            </a:r>
            <a:r>
              <a:rPr lang="en-US" sz="2800" b="1" dirty="0" err="1">
                <a:effectLst>
                  <a:outerShdw blurRad="38100" dist="38100" dir="2700000" algn="tl">
                    <a:srgbClr val="000000">
                      <a:alpha val="43137"/>
                    </a:srgbClr>
                  </a:outerShdw>
                </a:effectLst>
              </a:rPr>
              <a:t>হলো</a:t>
            </a:r>
            <a:r>
              <a:rPr lang="en-US" sz="2800" b="1" dirty="0">
                <a:effectLst>
                  <a:outerShdw blurRad="38100" dist="38100" dir="2700000" algn="tl">
                    <a:srgbClr val="000000">
                      <a:alpha val="43137"/>
                    </a:srgbClr>
                  </a:outerShdw>
                </a:effectLst>
              </a:rPr>
              <a:t> </a:t>
            </a:r>
            <a:r>
              <a:rPr lang="en-US" sz="2800" b="1" dirty="0" err="1">
                <a:effectLst>
                  <a:outerShdw blurRad="38100" dist="38100" dir="2700000" algn="tl">
                    <a:srgbClr val="000000">
                      <a:alpha val="43137"/>
                    </a:srgbClr>
                  </a:outerShdw>
                </a:effectLst>
              </a:rPr>
              <a:t>তথ্য</a:t>
            </a:r>
            <a:r>
              <a:rPr lang="en-US" sz="2800" b="1" dirty="0">
                <a:effectLst>
                  <a:outerShdw blurRad="38100" dist="38100" dir="2700000" algn="tl">
                    <a:srgbClr val="000000">
                      <a:alpha val="43137"/>
                    </a:srgbClr>
                  </a:outerShdw>
                </a:effectLst>
              </a:rPr>
              <a:t>।</a:t>
            </a:r>
          </a:p>
        </p:txBody>
      </p:sp>
      <p:sp>
        <p:nvSpPr>
          <p:cNvPr id="9" name="Rectangle: Rounded Corners 8">
            <a:extLst>
              <a:ext uri="{FF2B5EF4-FFF2-40B4-BE49-F238E27FC236}">
                <a16:creationId xmlns="" xmlns:a16="http://schemas.microsoft.com/office/drawing/2014/main" id="{FC222E86-C7B4-446E-A7AA-51688F674BDB}"/>
              </a:ext>
            </a:extLst>
          </p:cNvPr>
          <p:cNvSpPr/>
          <p:nvPr/>
        </p:nvSpPr>
        <p:spPr>
          <a:xfrm>
            <a:off x="4459705" y="4083084"/>
            <a:ext cx="4587128" cy="1624989"/>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err="1"/>
              <a:t>উপাত্ত</a:t>
            </a:r>
            <a:r>
              <a:rPr lang="en-US" sz="2800" b="1" dirty="0"/>
              <a:t>: </a:t>
            </a:r>
            <a:r>
              <a:rPr lang="en-US" sz="2800" b="1" dirty="0" err="1"/>
              <a:t>প্রাপ্ত</a:t>
            </a:r>
            <a:r>
              <a:rPr lang="en-US" sz="2800" b="1" dirty="0"/>
              <a:t> </a:t>
            </a:r>
            <a:r>
              <a:rPr lang="en-US" sz="2800" b="1" dirty="0" err="1"/>
              <a:t>তথ্যসমূহকে</a:t>
            </a:r>
            <a:r>
              <a:rPr lang="en-US" sz="2800" b="1" dirty="0"/>
              <a:t> </a:t>
            </a:r>
            <a:r>
              <a:rPr lang="en-US" sz="2800" b="1" dirty="0" err="1"/>
              <a:t>সংখ্যার</a:t>
            </a:r>
            <a:r>
              <a:rPr lang="en-US" sz="2800" b="1" dirty="0"/>
              <a:t> </a:t>
            </a:r>
            <a:r>
              <a:rPr lang="en-US" sz="2800" b="1" dirty="0" err="1"/>
              <a:t>সাহায্যে</a:t>
            </a:r>
            <a:r>
              <a:rPr lang="en-US" sz="2800" b="1" dirty="0"/>
              <a:t> </a:t>
            </a:r>
            <a:r>
              <a:rPr lang="en-US" sz="2800" b="1" dirty="0" err="1"/>
              <a:t>প্রকাশ</a:t>
            </a:r>
            <a:r>
              <a:rPr lang="en-US" sz="2800" b="1" dirty="0"/>
              <a:t> </a:t>
            </a:r>
            <a:r>
              <a:rPr lang="en-US" sz="2800" b="1" dirty="0" err="1"/>
              <a:t>করাকে</a:t>
            </a:r>
            <a:r>
              <a:rPr lang="en-US" sz="2800" b="1" dirty="0"/>
              <a:t> </a:t>
            </a:r>
            <a:r>
              <a:rPr lang="en-US" sz="2800" b="1" dirty="0" err="1"/>
              <a:t>উপাত্ত</a:t>
            </a:r>
            <a:r>
              <a:rPr lang="en-US" sz="2800" b="1" dirty="0"/>
              <a:t> </a:t>
            </a:r>
            <a:r>
              <a:rPr lang="en-US" sz="2800" b="1" dirty="0" err="1"/>
              <a:t>বলে</a:t>
            </a:r>
            <a:r>
              <a:rPr lang="en-US" sz="2800" b="1" dirty="0"/>
              <a:t>।</a:t>
            </a:r>
          </a:p>
        </p:txBody>
      </p:sp>
    </p:spTree>
    <p:extLst>
      <p:ext uri="{BB962C8B-B14F-4D97-AF65-F5344CB8AC3E}">
        <p14:creationId xmlns:p14="http://schemas.microsoft.com/office/powerpoint/2010/main" val="3027731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45"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2000"/>
                                        <p:tgtEl>
                                          <p:spTgt spid="7"/>
                                        </p:tgtEl>
                                      </p:cBhvr>
                                    </p:animEffect>
                                    <p:anim calcmode="lin" valueType="num">
                                      <p:cBhvr>
                                        <p:cTn id="35" dur="2000" fill="hold"/>
                                        <p:tgtEl>
                                          <p:spTgt spid="7"/>
                                        </p:tgtEl>
                                        <p:attrNameLst>
                                          <p:attrName>ppt_w</p:attrName>
                                        </p:attrNameLst>
                                      </p:cBhvr>
                                      <p:tavLst>
                                        <p:tav tm="0" fmla="#ppt_w*sin(2.5*pi*$)">
                                          <p:val>
                                            <p:fltVal val="0"/>
                                          </p:val>
                                        </p:tav>
                                        <p:tav tm="100000">
                                          <p:val>
                                            <p:fltVal val="1"/>
                                          </p:val>
                                        </p:tav>
                                      </p:tavLst>
                                    </p:anim>
                                    <p:anim calcmode="lin" valueType="num">
                                      <p:cBhvr>
                                        <p:cTn id="36"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randombar(horizontal)">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arn(inVertical)">
                                      <p:cBhvr>
                                        <p:cTn id="4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 xmlns:a16="http://schemas.microsoft.com/office/drawing/2014/main" id="{3835B8AC-0EE1-4432-A1B2-D3A4BE1222B9}"/>
              </a:ext>
            </a:extLst>
          </p:cNvPr>
          <p:cNvGraphicFramePr/>
          <p:nvPr>
            <p:extLst>
              <p:ext uri="{D42A27DB-BD31-4B8C-83A1-F6EECF244321}">
                <p14:modId xmlns:p14="http://schemas.microsoft.com/office/powerpoint/2010/main" val="140630388"/>
              </p:ext>
            </p:extLst>
          </p:nvPr>
        </p:nvGraphicFramePr>
        <p:xfrm>
          <a:off x="889001" y="71967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240330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17159CC2-7298-4882-BD0D-8822A9DC8178}"/>
              </a:ext>
            </a:extLst>
          </p:cNvPr>
          <p:cNvSpPr/>
          <p:nvPr/>
        </p:nvSpPr>
        <p:spPr>
          <a:xfrm>
            <a:off x="268832" y="4603112"/>
            <a:ext cx="9028663" cy="1714559"/>
          </a:xfrm>
          <a:prstGeom prst="rect">
            <a:avLst/>
          </a:prstGeom>
          <a:solidFill>
            <a:srgbClr val="7030A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sz="2400" b="1" dirty="0" err="1">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অবিন্যস্ত</a:t>
            </a:r>
            <a:r>
              <a:rPr lang="en-US" sz="2400" b="1" dirty="0">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উপাত্ত</a:t>
            </a:r>
            <a:r>
              <a:rPr lang="en-US" sz="2400" b="1" dirty="0">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2400" b="1" dirty="0" smtClean="0">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r>
              <a:rPr lang="en-US" sz="2400" b="1" dirty="0" err="1"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যে</a:t>
            </a:r>
            <a:r>
              <a:rPr lang="en-US" sz="2400" b="1"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উপাত্তগুলো</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কোনো</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নির্দিষ্ট</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বৈশিষ্ট্য</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অনুসারে</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সাজাসো</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থাকে</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তাকে</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অবিন্যস্ত</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উপাত্ত</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বলে</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2400" b="1"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r>
              <a:rPr lang="en-US" sz="2400" b="1" dirty="0" err="1"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যেমন</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৪, ২০, ৬, ১৬, ২, ৮, ১৪, ১০, ১২, ১৮, ।</a:t>
            </a:r>
          </a:p>
        </p:txBody>
      </p:sp>
      <p:sp>
        <p:nvSpPr>
          <p:cNvPr id="8" name="Rectangle 7">
            <a:extLst>
              <a:ext uri="{FF2B5EF4-FFF2-40B4-BE49-F238E27FC236}">
                <a16:creationId xmlns="" xmlns:a16="http://schemas.microsoft.com/office/drawing/2014/main" id="{90E61EB1-697B-4827-B3A0-94608737EF37}"/>
              </a:ext>
            </a:extLst>
          </p:cNvPr>
          <p:cNvSpPr/>
          <p:nvPr/>
        </p:nvSpPr>
        <p:spPr>
          <a:xfrm>
            <a:off x="268832" y="2756082"/>
            <a:ext cx="9167209" cy="1705081"/>
          </a:xfrm>
          <a:prstGeom prst="rect">
            <a:avLst/>
          </a:prstGeom>
          <a:solidFill>
            <a:srgbClr val="FF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sz="2400" b="1" dirty="0" err="1">
                <a:solidFill>
                  <a:srgbClr val="0000FF"/>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বিন্যস্ত</a:t>
            </a:r>
            <a:r>
              <a:rPr lang="en-US" sz="2400" b="1" dirty="0">
                <a:solidFill>
                  <a:srgbClr val="0000FF"/>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solidFill>
                  <a:srgbClr val="0000FF"/>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উপাত্ত</a:t>
            </a:r>
            <a:r>
              <a:rPr lang="en-US" sz="2400" b="1" dirty="0">
                <a:solidFill>
                  <a:srgbClr val="0000FF"/>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2400" b="1" dirty="0" smtClean="0">
              <a:solidFill>
                <a:srgbClr val="0000FF"/>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r>
              <a:rPr lang="en-US" sz="2400" b="1" dirty="0" err="1"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যে</a:t>
            </a:r>
            <a:r>
              <a:rPr lang="en-US" sz="2400" b="1"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উপাত্তগুলো</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কোনো</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নির্দিষ্ট</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বৈশিষ্ট্য</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অনুসারে</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সাজাসো</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থাকে</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তাকে</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বিন্যস্ত</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উপাত্ত</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b="1"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বলে</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2400" b="1"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r>
              <a:rPr lang="en-US" sz="2400" b="1" dirty="0" err="1"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যেমন</a:t>
            </a:r>
            <a:r>
              <a:rPr lang="en-US" sz="24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২, ৪, ৬,৮, ১০, ১২, ১৪, ১৬, ১৮, ২০।</a:t>
            </a:r>
          </a:p>
        </p:txBody>
      </p:sp>
      <p:sp>
        <p:nvSpPr>
          <p:cNvPr id="9" name="Rectangle 8">
            <a:extLst>
              <a:ext uri="{FF2B5EF4-FFF2-40B4-BE49-F238E27FC236}">
                <a16:creationId xmlns="" xmlns:a16="http://schemas.microsoft.com/office/drawing/2014/main" id="{BBA3E691-78A4-498B-A9D5-4829401171EC}"/>
              </a:ext>
            </a:extLst>
          </p:cNvPr>
          <p:cNvSpPr/>
          <p:nvPr/>
        </p:nvSpPr>
        <p:spPr>
          <a:xfrm>
            <a:off x="87079" y="428527"/>
            <a:ext cx="4299863" cy="618225"/>
          </a:xfrm>
          <a:prstGeom prst="rect">
            <a:avLst/>
          </a:prstGeom>
          <a:solidFill>
            <a:srgbClr val="0000C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sz="2000" dirty="0">
                <a:latin typeface="NikoshBAN" panose="02000000000000000000" pitchFamily="2" charset="0"/>
                <a:cs typeface="NikoshBAN" panose="02000000000000000000" pitchFamily="2" charset="0"/>
              </a:rPr>
              <a:t>২, ৪, ৬,৮, ১০, ১২, ১৪, ১৬, ১৮, ২০।</a:t>
            </a:r>
          </a:p>
        </p:txBody>
      </p:sp>
      <p:sp>
        <p:nvSpPr>
          <p:cNvPr id="10" name="Rectangle 9">
            <a:extLst>
              <a:ext uri="{FF2B5EF4-FFF2-40B4-BE49-F238E27FC236}">
                <a16:creationId xmlns="" xmlns:a16="http://schemas.microsoft.com/office/drawing/2014/main" id="{98067733-DC90-4139-B52C-6339C31F3FA9}"/>
              </a:ext>
            </a:extLst>
          </p:cNvPr>
          <p:cNvSpPr/>
          <p:nvPr/>
        </p:nvSpPr>
        <p:spPr>
          <a:xfrm>
            <a:off x="4974771" y="289981"/>
            <a:ext cx="4418611" cy="618225"/>
          </a:xfrm>
          <a:prstGeom prst="rect">
            <a:avLst/>
          </a:prstGeom>
          <a:solidFill>
            <a:srgbClr val="EE2CC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sz="2000" dirty="0">
                <a:latin typeface="NikoshBAN" panose="02000000000000000000" pitchFamily="2" charset="0"/>
                <a:cs typeface="NikoshBAN" panose="02000000000000000000" pitchFamily="2" charset="0"/>
              </a:rPr>
              <a:t>৪, ২০, ৬, ১৬, ২, ৮, ১৪, ১০, ১২, ১৮, ।</a:t>
            </a:r>
          </a:p>
        </p:txBody>
      </p:sp>
      <p:sp>
        <p:nvSpPr>
          <p:cNvPr id="11" name="Rectangle 10">
            <a:extLst>
              <a:ext uri="{FF2B5EF4-FFF2-40B4-BE49-F238E27FC236}">
                <a16:creationId xmlns="" xmlns:a16="http://schemas.microsoft.com/office/drawing/2014/main" id="{3B35DE52-FF2E-48F7-B56D-266993014153}"/>
              </a:ext>
            </a:extLst>
          </p:cNvPr>
          <p:cNvSpPr/>
          <p:nvPr/>
        </p:nvSpPr>
        <p:spPr>
          <a:xfrm>
            <a:off x="226173" y="1266122"/>
            <a:ext cx="3872462" cy="618225"/>
          </a:xfrm>
          <a:prstGeom prst="rect">
            <a:avLst/>
          </a:prstGeom>
          <a:blipFill>
            <a:blip r:embed="rId2"/>
            <a:tile tx="0" ty="0" sx="100000" sy="100000" flip="none" algn="tl"/>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sz="2800" dirty="0" err="1" smtClean="0">
                <a:latin typeface="NikoshBAN" panose="02000000000000000000" pitchFamily="2" charset="0"/>
                <a:cs typeface="NikoshBAN" panose="02000000000000000000" pitchFamily="2" charset="0"/>
              </a:rPr>
              <a:t>ক্রমানোসারে</a:t>
            </a:r>
            <a:r>
              <a:rPr lang="en-US" sz="2800" dirty="0" smtClean="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সাজানো</a:t>
            </a:r>
            <a:endParaRPr lang="en-US" sz="2800" dirty="0">
              <a:latin typeface="NikoshBAN" panose="02000000000000000000" pitchFamily="2" charset="0"/>
              <a:cs typeface="NikoshBAN" panose="02000000000000000000" pitchFamily="2" charset="0"/>
            </a:endParaRPr>
          </a:p>
        </p:txBody>
      </p:sp>
      <p:sp>
        <p:nvSpPr>
          <p:cNvPr id="12" name="Rectangle 11">
            <a:extLst>
              <a:ext uri="{FF2B5EF4-FFF2-40B4-BE49-F238E27FC236}">
                <a16:creationId xmlns="" xmlns:a16="http://schemas.microsoft.com/office/drawing/2014/main" id="{164613E3-2418-4530-AADB-034AE3F048D8}"/>
              </a:ext>
            </a:extLst>
          </p:cNvPr>
          <p:cNvSpPr/>
          <p:nvPr/>
        </p:nvSpPr>
        <p:spPr>
          <a:xfrm>
            <a:off x="5959949" y="1064869"/>
            <a:ext cx="2652654" cy="618225"/>
          </a:xfrm>
          <a:prstGeom prst="rect">
            <a:avLst/>
          </a:prstGeom>
          <a:blipFill>
            <a:blip r:embed="rId2"/>
            <a:tile tx="0" ty="0" sx="100000" sy="100000" flip="none" algn="tl"/>
          </a:bli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sz="2800" dirty="0" err="1">
                <a:latin typeface="NikoshBAN" panose="02000000000000000000" pitchFamily="2" charset="0"/>
                <a:cs typeface="NikoshBAN" panose="02000000000000000000" pitchFamily="2" charset="0"/>
              </a:rPr>
              <a:t>এলোমেলো</a:t>
            </a:r>
            <a:endParaRPr lang="en-US" sz="2800" dirty="0">
              <a:latin typeface="NikoshBAN" panose="02000000000000000000" pitchFamily="2" charset="0"/>
              <a:cs typeface="NikoshBAN" panose="02000000000000000000" pitchFamily="2" charset="0"/>
            </a:endParaRPr>
          </a:p>
        </p:txBody>
      </p:sp>
      <p:sp>
        <p:nvSpPr>
          <p:cNvPr id="13" name="Rectangle 12">
            <a:extLst>
              <a:ext uri="{FF2B5EF4-FFF2-40B4-BE49-F238E27FC236}">
                <a16:creationId xmlns="" xmlns:a16="http://schemas.microsoft.com/office/drawing/2014/main" id="{59112361-674F-400A-B8F2-7975C4BD7707}"/>
              </a:ext>
            </a:extLst>
          </p:cNvPr>
          <p:cNvSpPr/>
          <p:nvPr/>
        </p:nvSpPr>
        <p:spPr>
          <a:xfrm>
            <a:off x="592223" y="1985214"/>
            <a:ext cx="2417735" cy="618225"/>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sz="2800" dirty="0" err="1">
                <a:latin typeface="NikoshBAN" panose="02000000000000000000" pitchFamily="2" charset="0"/>
                <a:cs typeface="NikoshBAN" panose="02000000000000000000" pitchFamily="2" charset="0"/>
              </a:rPr>
              <a:t>বিন্যস্ত</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উপাত্ত</a:t>
            </a:r>
            <a:endParaRPr lang="en-US" sz="2800" dirty="0">
              <a:latin typeface="NikoshBAN" panose="02000000000000000000" pitchFamily="2" charset="0"/>
              <a:cs typeface="NikoshBAN" panose="02000000000000000000" pitchFamily="2" charset="0"/>
            </a:endParaRPr>
          </a:p>
        </p:txBody>
      </p:sp>
      <p:sp>
        <p:nvSpPr>
          <p:cNvPr id="14" name="Rectangle 13">
            <a:extLst>
              <a:ext uri="{FF2B5EF4-FFF2-40B4-BE49-F238E27FC236}">
                <a16:creationId xmlns="" xmlns:a16="http://schemas.microsoft.com/office/drawing/2014/main" id="{C48181FF-8D46-4285-9D2C-D839E9675D34}"/>
              </a:ext>
            </a:extLst>
          </p:cNvPr>
          <p:cNvSpPr/>
          <p:nvPr/>
        </p:nvSpPr>
        <p:spPr>
          <a:xfrm>
            <a:off x="5959949" y="1884347"/>
            <a:ext cx="2652653" cy="618225"/>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n-US" sz="2800" dirty="0" err="1">
                <a:latin typeface="NikoshBAN" panose="02000000000000000000" pitchFamily="2" charset="0"/>
                <a:cs typeface="NikoshBAN" panose="02000000000000000000" pitchFamily="2" charset="0"/>
              </a:rPr>
              <a:t>অবিন্যস্ত</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উপাত্ত</a:t>
            </a:r>
            <a:endParaRPr lang="en-US"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03427808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fltVal val="0"/>
                                          </p:val>
                                        </p:tav>
                                        <p:tav tm="100000">
                                          <p:val>
                                            <p:strVal val="#ppt_w"/>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 calcmode="lin" valueType="num">
                                      <p:cBhvr>
                                        <p:cTn id="16" dur="1000" fill="hold"/>
                                        <p:tgtEl>
                                          <p:spTgt spid="10"/>
                                        </p:tgtEl>
                                        <p:attrNameLst>
                                          <p:attrName>style.rotation</p:attrName>
                                        </p:attrNameLst>
                                      </p:cBhvr>
                                      <p:tavLst>
                                        <p:tav tm="0">
                                          <p:val>
                                            <p:fltVal val="90"/>
                                          </p:val>
                                        </p:tav>
                                        <p:tav tm="100000">
                                          <p:val>
                                            <p:fltVal val="0"/>
                                          </p:val>
                                        </p:tav>
                                      </p:tavLst>
                                    </p:anim>
                                    <p:animEffect transition="in" filter="fade">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1000" fill="hold"/>
                                        <p:tgtEl>
                                          <p:spTgt spid="14"/>
                                        </p:tgtEl>
                                        <p:attrNameLst>
                                          <p:attrName>ppt_w</p:attrName>
                                        </p:attrNameLst>
                                      </p:cBhvr>
                                      <p:tavLst>
                                        <p:tav tm="0">
                                          <p:val>
                                            <p:fltVal val="0"/>
                                          </p:val>
                                        </p:tav>
                                        <p:tav tm="100000">
                                          <p:val>
                                            <p:strVal val="#ppt_w"/>
                                          </p:val>
                                        </p:tav>
                                      </p:tavLst>
                                    </p:anim>
                                    <p:anim calcmode="lin" valueType="num">
                                      <p:cBhvr>
                                        <p:cTn id="44" dur="1000" fill="hold"/>
                                        <p:tgtEl>
                                          <p:spTgt spid="14"/>
                                        </p:tgtEl>
                                        <p:attrNameLst>
                                          <p:attrName>ppt_h</p:attrName>
                                        </p:attrNameLst>
                                      </p:cBhvr>
                                      <p:tavLst>
                                        <p:tav tm="0">
                                          <p:val>
                                            <p:fltVal val="0"/>
                                          </p:val>
                                        </p:tav>
                                        <p:tav tm="100000">
                                          <p:val>
                                            <p:strVal val="#ppt_h"/>
                                          </p:val>
                                        </p:tav>
                                      </p:tavLst>
                                    </p:anim>
                                    <p:anim calcmode="lin" valueType="num">
                                      <p:cBhvr>
                                        <p:cTn id="45" dur="1000" fill="hold"/>
                                        <p:tgtEl>
                                          <p:spTgt spid="14"/>
                                        </p:tgtEl>
                                        <p:attrNameLst>
                                          <p:attrName>style.rotation</p:attrName>
                                        </p:attrNameLst>
                                      </p:cBhvr>
                                      <p:tavLst>
                                        <p:tav tm="0">
                                          <p:val>
                                            <p:fltVal val="90"/>
                                          </p:val>
                                        </p:tav>
                                        <p:tav tm="100000">
                                          <p:val>
                                            <p:fltVal val="0"/>
                                          </p:val>
                                        </p:tav>
                                      </p:tavLst>
                                    </p:anim>
                                    <p:animEffect transition="in" filter="fade">
                                      <p:cBhvr>
                                        <p:cTn id="46" dur="10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cTn>
                              </p:par>
                            </p:childTnLst>
                          </p:cTn>
                        </p:par>
                      </p:childTnLst>
                    </p:cTn>
                  </p:par>
                  <p:par>
                    <p:cTn id="54" fill="hold">
                      <p:stCondLst>
                        <p:cond delay="indefinite"/>
                      </p:stCondLst>
                      <p:childTnLst>
                        <p:par>
                          <p:cTn id="55" fill="hold">
                            <p:stCondLst>
                              <p:cond delay="0"/>
                            </p:stCondLst>
                            <p:childTnLst>
                              <p:par>
                                <p:cTn id="56" presetID="45" presetClass="entr" presetSubtype="0"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2000"/>
                                        <p:tgtEl>
                                          <p:spTgt spid="4"/>
                                        </p:tgtEl>
                                      </p:cBhvr>
                                    </p:animEffect>
                                    <p:anim calcmode="lin" valueType="num">
                                      <p:cBhvr>
                                        <p:cTn id="59" dur="2000" fill="hold"/>
                                        <p:tgtEl>
                                          <p:spTgt spid="4"/>
                                        </p:tgtEl>
                                        <p:attrNameLst>
                                          <p:attrName>ppt_w</p:attrName>
                                        </p:attrNameLst>
                                      </p:cBhvr>
                                      <p:tavLst>
                                        <p:tav tm="0" fmla="#ppt_w*sin(2.5*pi*$)">
                                          <p:val>
                                            <p:fltVal val="0"/>
                                          </p:val>
                                        </p:tav>
                                        <p:tav tm="100000">
                                          <p:val>
                                            <p:fltVal val="1"/>
                                          </p:val>
                                        </p:tav>
                                      </p:tavLst>
                                    </p:anim>
                                    <p:anim calcmode="lin" valueType="num">
                                      <p:cBhvr>
                                        <p:cTn id="60"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a:extLst>
              <a:ext uri="{FF2B5EF4-FFF2-40B4-BE49-F238E27FC236}">
                <a16:creationId xmlns="" xmlns:a16="http://schemas.microsoft.com/office/drawing/2014/main" id="{EC1A6991-D75D-4631-89B3-058976EFDF24}"/>
              </a:ext>
            </a:extLst>
          </p:cNvPr>
          <p:cNvSpPr txBox="1"/>
          <p:nvPr/>
        </p:nvSpPr>
        <p:spPr>
          <a:xfrm>
            <a:off x="929579" y="1610075"/>
            <a:ext cx="581298" cy="523220"/>
          </a:xfrm>
          <a:prstGeom prst="rect">
            <a:avLst/>
          </a:prstGeom>
          <a:gradFill flip="none" rotWithShape="1">
            <a:gsLst>
              <a:gs pos="30625">
                <a:srgbClr val="FFFF00"/>
              </a:gs>
              <a:gs pos="26250">
                <a:srgbClr val="FF0000"/>
              </a:gs>
              <a:gs pos="17500">
                <a:srgbClr val="002060"/>
              </a:gs>
              <a:gs pos="0">
                <a:schemeClr val="accent2">
                  <a:lumMod val="0"/>
                  <a:lumOff val="100000"/>
                </a:schemeClr>
              </a:gs>
              <a:gs pos="35000">
                <a:schemeClr val="accent2">
                  <a:lumMod val="0"/>
                  <a:lumOff val="100000"/>
                </a:schemeClr>
              </a:gs>
              <a:gs pos="95000">
                <a:srgbClr val="FF66FF"/>
              </a:gs>
              <a:gs pos="70000">
                <a:schemeClr val="accent2">
                  <a:lumMod val="100000"/>
                </a:schemeClr>
              </a:gs>
              <a:gs pos="47000">
                <a:srgbClr val="FFFF00"/>
              </a:gs>
              <a:gs pos="59000">
                <a:schemeClr val="accent2">
                  <a:lumMod val="60000"/>
                  <a:lumOff val="40000"/>
                </a:schemeClr>
              </a:gs>
            </a:gsLst>
            <a:path path="circle">
              <a:fillToRect l="50000" t="-80000" r="50000" b="180000"/>
            </a:path>
            <a:tileRect/>
          </a:gradFill>
        </p:spPr>
        <p:txBody>
          <a:bodyPr wrap="square">
            <a:spAutoFit/>
          </a:bodyPr>
          <a:lstStyle/>
          <a:p>
            <a:r>
              <a:rPr lang="en-US" sz="2800" b="1" dirty="0">
                <a:effectLst>
                  <a:outerShdw blurRad="38100" dist="38100" dir="2700000" algn="tl">
                    <a:srgbClr val="000000">
                      <a:alpha val="43137"/>
                    </a:srgbClr>
                  </a:outerShdw>
                </a:effectLst>
                <a:latin typeface="RinkiyMJ" pitchFamily="2" charset="0"/>
              </a:rPr>
              <a:t>১</a:t>
            </a:r>
          </a:p>
        </p:txBody>
      </p:sp>
      <p:sp>
        <p:nvSpPr>
          <p:cNvPr id="43" name="TextBox 42">
            <a:extLst>
              <a:ext uri="{FF2B5EF4-FFF2-40B4-BE49-F238E27FC236}">
                <a16:creationId xmlns="" xmlns:a16="http://schemas.microsoft.com/office/drawing/2014/main" id="{7C745DCE-4332-4BD2-805E-12F7EF7DDC51}"/>
              </a:ext>
            </a:extLst>
          </p:cNvPr>
          <p:cNvSpPr txBox="1"/>
          <p:nvPr/>
        </p:nvSpPr>
        <p:spPr>
          <a:xfrm>
            <a:off x="917664" y="2544011"/>
            <a:ext cx="605131" cy="523220"/>
          </a:xfrm>
          <a:prstGeom prst="rect">
            <a:avLst/>
          </a:prstGeom>
          <a:gradFill flip="none" rotWithShape="1">
            <a:gsLst>
              <a:gs pos="30625">
                <a:srgbClr val="FFFF00"/>
              </a:gs>
              <a:gs pos="26250">
                <a:srgbClr val="FF0000"/>
              </a:gs>
              <a:gs pos="17500">
                <a:srgbClr val="002060"/>
              </a:gs>
              <a:gs pos="0">
                <a:schemeClr val="accent2">
                  <a:lumMod val="0"/>
                  <a:lumOff val="100000"/>
                </a:schemeClr>
              </a:gs>
              <a:gs pos="35000">
                <a:schemeClr val="accent2">
                  <a:lumMod val="0"/>
                  <a:lumOff val="100000"/>
                </a:schemeClr>
              </a:gs>
              <a:gs pos="95000">
                <a:srgbClr val="FF66FF"/>
              </a:gs>
              <a:gs pos="70000">
                <a:schemeClr val="accent2">
                  <a:lumMod val="100000"/>
                </a:schemeClr>
              </a:gs>
              <a:gs pos="47000">
                <a:srgbClr val="FFFF00"/>
              </a:gs>
              <a:gs pos="59000">
                <a:schemeClr val="accent2">
                  <a:lumMod val="60000"/>
                  <a:lumOff val="40000"/>
                </a:schemeClr>
              </a:gs>
            </a:gsLst>
            <a:path path="circle">
              <a:fillToRect l="50000" t="-80000" r="50000" b="180000"/>
            </a:path>
            <a:tileRect/>
          </a:gradFill>
        </p:spPr>
        <p:txBody>
          <a:bodyPr wrap="square">
            <a:spAutoFit/>
          </a:bodyPr>
          <a:lstStyle/>
          <a:p>
            <a:r>
              <a:rPr lang="en-US" sz="2800" b="1" dirty="0">
                <a:effectLst>
                  <a:outerShdw blurRad="38100" dist="38100" dir="2700000" algn="tl">
                    <a:srgbClr val="000000">
                      <a:alpha val="43137"/>
                    </a:srgbClr>
                  </a:outerShdw>
                </a:effectLst>
                <a:latin typeface="RinkiyMJ" pitchFamily="2" charset="0"/>
              </a:rPr>
              <a:t>২</a:t>
            </a:r>
          </a:p>
        </p:txBody>
      </p:sp>
      <p:sp>
        <p:nvSpPr>
          <p:cNvPr id="44" name="TextBox 43">
            <a:extLst>
              <a:ext uri="{FF2B5EF4-FFF2-40B4-BE49-F238E27FC236}">
                <a16:creationId xmlns="" xmlns:a16="http://schemas.microsoft.com/office/drawing/2014/main" id="{CA3807CF-1112-47A6-81BB-E721E8BF06EB}"/>
              </a:ext>
            </a:extLst>
          </p:cNvPr>
          <p:cNvSpPr txBox="1"/>
          <p:nvPr/>
        </p:nvSpPr>
        <p:spPr>
          <a:xfrm>
            <a:off x="914214" y="3474540"/>
            <a:ext cx="605131" cy="523220"/>
          </a:xfrm>
          <a:prstGeom prst="rect">
            <a:avLst/>
          </a:prstGeom>
          <a:gradFill flip="none" rotWithShape="1">
            <a:gsLst>
              <a:gs pos="30625">
                <a:srgbClr val="FFFF00"/>
              </a:gs>
              <a:gs pos="26250">
                <a:srgbClr val="FF0000"/>
              </a:gs>
              <a:gs pos="17500">
                <a:srgbClr val="002060"/>
              </a:gs>
              <a:gs pos="0">
                <a:schemeClr val="accent2">
                  <a:lumMod val="0"/>
                  <a:lumOff val="100000"/>
                </a:schemeClr>
              </a:gs>
              <a:gs pos="35000">
                <a:schemeClr val="accent2">
                  <a:lumMod val="0"/>
                  <a:lumOff val="100000"/>
                </a:schemeClr>
              </a:gs>
              <a:gs pos="95000">
                <a:srgbClr val="FF66FF"/>
              </a:gs>
              <a:gs pos="70000">
                <a:schemeClr val="accent2">
                  <a:lumMod val="100000"/>
                </a:schemeClr>
              </a:gs>
              <a:gs pos="47000">
                <a:srgbClr val="FFFF00"/>
              </a:gs>
              <a:gs pos="59000">
                <a:schemeClr val="accent2">
                  <a:lumMod val="60000"/>
                  <a:lumOff val="40000"/>
                </a:schemeClr>
              </a:gs>
            </a:gsLst>
            <a:path path="circle">
              <a:fillToRect l="50000" t="-80000" r="50000" b="180000"/>
            </a:path>
            <a:tileRect/>
          </a:gradFill>
        </p:spPr>
        <p:txBody>
          <a:bodyPr wrap="square">
            <a:spAutoFit/>
          </a:bodyPr>
          <a:lstStyle/>
          <a:p>
            <a:r>
              <a:rPr lang="en-US" sz="2800" b="1" dirty="0">
                <a:effectLst>
                  <a:outerShdw blurRad="38100" dist="38100" dir="2700000" algn="tl">
                    <a:srgbClr val="000000">
                      <a:alpha val="43137"/>
                    </a:srgbClr>
                  </a:outerShdw>
                </a:effectLst>
                <a:latin typeface="RinkiyMJ" pitchFamily="2" charset="0"/>
              </a:rPr>
              <a:t>৩</a:t>
            </a:r>
          </a:p>
        </p:txBody>
      </p:sp>
      <p:sp>
        <p:nvSpPr>
          <p:cNvPr id="45" name="TextBox 44">
            <a:extLst>
              <a:ext uri="{FF2B5EF4-FFF2-40B4-BE49-F238E27FC236}">
                <a16:creationId xmlns="" xmlns:a16="http://schemas.microsoft.com/office/drawing/2014/main" id="{82948153-132B-4C90-A8D9-F7F9B6F029E8}"/>
              </a:ext>
            </a:extLst>
          </p:cNvPr>
          <p:cNvSpPr txBox="1"/>
          <p:nvPr/>
        </p:nvSpPr>
        <p:spPr>
          <a:xfrm>
            <a:off x="914213" y="4275356"/>
            <a:ext cx="605131" cy="523220"/>
          </a:xfrm>
          <a:prstGeom prst="rect">
            <a:avLst/>
          </a:prstGeom>
          <a:gradFill flip="none" rotWithShape="1">
            <a:gsLst>
              <a:gs pos="30625">
                <a:srgbClr val="FFFF00"/>
              </a:gs>
              <a:gs pos="26250">
                <a:srgbClr val="FF0000"/>
              </a:gs>
              <a:gs pos="17500">
                <a:srgbClr val="002060"/>
              </a:gs>
              <a:gs pos="0">
                <a:schemeClr val="accent2">
                  <a:lumMod val="0"/>
                  <a:lumOff val="100000"/>
                </a:schemeClr>
              </a:gs>
              <a:gs pos="35000">
                <a:schemeClr val="accent2">
                  <a:lumMod val="0"/>
                  <a:lumOff val="100000"/>
                </a:schemeClr>
              </a:gs>
              <a:gs pos="95000">
                <a:srgbClr val="FF66FF"/>
              </a:gs>
              <a:gs pos="70000">
                <a:schemeClr val="accent2">
                  <a:lumMod val="100000"/>
                </a:schemeClr>
              </a:gs>
              <a:gs pos="47000">
                <a:srgbClr val="FFFF00"/>
              </a:gs>
              <a:gs pos="59000">
                <a:schemeClr val="accent2">
                  <a:lumMod val="60000"/>
                  <a:lumOff val="40000"/>
                </a:schemeClr>
              </a:gs>
            </a:gsLst>
            <a:path path="circle">
              <a:fillToRect l="50000" t="-80000" r="50000" b="180000"/>
            </a:path>
            <a:tileRect/>
          </a:gradFill>
        </p:spPr>
        <p:txBody>
          <a:bodyPr wrap="square">
            <a:spAutoFit/>
          </a:bodyPr>
          <a:lstStyle/>
          <a:p>
            <a:r>
              <a:rPr lang="en-US" sz="2800" b="1" dirty="0">
                <a:effectLst>
                  <a:outerShdw blurRad="38100" dist="38100" dir="2700000" algn="tl">
                    <a:srgbClr val="000000">
                      <a:alpha val="43137"/>
                    </a:srgbClr>
                  </a:outerShdw>
                </a:effectLst>
                <a:latin typeface="RinkiyMJ" pitchFamily="2" charset="0"/>
              </a:rPr>
              <a:t>৪</a:t>
            </a:r>
          </a:p>
        </p:txBody>
      </p:sp>
      <p:sp>
        <p:nvSpPr>
          <p:cNvPr id="46" name="TextBox 45">
            <a:extLst>
              <a:ext uri="{FF2B5EF4-FFF2-40B4-BE49-F238E27FC236}">
                <a16:creationId xmlns="" xmlns:a16="http://schemas.microsoft.com/office/drawing/2014/main" id="{CEADA868-ADF4-4561-BB76-D489FBB04084}"/>
              </a:ext>
            </a:extLst>
          </p:cNvPr>
          <p:cNvSpPr txBox="1"/>
          <p:nvPr/>
        </p:nvSpPr>
        <p:spPr>
          <a:xfrm>
            <a:off x="917663" y="5085931"/>
            <a:ext cx="605131" cy="523220"/>
          </a:xfrm>
          <a:prstGeom prst="rect">
            <a:avLst/>
          </a:prstGeom>
          <a:gradFill flip="none" rotWithShape="1">
            <a:gsLst>
              <a:gs pos="30625">
                <a:srgbClr val="FFFF00"/>
              </a:gs>
              <a:gs pos="26250">
                <a:srgbClr val="FF0000"/>
              </a:gs>
              <a:gs pos="17500">
                <a:srgbClr val="002060"/>
              </a:gs>
              <a:gs pos="0">
                <a:schemeClr val="accent2">
                  <a:lumMod val="0"/>
                  <a:lumOff val="100000"/>
                </a:schemeClr>
              </a:gs>
              <a:gs pos="35000">
                <a:schemeClr val="accent2">
                  <a:lumMod val="0"/>
                  <a:lumOff val="100000"/>
                </a:schemeClr>
              </a:gs>
              <a:gs pos="95000">
                <a:srgbClr val="FF66FF"/>
              </a:gs>
              <a:gs pos="70000">
                <a:schemeClr val="accent2">
                  <a:lumMod val="100000"/>
                </a:schemeClr>
              </a:gs>
              <a:gs pos="47000">
                <a:srgbClr val="FFFF00"/>
              </a:gs>
              <a:gs pos="59000">
                <a:schemeClr val="accent2">
                  <a:lumMod val="60000"/>
                  <a:lumOff val="40000"/>
                </a:schemeClr>
              </a:gs>
            </a:gsLst>
            <a:path path="circle">
              <a:fillToRect l="50000" t="-80000" r="50000" b="180000"/>
            </a:path>
            <a:tileRect/>
          </a:gradFill>
        </p:spPr>
        <p:txBody>
          <a:bodyPr wrap="square">
            <a:spAutoFit/>
          </a:bodyPr>
          <a:lstStyle/>
          <a:p>
            <a:r>
              <a:rPr lang="en-US" sz="2800" b="1" dirty="0">
                <a:effectLst>
                  <a:outerShdw blurRad="38100" dist="38100" dir="2700000" algn="tl">
                    <a:srgbClr val="000000">
                      <a:alpha val="43137"/>
                    </a:srgbClr>
                  </a:outerShdw>
                </a:effectLst>
                <a:latin typeface="RinkiyMJ" pitchFamily="2" charset="0"/>
              </a:rPr>
              <a:t>৫</a:t>
            </a:r>
          </a:p>
        </p:txBody>
      </p:sp>
      <p:sp>
        <p:nvSpPr>
          <p:cNvPr id="47" name="TextBox 46">
            <a:extLst>
              <a:ext uri="{FF2B5EF4-FFF2-40B4-BE49-F238E27FC236}">
                <a16:creationId xmlns="" xmlns:a16="http://schemas.microsoft.com/office/drawing/2014/main" id="{EC1A6991-D75D-4631-89B3-058976EFDF24}"/>
              </a:ext>
            </a:extLst>
          </p:cNvPr>
          <p:cNvSpPr txBox="1"/>
          <p:nvPr/>
        </p:nvSpPr>
        <p:spPr>
          <a:xfrm>
            <a:off x="4447300" y="1610075"/>
            <a:ext cx="872961" cy="523220"/>
          </a:xfrm>
          <a:prstGeom prst="rect">
            <a:avLst/>
          </a:prstGeom>
          <a:gradFill flip="none" rotWithShape="1">
            <a:gsLst>
              <a:gs pos="30625">
                <a:srgbClr val="FFFF00"/>
              </a:gs>
              <a:gs pos="26250">
                <a:srgbClr val="FF0000"/>
              </a:gs>
              <a:gs pos="17500">
                <a:srgbClr val="002060"/>
              </a:gs>
              <a:gs pos="0">
                <a:schemeClr val="accent2">
                  <a:lumMod val="0"/>
                  <a:lumOff val="100000"/>
                </a:schemeClr>
              </a:gs>
              <a:gs pos="35000">
                <a:schemeClr val="accent2">
                  <a:lumMod val="0"/>
                  <a:lumOff val="100000"/>
                </a:schemeClr>
              </a:gs>
              <a:gs pos="95000">
                <a:srgbClr val="FF66FF"/>
              </a:gs>
              <a:gs pos="70000">
                <a:schemeClr val="accent2">
                  <a:lumMod val="100000"/>
                </a:schemeClr>
              </a:gs>
              <a:gs pos="47000">
                <a:srgbClr val="FFFF00"/>
              </a:gs>
              <a:gs pos="59000">
                <a:schemeClr val="accent2">
                  <a:lumMod val="60000"/>
                  <a:lumOff val="40000"/>
                </a:schemeClr>
              </a:gs>
            </a:gsLst>
            <a:path path="circle">
              <a:fillToRect l="50000" t="-80000" r="50000" b="180000"/>
            </a:path>
            <a:tileRect/>
          </a:gradFill>
        </p:spPr>
        <p:txBody>
          <a:bodyPr wrap="square">
            <a:spAutoFit/>
          </a:bodyPr>
          <a:lstStyle/>
          <a:p>
            <a:r>
              <a:rPr lang="en-US" sz="2800" b="1" dirty="0">
                <a:effectLst>
                  <a:outerShdw blurRad="38100" dist="38100" dir="2700000" algn="tl">
                    <a:srgbClr val="000000">
                      <a:alpha val="43137"/>
                    </a:srgbClr>
                  </a:outerShdw>
                </a:effectLst>
                <a:latin typeface="RinkiyMJ" pitchFamily="2" charset="0"/>
              </a:rPr>
              <a:t>৬</a:t>
            </a:r>
          </a:p>
        </p:txBody>
      </p:sp>
      <p:sp>
        <p:nvSpPr>
          <p:cNvPr id="48" name="TextBox 47">
            <a:extLst>
              <a:ext uri="{FF2B5EF4-FFF2-40B4-BE49-F238E27FC236}">
                <a16:creationId xmlns="" xmlns:a16="http://schemas.microsoft.com/office/drawing/2014/main" id="{7C745DCE-4332-4BD2-805E-12F7EF7DDC51}"/>
              </a:ext>
            </a:extLst>
          </p:cNvPr>
          <p:cNvSpPr txBox="1"/>
          <p:nvPr/>
        </p:nvSpPr>
        <p:spPr>
          <a:xfrm>
            <a:off x="4447300" y="2350041"/>
            <a:ext cx="872961" cy="523220"/>
          </a:xfrm>
          <a:prstGeom prst="rect">
            <a:avLst/>
          </a:prstGeom>
          <a:gradFill flip="none" rotWithShape="1">
            <a:gsLst>
              <a:gs pos="30625">
                <a:srgbClr val="FFFF00"/>
              </a:gs>
              <a:gs pos="26250">
                <a:srgbClr val="FF0000"/>
              </a:gs>
              <a:gs pos="17500">
                <a:srgbClr val="002060"/>
              </a:gs>
              <a:gs pos="0">
                <a:schemeClr val="accent2">
                  <a:lumMod val="0"/>
                  <a:lumOff val="100000"/>
                </a:schemeClr>
              </a:gs>
              <a:gs pos="35000">
                <a:schemeClr val="accent2">
                  <a:lumMod val="0"/>
                  <a:lumOff val="100000"/>
                </a:schemeClr>
              </a:gs>
              <a:gs pos="95000">
                <a:srgbClr val="FF66FF"/>
              </a:gs>
              <a:gs pos="70000">
                <a:schemeClr val="accent2">
                  <a:lumMod val="100000"/>
                </a:schemeClr>
              </a:gs>
              <a:gs pos="47000">
                <a:srgbClr val="FFFF00"/>
              </a:gs>
              <a:gs pos="59000">
                <a:schemeClr val="accent2">
                  <a:lumMod val="60000"/>
                  <a:lumOff val="40000"/>
                </a:schemeClr>
              </a:gs>
            </a:gsLst>
            <a:path path="circle">
              <a:fillToRect l="50000" t="-80000" r="50000" b="180000"/>
            </a:path>
            <a:tileRect/>
          </a:gradFill>
        </p:spPr>
        <p:txBody>
          <a:bodyPr wrap="square">
            <a:spAutoFit/>
          </a:bodyPr>
          <a:lstStyle/>
          <a:p>
            <a:r>
              <a:rPr lang="en-US" sz="2800" b="1" dirty="0" smtClean="0">
                <a:effectLst>
                  <a:outerShdw blurRad="38100" dist="38100" dir="2700000" algn="tl">
                    <a:srgbClr val="000000">
                      <a:alpha val="43137"/>
                    </a:srgbClr>
                  </a:outerShdw>
                </a:effectLst>
                <a:latin typeface="RinkiyMJ" pitchFamily="2" charset="0"/>
              </a:rPr>
              <a:t>10</a:t>
            </a:r>
            <a:endParaRPr lang="en-US" sz="2800" b="1" dirty="0">
              <a:effectLst>
                <a:outerShdw blurRad="38100" dist="38100" dir="2700000" algn="tl">
                  <a:srgbClr val="000000">
                    <a:alpha val="43137"/>
                  </a:srgbClr>
                </a:outerShdw>
              </a:effectLst>
              <a:latin typeface="RinkiyMJ" pitchFamily="2" charset="0"/>
            </a:endParaRPr>
          </a:p>
        </p:txBody>
      </p:sp>
      <p:sp>
        <p:nvSpPr>
          <p:cNvPr id="49" name="TextBox 48">
            <a:extLst>
              <a:ext uri="{FF2B5EF4-FFF2-40B4-BE49-F238E27FC236}">
                <a16:creationId xmlns="" xmlns:a16="http://schemas.microsoft.com/office/drawing/2014/main" id="{CA3807CF-1112-47A6-81BB-E721E8BF06EB}"/>
              </a:ext>
            </a:extLst>
          </p:cNvPr>
          <p:cNvSpPr txBox="1"/>
          <p:nvPr/>
        </p:nvSpPr>
        <p:spPr>
          <a:xfrm>
            <a:off x="4447300" y="3335990"/>
            <a:ext cx="881429" cy="523220"/>
          </a:xfrm>
          <a:prstGeom prst="rect">
            <a:avLst/>
          </a:prstGeom>
          <a:gradFill flip="none" rotWithShape="1">
            <a:gsLst>
              <a:gs pos="30625">
                <a:srgbClr val="FFFF00"/>
              </a:gs>
              <a:gs pos="26250">
                <a:srgbClr val="FF0000"/>
              </a:gs>
              <a:gs pos="17500">
                <a:srgbClr val="002060"/>
              </a:gs>
              <a:gs pos="0">
                <a:schemeClr val="accent2">
                  <a:lumMod val="0"/>
                  <a:lumOff val="100000"/>
                </a:schemeClr>
              </a:gs>
              <a:gs pos="35000">
                <a:schemeClr val="accent2">
                  <a:lumMod val="0"/>
                  <a:lumOff val="100000"/>
                </a:schemeClr>
              </a:gs>
              <a:gs pos="95000">
                <a:srgbClr val="FF66FF"/>
              </a:gs>
              <a:gs pos="70000">
                <a:schemeClr val="accent2">
                  <a:lumMod val="100000"/>
                </a:schemeClr>
              </a:gs>
              <a:gs pos="47000">
                <a:srgbClr val="FFFF00"/>
              </a:gs>
              <a:gs pos="59000">
                <a:schemeClr val="accent2">
                  <a:lumMod val="60000"/>
                  <a:lumOff val="40000"/>
                </a:schemeClr>
              </a:gs>
            </a:gsLst>
            <a:path path="circle">
              <a:fillToRect l="50000" t="-80000" r="50000" b="180000"/>
            </a:path>
            <a:tileRect/>
          </a:gradFill>
        </p:spPr>
        <p:txBody>
          <a:bodyPr wrap="square">
            <a:spAutoFit/>
          </a:bodyPr>
          <a:lstStyle/>
          <a:p>
            <a:r>
              <a:rPr lang="en-US" sz="2800" b="1" dirty="0" smtClean="0">
                <a:effectLst>
                  <a:outerShdw blurRad="38100" dist="38100" dir="2700000" algn="tl">
                    <a:srgbClr val="000000">
                      <a:alpha val="43137"/>
                    </a:srgbClr>
                  </a:outerShdw>
                </a:effectLst>
                <a:latin typeface="RinkiyMJ" pitchFamily="2" charset="0"/>
              </a:rPr>
              <a:t>13</a:t>
            </a:r>
            <a:endParaRPr lang="en-US" sz="2800" b="1" dirty="0">
              <a:effectLst>
                <a:outerShdw blurRad="38100" dist="38100" dir="2700000" algn="tl">
                  <a:srgbClr val="000000">
                    <a:alpha val="43137"/>
                  </a:srgbClr>
                </a:outerShdw>
              </a:effectLst>
              <a:latin typeface="RinkiyMJ" pitchFamily="2" charset="0"/>
            </a:endParaRPr>
          </a:p>
        </p:txBody>
      </p:sp>
      <p:sp>
        <p:nvSpPr>
          <p:cNvPr id="50" name="TextBox 49">
            <a:extLst>
              <a:ext uri="{FF2B5EF4-FFF2-40B4-BE49-F238E27FC236}">
                <a16:creationId xmlns="" xmlns:a16="http://schemas.microsoft.com/office/drawing/2014/main" id="{82948153-132B-4C90-A8D9-F7F9B6F029E8}"/>
              </a:ext>
            </a:extLst>
          </p:cNvPr>
          <p:cNvSpPr txBox="1"/>
          <p:nvPr/>
        </p:nvSpPr>
        <p:spPr>
          <a:xfrm>
            <a:off x="4447300" y="4203981"/>
            <a:ext cx="872962" cy="523220"/>
          </a:xfrm>
          <a:prstGeom prst="rect">
            <a:avLst/>
          </a:prstGeom>
          <a:gradFill flip="none" rotWithShape="1">
            <a:gsLst>
              <a:gs pos="30625">
                <a:srgbClr val="FFFF00"/>
              </a:gs>
              <a:gs pos="26250">
                <a:srgbClr val="FF0000"/>
              </a:gs>
              <a:gs pos="17500">
                <a:srgbClr val="002060"/>
              </a:gs>
              <a:gs pos="0">
                <a:schemeClr val="accent2">
                  <a:lumMod val="0"/>
                  <a:lumOff val="100000"/>
                </a:schemeClr>
              </a:gs>
              <a:gs pos="35000">
                <a:schemeClr val="accent2">
                  <a:lumMod val="0"/>
                  <a:lumOff val="100000"/>
                </a:schemeClr>
              </a:gs>
              <a:gs pos="95000">
                <a:srgbClr val="FF66FF"/>
              </a:gs>
              <a:gs pos="70000">
                <a:schemeClr val="accent2">
                  <a:lumMod val="100000"/>
                </a:schemeClr>
              </a:gs>
              <a:gs pos="47000">
                <a:srgbClr val="FFFF00"/>
              </a:gs>
              <a:gs pos="59000">
                <a:schemeClr val="accent2">
                  <a:lumMod val="60000"/>
                  <a:lumOff val="40000"/>
                </a:schemeClr>
              </a:gs>
            </a:gsLst>
            <a:path path="circle">
              <a:fillToRect l="50000" t="-80000" r="50000" b="180000"/>
            </a:path>
            <a:tileRect/>
          </a:gradFill>
        </p:spPr>
        <p:txBody>
          <a:bodyPr wrap="square">
            <a:spAutoFit/>
          </a:bodyPr>
          <a:lstStyle/>
          <a:p>
            <a:r>
              <a:rPr lang="en-US" sz="2800" b="1" dirty="0" smtClean="0">
                <a:effectLst>
                  <a:outerShdw blurRad="38100" dist="38100" dir="2700000" algn="tl">
                    <a:srgbClr val="000000">
                      <a:alpha val="43137"/>
                    </a:srgbClr>
                  </a:outerShdw>
                </a:effectLst>
                <a:latin typeface="RinkiyMJ" pitchFamily="2" charset="0"/>
              </a:rPr>
              <a:t>18</a:t>
            </a:r>
            <a:endParaRPr lang="en-US" sz="2800" b="1" dirty="0">
              <a:effectLst>
                <a:outerShdw blurRad="38100" dist="38100" dir="2700000" algn="tl">
                  <a:srgbClr val="000000">
                    <a:alpha val="43137"/>
                  </a:srgbClr>
                </a:outerShdw>
              </a:effectLst>
              <a:latin typeface="RinkiyMJ" pitchFamily="2" charset="0"/>
            </a:endParaRPr>
          </a:p>
        </p:txBody>
      </p:sp>
      <p:sp>
        <p:nvSpPr>
          <p:cNvPr id="51" name="TextBox 50">
            <a:extLst>
              <a:ext uri="{FF2B5EF4-FFF2-40B4-BE49-F238E27FC236}">
                <a16:creationId xmlns="" xmlns:a16="http://schemas.microsoft.com/office/drawing/2014/main" id="{CEADA868-ADF4-4561-BB76-D489FBB04084}"/>
              </a:ext>
            </a:extLst>
          </p:cNvPr>
          <p:cNvSpPr txBox="1"/>
          <p:nvPr/>
        </p:nvSpPr>
        <p:spPr>
          <a:xfrm>
            <a:off x="4462899" y="5077342"/>
            <a:ext cx="865830" cy="523220"/>
          </a:xfrm>
          <a:prstGeom prst="rect">
            <a:avLst/>
          </a:prstGeom>
          <a:gradFill flip="none" rotWithShape="1">
            <a:gsLst>
              <a:gs pos="30625">
                <a:srgbClr val="FFFF00"/>
              </a:gs>
              <a:gs pos="26250">
                <a:srgbClr val="FF0000"/>
              </a:gs>
              <a:gs pos="17500">
                <a:srgbClr val="002060"/>
              </a:gs>
              <a:gs pos="0">
                <a:schemeClr val="accent2">
                  <a:lumMod val="0"/>
                  <a:lumOff val="100000"/>
                </a:schemeClr>
              </a:gs>
              <a:gs pos="35000">
                <a:schemeClr val="accent2">
                  <a:lumMod val="0"/>
                  <a:lumOff val="100000"/>
                </a:schemeClr>
              </a:gs>
              <a:gs pos="95000">
                <a:srgbClr val="FF66FF"/>
              </a:gs>
              <a:gs pos="70000">
                <a:schemeClr val="accent2">
                  <a:lumMod val="100000"/>
                </a:schemeClr>
              </a:gs>
              <a:gs pos="47000">
                <a:srgbClr val="FFFF00"/>
              </a:gs>
              <a:gs pos="59000">
                <a:schemeClr val="accent2">
                  <a:lumMod val="60000"/>
                  <a:lumOff val="40000"/>
                </a:schemeClr>
              </a:gs>
            </a:gsLst>
            <a:path path="circle">
              <a:fillToRect l="50000" t="-80000" r="50000" b="180000"/>
            </a:path>
            <a:tileRect/>
          </a:gradFill>
        </p:spPr>
        <p:txBody>
          <a:bodyPr wrap="square">
            <a:spAutoFit/>
          </a:bodyPr>
          <a:lstStyle/>
          <a:p>
            <a:r>
              <a:rPr lang="en-US" sz="2800" b="1" dirty="0" smtClean="0">
                <a:effectLst>
                  <a:outerShdw blurRad="38100" dist="38100" dir="2700000" algn="tl">
                    <a:srgbClr val="000000">
                      <a:alpha val="43137"/>
                    </a:srgbClr>
                  </a:outerShdw>
                </a:effectLst>
                <a:latin typeface="RinkiyMJ" pitchFamily="2" charset="0"/>
              </a:rPr>
              <a:t>22</a:t>
            </a:r>
            <a:endParaRPr lang="en-US" sz="2800" b="1" dirty="0">
              <a:effectLst>
                <a:outerShdw blurRad="38100" dist="38100" dir="2700000" algn="tl">
                  <a:srgbClr val="000000">
                    <a:alpha val="43137"/>
                  </a:srgbClr>
                </a:outerShdw>
              </a:effectLst>
              <a:latin typeface="RinkiyMJ" pitchFamily="2" charset="0"/>
            </a:endParaRPr>
          </a:p>
        </p:txBody>
      </p:sp>
      <p:sp>
        <p:nvSpPr>
          <p:cNvPr id="66" name="Rectangle: Rounded Corners 11">
            <a:extLst>
              <a:ext uri="{FF2B5EF4-FFF2-40B4-BE49-F238E27FC236}">
                <a16:creationId xmlns="" xmlns:a16="http://schemas.microsoft.com/office/drawing/2014/main" id="{243ABB54-84EE-4FBF-AAFC-D7C61A214BAC}"/>
              </a:ext>
            </a:extLst>
          </p:cNvPr>
          <p:cNvSpPr/>
          <p:nvPr/>
        </p:nvSpPr>
        <p:spPr>
          <a:xfrm>
            <a:off x="524640" y="782770"/>
            <a:ext cx="1237572" cy="7103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err="1">
                <a:solidFill>
                  <a:srgbClr val="FFFF00"/>
                </a:solidFill>
                <a:latin typeface="RinkiyMJ" pitchFamily="2" charset="0"/>
              </a:rPr>
              <a:t>সংখ্যা</a:t>
            </a:r>
            <a:endParaRPr lang="en-US" sz="2800" b="1" dirty="0">
              <a:solidFill>
                <a:srgbClr val="FFFF00"/>
              </a:solidFill>
              <a:latin typeface="RinkiyMJ" pitchFamily="2" charset="0"/>
            </a:endParaRPr>
          </a:p>
        </p:txBody>
      </p:sp>
      <p:sp>
        <p:nvSpPr>
          <p:cNvPr id="67" name="Rectangle: Rounded Corners 12">
            <a:extLst>
              <a:ext uri="{FF2B5EF4-FFF2-40B4-BE49-F238E27FC236}">
                <a16:creationId xmlns="" xmlns:a16="http://schemas.microsoft.com/office/drawing/2014/main" id="{00704DBD-9498-48EE-9BD5-27E5A5291B7C}"/>
              </a:ext>
            </a:extLst>
          </p:cNvPr>
          <p:cNvSpPr/>
          <p:nvPr/>
        </p:nvSpPr>
        <p:spPr>
          <a:xfrm>
            <a:off x="2069399" y="834733"/>
            <a:ext cx="1996492" cy="6322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err="1">
                <a:solidFill>
                  <a:srgbClr val="FFFF00"/>
                </a:solidFill>
                <a:effectLst>
                  <a:outerShdw blurRad="38100" dist="38100" dir="2700000" algn="tl">
                    <a:srgbClr val="000000">
                      <a:alpha val="43137"/>
                    </a:srgbClr>
                  </a:outerShdw>
                </a:effectLst>
                <a:latin typeface="RinkiyMJ" pitchFamily="2" charset="0"/>
              </a:rPr>
              <a:t>ট্যালি</a:t>
            </a:r>
            <a:r>
              <a:rPr lang="en-US" sz="2800" b="1" dirty="0">
                <a:solidFill>
                  <a:srgbClr val="FFFF00"/>
                </a:solidFill>
                <a:effectLst>
                  <a:outerShdw blurRad="38100" dist="38100" dir="2700000" algn="tl">
                    <a:srgbClr val="000000">
                      <a:alpha val="43137"/>
                    </a:srgbClr>
                  </a:outerShdw>
                </a:effectLst>
                <a:latin typeface="RinkiyMJ" pitchFamily="2" charset="0"/>
              </a:rPr>
              <a:t> </a:t>
            </a:r>
            <a:r>
              <a:rPr lang="en-US" sz="2800" b="1" dirty="0" err="1">
                <a:solidFill>
                  <a:srgbClr val="FFFF00"/>
                </a:solidFill>
                <a:effectLst>
                  <a:outerShdw blurRad="38100" dist="38100" dir="2700000" algn="tl">
                    <a:srgbClr val="000000">
                      <a:alpha val="43137"/>
                    </a:srgbClr>
                  </a:outerShdw>
                </a:effectLst>
                <a:latin typeface="RinkiyMJ" pitchFamily="2" charset="0"/>
              </a:rPr>
              <a:t>চিহ্ন</a:t>
            </a:r>
            <a:endParaRPr lang="en-US" sz="2800" b="1" dirty="0">
              <a:solidFill>
                <a:srgbClr val="FFFF00"/>
              </a:solidFill>
              <a:effectLst>
                <a:outerShdw blurRad="38100" dist="38100" dir="2700000" algn="tl">
                  <a:srgbClr val="000000">
                    <a:alpha val="43137"/>
                  </a:srgbClr>
                </a:outerShdw>
              </a:effectLst>
              <a:latin typeface="RinkiyMJ" pitchFamily="2" charset="0"/>
            </a:endParaRPr>
          </a:p>
        </p:txBody>
      </p:sp>
      <p:sp>
        <p:nvSpPr>
          <p:cNvPr id="68" name="Rectangle: Rounded Corners 11">
            <a:extLst>
              <a:ext uri="{FF2B5EF4-FFF2-40B4-BE49-F238E27FC236}">
                <a16:creationId xmlns="" xmlns:a16="http://schemas.microsoft.com/office/drawing/2014/main" id="{243ABB54-84EE-4FBF-AAFC-D7C61A214BAC}"/>
              </a:ext>
            </a:extLst>
          </p:cNvPr>
          <p:cNvSpPr/>
          <p:nvPr/>
        </p:nvSpPr>
        <p:spPr>
          <a:xfrm>
            <a:off x="4248807" y="769847"/>
            <a:ext cx="1237572" cy="7103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err="1">
                <a:solidFill>
                  <a:srgbClr val="FFFF00"/>
                </a:solidFill>
                <a:latin typeface="RinkiyMJ" pitchFamily="2" charset="0"/>
              </a:rPr>
              <a:t>সংখ্যা</a:t>
            </a:r>
            <a:endParaRPr lang="en-US" sz="2800" b="1" dirty="0">
              <a:solidFill>
                <a:srgbClr val="FFFF00"/>
              </a:solidFill>
              <a:latin typeface="RinkiyMJ" pitchFamily="2" charset="0"/>
            </a:endParaRPr>
          </a:p>
        </p:txBody>
      </p:sp>
      <p:sp>
        <p:nvSpPr>
          <p:cNvPr id="69" name="Rectangle: Rounded Corners 12">
            <a:extLst>
              <a:ext uri="{FF2B5EF4-FFF2-40B4-BE49-F238E27FC236}">
                <a16:creationId xmlns="" xmlns:a16="http://schemas.microsoft.com/office/drawing/2014/main" id="{00704DBD-9498-48EE-9BD5-27E5A5291B7C}"/>
              </a:ext>
            </a:extLst>
          </p:cNvPr>
          <p:cNvSpPr/>
          <p:nvPr/>
        </p:nvSpPr>
        <p:spPr>
          <a:xfrm>
            <a:off x="5983887" y="765443"/>
            <a:ext cx="2073853" cy="6322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err="1">
                <a:solidFill>
                  <a:srgbClr val="FFFF00"/>
                </a:solidFill>
                <a:effectLst>
                  <a:outerShdw blurRad="38100" dist="38100" dir="2700000" algn="tl">
                    <a:srgbClr val="000000">
                      <a:alpha val="43137"/>
                    </a:srgbClr>
                  </a:outerShdw>
                </a:effectLst>
                <a:latin typeface="RinkiyMJ" pitchFamily="2" charset="0"/>
              </a:rPr>
              <a:t>ট্যালি</a:t>
            </a:r>
            <a:r>
              <a:rPr lang="en-US" sz="2800" b="1" dirty="0">
                <a:solidFill>
                  <a:srgbClr val="FFFF00"/>
                </a:solidFill>
                <a:effectLst>
                  <a:outerShdw blurRad="38100" dist="38100" dir="2700000" algn="tl">
                    <a:srgbClr val="000000">
                      <a:alpha val="43137"/>
                    </a:srgbClr>
                  </a:outerShdw>
                </a:effectLst>
                <a:latin typeface="RinkiyMJ" pitchFamily="2" charset="0"/>
              </a:rPr>
              <a:t> </a:t>
            </a:r>
            <a:r>
              <a:rPr lang="en-US" sz="2800" b="1" dirty="0" err="1">
                <a:solidFill>
                  <a:srgbClr val="FFFF00"/>
                </a:solidFill>
                <a:effectLst>
                  <a:outerShdw blurRad="38100" dist="38100" dir="2700000" algn="tl">
                    <a:srgbClr val="000000">
                      <a:alpha val="43137"/>
                    </a:srgbClr>
                  </a:outerShdw>
                </a:effectLst>
                <a:latin typeface="RinkiyMJ" pitchFamily="2" charset="0"/>
              </a:rPr>
              <a:t>চিহ্ন</a:t>
            </a:r>
            <a:endParaRPr lang="en-US" sz="2800" b="1" dirty="0">
              <a:solidFill>
                <a:srgbClr val="FFFF00"/>
              </a:solidFill>
              <a:effectLst>
                <a:outerShdw blurRad="38100" dist="38100" dir="2700000" algn="tl">
                  <a:srgbClr val="000000">
                    <a:alpha val="43137"/>
                  </a:srgbClr>
                </a:outerShdw>
              </a:effectLst>
              <a:latin typeface="RinkiyMJ" pitchFamily="2" charset="0"/>
            </a:endParaRPr>
          </a:p>
        </p:txBody>
      </p:sp>
      <p:sp>
        <p:nvSpPr>
          <p:cNvPr id="2" name="Rounded Rectangle 1"/>
          <p:cNvSpPr/>
          <p:nvPr/>
        </p:nvSpPr>
        <p:spPr>
          <a:xfrm>
            <a:off x="338919" y="5839619"/>
            <a:ext cx="9376012" cy="10060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dirty="0" smtClean="0">
                <a:solidFill>
                  <a:srgbClr val="FFFF00"/>
                </a:solidFill>
                <a:effectLst>
                  <a:outerShdw blurRad="38100" dist="38100" dir="2700000" algn="tl">
                    <a:srgbClr val="000000">
                      <a:alpha val="43137"/>
                    </a:srgbClr>
                  </a:outerShdw>
                </a:effectLst>
                <a:latin typeface="RinkiyMJ" pitchFamily="2" charset="0"/>
              </a:rPr>
              <a:t>ট্যালি চিহ্ন: </a:t>
            </a:r>
            <a:r>
              <a:rPr lang="de-DE" sz="3200" b="1" dirty="0" smtClean="0">
                <a:solidFill>
                  <a:srgbClr val="0000CC"/>
                </a:solidFill>
                <a:effectLst>
                  <a:outerShdw blurRad="38100" dist="38100" dir="2700000" algn="tl">
                    <a:srgbClr val="000000">
                      <a:alpha val="43137"/>
                    </a:srgbClr>
                  </a:outerShdw>
                </a:effectLst>
                <a:latin typeface="RinkiyMJ" pitchFamily="2" charset="0"/>
              </a:rPr>
              <a:t>D</a:t>
            </a:r>
            <a:r>
              <a:rPr lang="de-DE" sz="3200" b="1" dirty="0" smtClean="0">
                <a:solidFill>
                  <a:srgbClr val="0000CC"/>
                </a:solidFill>
                <a:latin typeface="RinkiyMJ" pitchFamily="2" charset="0"/>
              </a:rPr>
              <a:t>cvË </a:t>
            </a:r>
            <a:r>
              <a:rPr lang="de-DE" sz="3200" b="1" dirty="0">
                <a:solidFill>
                  <a:srgbClr val="0000CC"/>
                </a:solidFill>
                <a:latin typeface="RinkiyMJ" pitchFamily="2" charset="0"/>
              </a:rPr>
              <a:t>mg~n‡K msL¨vi cwie‡Z© †h we‡kl wP‡ýi mvnv‡h¨ cÖKvk Kiv nq Zv‡K U¨vwj wPý e‡j|</a:t>
            </a:r>
            <a:endParaRPr lang="en-US" sz="2800" b="1" dirty="0">
              <a:solidFill>
                <a:srgbClr val="0000CC"/>
              </a:solidFill>
              <a:latin typeface="RinkiyMJ" pitchFamily="2" charset="0"/>
            </a:endParaRPr>
          </a:p>
        </p:txBody>
      </p:sp>
      <p:sp>
        <p:nvSpPr>
          <p:cNvPr id="3" name="Right Arrow 2"/>
          <p:cNvSpPr/>
          <p:nvPr/>
        </p:nvSpPr>
        <p:spPr>
          <a:xfrm>
            <a:off x="1676396" y="2736795"/>
            <a:ext cx="640888" cy="323166"/>
          </a:xfrm>
          <a:prstGeom prst="rightArrow">
            <a:avLst/>
          </a:prstGeom>
          <a:solidFill>
            <a:srgbClr val="EE2C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Arrow 33"/>
          <p:cNvSpPr/>
          <p:nvPr/>
        </p:nvSpPr>
        <p:spPr>
          <a:xfrm>
            <a:off x="1619192" y="1771657"/>
            <a:ext cx="640888" cy="323166"/>
          </a:xfrm>
          <a:prstGeom prst="rightArrow">
            <a:avLst/>
          </a:prstGeom>
          <a:solidFill>
            <a:srgbClr val="EE2C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Arrow 34"/>
          <p:cNvSpPr/>
          <p:nvPr/>
        </p:nvSpPr>
        <p:spPr>
          <a:xfrm>
            <a:off x="1654043" y="3667565"/>
            <a:ext cx="640888" cy="323166"/>
          </a:xfrm>
          <a:prstGeom prst="rightArrow">
            <a:avLst/>
          </a:prstGeom>
          <a:solidFill>
            <a:srgbClr val="EE2C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ight Arrow 35"/>
          <p:cNvSpPr/>
          <p:nvPr/>
        </p:nvSpPr>
        <p:spPr>
          <a:xfrm>
            <a:off x="1676396" y="4427346"/>
            <a:ext cx="640888" cy="323166"/>
          </a:xfrm>
          <a:prstGeom prst="rightArrow">
            <a:avLst/>
          </a:prstGeom>
          <a:solidFill>
            <a:srgbClr val="EE2C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ight Arrow 36"/>
          <p:cNvSpPr/>
          <p:nvPr/>
        </p:nvSpPr>
        <p:spPr>
          <a:xfrm>
            <a:off x="1654043" y="5275087"/>
            <a:ext cx="640888" cy="323166"/>
          </a:xfrm>
          <a:prstGeom prst="rightArrow">
            <a:avLst/>
          </a:prstGeom>
          <a:solidFill>
            <a:srgbClr val="EE2C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Arrow 37"/>
          <p:cNvSpPr/>
          <p:nvPr/>
        </p:nvSpPr>
        <p:spPr>
          <a:xfrm>
            <a:off x="5423351" y="1810589"/>
            <a:ext cx="640888" cy="323166"/>
          </a:xfrm>
          <a:prstGeom prst="rightArrow">
            <a:avLst/>
          </a:prstGeom>
          <a:solidFill>
            <a:srgbClr val="EE2C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ight Arrow 38"/>
          <p:cNvSpPr/>
          <p:nvPr/>
        </p:nvSpPr>
        <p:spPr>
          <a:xfrm>
            <a:off x="5468966" y="2544011"/>
            <a:ext cx="640888" cy="323166"/>
          </a:xfrm>
          <a:prstGeom prst="rightArrow">
            <a:avLst/>
          </a:prstGeom>
          <a:solidFill>
            <a:srgbClr val="EE2C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ight Arrow 39"/>
          <p:cNvSpPr/>
          <p:nvPr/>
        </p:nvSpPr>
        <p:spPr>
          <a:xfrm>
            <a:off x="5448098" y="3515550"/>
            <a:ext cx="640888" cy="323166"/>
          </a:xfrm>
          <a:prstGeom prst="rightArrow">
            <a:avLst/>
          </a:prstGeom>
          <a:solidFill>
            <a:srgbClr val="EE2C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40"/>
          <p:cNvSpPr/>
          <p:nvPr/>
        </p:nvSpPr>
        <p:spPr>
          <a:xfrm>
            <a:off x="5486379" y="4365563"/>
            <a:ext cx="640888" cy="323166"/>
          </a:xfrm>
          <a:prstGeom prst="rightArrow">
            <a:avLst/>
          </a:prstGeom>
          <a:solidFill>
            <a:srgbClr val="EE2C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ight Arrow 69"/>
          <p:cNvSpPr/>
          <p:nvPr/>
        </p:nvSpPr>
        <p:spPr>
          <a:xfrm>
            <a:off x="5416337" y="5238158"/>
            <a:ext cx="640888" cy="323166"/>
          </a:xfrm>
          <a:prstGeom prst="rightArrow">
            <a:avLst/>
          </a:prstGeom>
          <a:solidFill>
            <a:srgbClr val="EE2C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flipH="1">
            <a:off x="2725069" y="5224670"/>
            <a:ext cx="816671" cy="56681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741062" y="1783475"/>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2725069" y="2575023"/>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2987565" y="259271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2725069" y="3436684"/>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2987565" y="3454377"/>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3250805" y="3468227"/>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2724310" y="4285667"/>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2987550" y="4299517"/>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3278500" y="4313367"/>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3541740" y="4299507"/>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2724310" y="5181467"/>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2987565" y="5211044"/>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3236950" y="521103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541755" y="5211034"/>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4" name="Group 103"/>
          <p:cNvGrpSpPr/>
          <p:nvPr/>
        </p:nvGrpSpPr>
        <p:grpSpPr>
          <a:xfrm>
            <a:off x="6266442" y="1668478"/>
            <a:ext cx="490558" cy="560157"/>
            <a:chOff x="3888125" y="4887209"/>
            <a:chExt cx="817445" cy="598044"/>
          </a:xfrm>
        </p:grpSpPr>
        <p:cxnSp>
          <p:nvCxnSpPr>
            <p:cNvPr id="105" name="Straight Connector 104"/>
            <p:cNvCxnSpPr/>
            <p:nvPr/>
          </p:nvCxnSpPr>
          <p:spPr>
            <a:xfrm flipH="1">
              <a:off x="3888884" y="4916786"/>
              <a:ext cx="816671" cy="56681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3888125" y="488720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4151380" y="491678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4400765" y="4916781"/>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705570" y="491677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2" name="Group 121"/>
          <p:cNvGrpSpPr/>
          <p:nvPr/>
        </p:nvGrpSpPr>
        <p:grpSpPr>
          <a:xfrm>
            <a:off x="7340318" y="3512420"/>
            <a:ext cx="627113" cy="615214"/>
            <a:chOff x="3888125" y="4887209"/>
            <a:chExt cx="817445" cy="598044"/>
          </a:xfrm>
        </p:grpSpPr>
        <p:cxnSp>
          <p:nvCxnSpPr>
            <p:cNvPr id="123" name="Straight Connector 122"/>
            <p:cNvCxnSpPr/>
            <p:nvPr/>
          </p:nvCxnSpPr>
          <p:spPr>
            <a:xfrm flipH="1">
              <a:off x="3888884" y="4916786"/>
              <a:ext cx="816671" cy="56681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3888125" y="488720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4151380" y="491678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400765" y="4916781"/>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705570" y="491677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8" name="Group 127"/>
          <p:cNvGrpSpPr/>
          <p:nvPr/>
        </p:nvGrpSpPr>
        <p:grpSpPr>
          <a:xfrm>
            <a:off x="6282294" y="4392849"/>
            <a:ext cx="474713" cy="539700"/>
            <a:chOff x="3888125" y="4887209"/>
            <a:chExt cx="817445" cy="598044"/>
          </a:xfrm>
        </p:grpSpPr>
        <p:cxnSp>
          <p:nvCxnSpPr>
            <p:cNvPr id="129" name="Straight Connector 128"/>
            <p:cNvCxnSpPr/>
            <p:nvPr/>
          </p:nvCxnSpPr>
          <p:spPr>
            <a:xfrm flipH="1">
              <a:off x="3888884" y="4916786"/>
              <a:ext cx="816671" cy="56681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888125" y="488720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4151380" y="491678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4400765" y="4916781"/>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4705570" y="491677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0" name="Group 139"/>
          <p:cNvGrpSpPr/>
          <p:nvPr/>
        </p:nvGrpSpPr>
        <p:grpSpPr>
          <a:xfrm>
            <a:off x="7904861" y="4446230"/>
            <a:ext cx="474713" cy="539700"/>
            <a:chOff x="3888125" y="4887209"/>
            <a:chExt cx="817445" cy="598044"/>
          </a:xfrm>
        </p:grpSpPr>
        <p:cxnSp>
          <p:nvCxnSpPr>
            <p:cNvPr id="141" name="Straight Connector 140"/>
            <p:cNvCxnSpPr/>
            <p:nvPr/>
          </p:nvCxnSpPr>
          <p:spPr>
            <a:xfrm flipH="1">
              <a:off x="3888884" y="4916786"/>
              <a:ext cx="816671" cy="56681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3888125" y="488720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4151380" y="491678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400765" y="4916781"/>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705570" y="491677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6" name="Group 145"/>
          <p:cNvGrpSpPr/>
          <p:nvPr/>
        </p:nvGrpSpPr>
        <p:grpSpPr>
          <a:xfrm>
            <a:off x="7144524" y="4431377"/>
            <a:ext cx="474713" cy="539700"/>
            <a:chOff x="3888125" y="4887209"/>
            <a:chExt cx="817445" cy="598044"/>
          </a:xfrm>
        </p:grpSpPr>
        <p:cxnSp>
          <p:nvCxnSpPr>
            <p:cNvPr id="147" name="Straight Connector 146"/>
            <p:cNvCxnSpPr/>
            <p:nvPr/>
          </p:nvCxnSpPr>
          <p:spPr>
            <a:xfrm flipH="1">
              <a:off x="3888884" y="4916786"/>
              <a:ext cx="816671" cy="56681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888125" y="488720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4151380" y="491678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4400765" y="4916781"/>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4705570" y="491677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2" name="Group 151"/>
          <p:cNvGrpSpPr/>
          <p:nvPr/>
        </p:nvGrpSpPr>
        <p:grpSpPr>
          <a:xfrm>
            <a:off x="6261564" y="5182026"/>
            <a:ext cx="474713" cy="539700"/>
            <a:chOff x="3888125" y="4887209"/>
            <a:chExt cx="817445" cy="598044"/>
          </a:xfrm>
        </p:grpSpPr>
        <p:cxnSp>
          <p:nvCxnSpPr>
            <p:cNvPr id="153" name="Straight Connector 152"/>
            <p:cNvCxnSpPr/>
            <p:nvPr/>
          </p:nvCxnSpPr>
          <p:spPr>
            <a:xfrm flipH="1">
              <a:off x="3888884" y="4916786"/>
              <a:ext cx="816671" cy="56681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3888125" y="488720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4151380" y="491678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4400765" y="4916781"/>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05570" y="491677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8" name="Group 157"/>
          <p:cNvGrpSpPr/>
          <p:nvPr/>
        </p:nvGrpSpPr>
        <p:grpSpPr>
          <a:xfrm>
            <a:off x="8485163" y="5250186"/>
            <a:ext cx="474713" cy="539700"/>
            <a:chOff x="3888125" y="4887209"/>
            <a:chExt cx="817445" cy="598044"/>
          </a:xfrm>
        </p:grpSpPr>
        <p:cxnSp>
          <p:nvCxnSpPr>
            <p:cNvPr id="159" name="Straight Connector 158"/>
            <p:cNvCxnSpPr/>
            <p:nvPr/>
          </p:nvCxnSpPr>
          <p:spPr>
            <a:xfrm flipH="1">
              <a:off x="3888884" y="4916786"/>
              <a:ext cx="816671" cy="56681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3888125" y="488720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4151380" y="491678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4400765" y="4916781"/>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4705570" y="491677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4" name="Group 163"/>
          <p:cNvGrpSpPr/>
          <p:nvPr/>
        </p:nvGrpSpPr>
        <p:grpSpPr>
          <a:xfrm>
            <a:off x="7777434" y="5237349"/>
            <a:ext cx="474713" cy="539700"/>
            <a:chOff x="3888125" y="4887209"/>
            <a:chExt cx="817445" cy="598044"/>
          </a:xfrm>
        </p:grpSpPr>
        <p:cxnSp>
          <p:nvCxnSpPr>
            <p:cNvPr id="165" name="Straight Connector 164"/>
            <p:cNvCxnSpPr/>
            <p:nvPr/>
          </p:nvCxnSpPr>
          <p:spPr>
            <a:xfrm flipH="1">
              <a:off x="3888884" y="4916786"/>
              <a:ext cx="816671" cy="56681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888125" y="488720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151380" y="491678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4400765" y="4916781"/>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4705570" y="491677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6" name="Group 175"/>
          <p:cNvGrpSpPr/>
          <p:nvPr/>
        </p:nvGrpSpPr>
        <p:grpSpPr>
          <a:xfrm>
            <a:off x="7045848" y="5221516"/>
            <a:ext cx="474713" cy="539700"/>
            <a:chOff x="3888125" y="4887209"/>
            <a:chExt cx="817445" cy="598044"/>
          </a:xfrm>
        </p:grpSpPr>
        <p:cxnSp>
          <p:nvCxnSpPr>
            <p:cNvPr id="177" name="Straight Connector 176"/>
            <p:cNvCxnSpPr/>
            <p:nvPr/>
          </p:nvCxnSpPr>
          <p:spPr>
            <a:xfrm flipH="1">
              <a:off x="3888884" y="4916786"/>
              <a:ext cx="816671" cy="56681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3888125" y="488720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151380" y="491678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4400765" y="4916781"/>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4705570" y="491677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2" name="Group 181"/>
          <p:cNvGrpSpPr/>
          <p:nvPr/>
        </p:nvGrpSpPr>
        <p:grpSpPr>
          <a:xfrm>
            <a:off x="6314120" y="2519028"/>
            <a:ext cx="603638" cy="626042"/>
            <a:chOff x="3888125" y="4887209"/>
            <a:chExt cx="817445" cy="598044"/>
          </a:xfrm>
        </p:grpSpPr>
        <p:cxnSp>
          <p:nvCxnSpPr>
            <p:cNvPr id="183" name="Straight Connector 182"/>
            <p:cNvCxnSpPr/>
            <p:nvPr/>
          </p:nvCxnSpPr>
          <p:spPr>
            <a:xfrm flipH="1">
              <a:off x="3888884" y="4916786"/>
              <a:ext cx="816671" cy="56681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3888125" y="488720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4151380" y="491678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4400765" y="4916781"/>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705570" y="491677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8" name="Group 187"/>
          <p:cNvGrpSpPr/>
          <p:nvPr/>
        </p:nvGrpSpPr>
        <p:grpSpPr>
          <a:xfrm>
            <a:off x="6346162" y="3485211"/>
            <a:ext cx="627113" cy="615214"/>
            <a:chOff x="3888125" y="4887209"/>
            <a:chExt cx="817445" cy="598044"/>
          </a:xfrm>
        </p:grpSpPr>
        <p:cxnSp>
          <p:nvCxnSpPr>
            <p:cNvPr id="189" name="Straight Connector 188"/>
            <p:cNvCxnSpPr/>
            <p:nvPr/>
          </p:nvCxnSpPr>
          <p:spPr>
            <a:xfrm flipH="1">
              <a:off x="3888884" y="4916786"/>
              <a:ext cx="816671" cy="56681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888125" y="488720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4151380" y="491678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4400765" y="4916781"/>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4705570" y="491677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4" name="Group 193"/>
          <p:cNvGrpSpPr/>
          <p:nvPr/>
        </p:nvGrpSpPr>
        <p:grpSpPr>
          <a:xfrm>
            <a:off x="7311034" y="2531553"/>
            <a:ext cx="593827" cy="648733"/>
            <a:chOff x="3888125" y="4887209"/>
            <a:chExt cx="817445" cy="598044"/>
          </a:xfrm>
        </p:grpSpPr>
        <p:cxnSp>
          <p:nvCxnSpPr>
            <p:cNvPr id="195" name="Straight Connector 194"/>
            <p:cNvCxnSpPr/>
            <p:nvPr/>
          </p:nvCxnSpPr>
          <p:spPr>
            <a:xfrm flipH="1">
              <a:off x="3888884" y="4916786"/>
              <a:ext cx="816671" cy="56681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3888125" y="488720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4151380" y="491678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4400765" y="4916781"/>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4705570" y="4916776"/>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0" name="Straight Connector 199"/>
          <p:cNvCxnSpPr/>
          <p:nvPr/>
        </p:nvCxnSpPr>
        <p:spPr>
          <a:xfrm>
            <a:off x="7127460" y="1646985"/>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8213688" y="355746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a:off x="8435363" y="357131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a:off x="8670893" y="3557459"/>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8685887" y="4444210"/>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8907562" y="4444205"/>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9164859" y="5262513"/>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9364762" y="5262508"/>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a:off x="9101527" y="4444200"/>
            <a:ext cx="0" cy="5684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6" name="Object 5"/>
          <p:cNvGraphicFramePr>
            <a:graphicFrameLocks noChangeAspect="1"/>
          </p:cNvGraphicFramePr>
          <p:nvPr>
            <p:extLst>
              <p:ext uri="{D42A27DB-BD31-4B8C-83A1-F6EECF244321}">
                <p14:modId xmlns:p14="http://schemas.microsoft.com/office/powerpoint/2010/main" val="1469447416"/>
              </p:ext>
            </p:extLst>
          </p:nvPr>
        </p:nvGraphicFramePr>
        <p:xfrm>
          <a:off x="-191069" y="-1385897"/>
          <a:ext cx="142875" cy="142875"/>
        </p:xfrm>
        <a:graphic>
          <a:graphicData uri="http://schemas.openxmlformats.org/presentationml/2006/ole">
            <mc:AlternateContent xmlns:mc="http://schemas.openxmlformats.org/markup-compatibility/2006">
              <mc:Choice xmlns:v="urn:schemas-microsoft-com:vml" Requires="v">
                <p:oleObj spid="_x0000_s1127" name="Picture" r:id="rId3" imgW="142439" imgH="142364" progId="Word.Picture.8">
                  <p:embed/>
                </p:oleObj>
              </mc:Choice>
              <mc:Fallback>
                <p:oleObj name="Picture" r:id="rId3" imgW="142439" imgH="142364" progId="Word.Picture.8">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069" y="-1385897"/>
                        <a:ext cx="142875" cy="142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0" name="Rounded Rectangle 169"/>
          <p:cNvSpPr/>
          <p:nvPr/>
        </p:nvSpPr>
        <p:spPr>
          <a:xfrm>
            <a:off x="163773" y="-968383"/>
            <a:ext cx="9551158" cy="2287631"/>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srgbClr val="0000CC"/>
                </a:solidFill>
                <a:latin typeface="RinkiyMJ" pitchFamily="2" charset="0"/>
              </a:rPr>
              <a:t>(&amp;&amp;| ) </a:t>
            </a:r>
            <a:r>
              <a:rPr lang="en-US" sz="2800" dirty="0" err="1">
                <a:solidFill>
                  <a:srgbClr val="0000CC"/>
                </a:solidFill>
                <a:latin typeface="RinkiyMJ" pitchFamily="2" charset="0"/>
              </a:rPr>
              <a:t>wPýwU</a:t>
            </a:r>
            <a:r>
              <a:rPr lang="en-US" sz="2800" dirty="0">
                <a:solidFill>
                  <a:srgbClr val="0000CC"/>
                </a:solidFill>
                <a:latin typeface="RinkiyMJ" pitchFamily="2" charset="0"/>
              </a:rPr>
              <a:t> </a:t>
            </a:r>
            <a:r>
              <a:rPr lang="en-US" sz="2800" dirty="0" err="1">
                <a:solidFill>
                  <a:srgbClr val="0000CC"/>
                </a:solidFill>
                <a:latin typeface="RinkiyMJ" pitchFamily="2" charset="0"/>
              </a:rPr>
              <a:t>U¨vwj</a:t>
            </a:r>
            <a:r>
              <a:rPr lang="en-US" sz="2800" dirty="0">
                <a:solidFill>
                  <a:srgbClr val="0000CC"/>
                </a:solidFill>
                <a:latin typeface="RinkiyMJ" pitchFamily="2" charset="0"/>
              </a:rPr>
              <a:t> </a:t>
            </a:r>
            <a:r>
              <a:rPr lang="en-US" sz="2800" dirty="0" err="1">
                <a:solidFill>
                  <a:srgbClr val="0000CC"/>
                </a:solidFill>
                <a:latin typeface="RinkiyMJ" pitchFamily="2" charset="0"/>
              </a:rPr>
              <a:t>wPý</a:t>
            </a:r>
            <a:r>
              <a:rPr lang="en-US" sz="2800" dirty="0">
                <a:solidFill>
                  <a:srgbClr val="0000CC"/>
                </a:solidFill>
                <a:latin typeface="RinkiyMJ" pitchFamily="2" charset="0"/>
              </a:rPr>
              <a:t>| †</a:t>
            </a:r>
            <a:r>
              <a:rPr lang="en-US" sz="2800" dirty="0" err="1">
                <a:solidFill>
                  <a:srgbClr val="0000CC"/>
                </a:solidFill>
                <a:latin typeface="RinkiyMJ" pitchFamily="2" charset="0"/>
              </a:rPr>
              <a:t>Kv‡bv</a:t>
            </a:r>
            <a:r>
              <a:rPr lang="en-US" sz="2800" dirty="0">
                <a:solidFill>
                  <a:srgbClr val="0000CC"/>
                </a:solidFill>
                <a:latin typeface="RinkiyMJ" pitchFamily="2" charset="0"/>
              </a:rPr>
              <a:t> </a:t>
            </a:r>
            <a:r>
              <a:rPr lang="en-US" sz="2800" dirty="0" err="1">
                <a:solidFill>
                  <a:srgbClr val="0000CC"/>
                </a:solidFill>
                <a:latin typeface="RinkiyMJ" pitchFamily="2" charset="0"/>
              </a:rPr>
              <a:t>GKwU</a:t>
            </a:r>
            <a:r>
              <a:rPr lang="en-US" sz="2800" dirty="0">
                <a:solidFill>
                  <a:srgbClr val="0000CC"/>
                </a:solidFill>
                <a:latin typeface="RinkiyMJ" pitchFamily="2" charset="0"/>
              </a:rPr>
              <a:t> Z_¨ </a:t>
            </a:r>
            <a:r>
              <a:rPr lang="en-US" sz="2800" dirty="0" err="1">
                <a:solidFill>
                  <a:srgbClr val="0000CC"/>
                </a:solidFill>
                <a:latin typeface="RinkiyMJ" pitchFamily="2" charset="0"/>
              </a:rPr>
              <a:t>ev</a:t>
            </a:r>
            <a:r>
              <a:rPr lang="en-US" sz="2800" dirty="0">
                <a:solidFill>
                  <a:srgbClr val="0000CC"/>
                </a:solidFill>
                <a:latin typeface="RinkiyMJ" pitchFamily="2" charset="0"/>
              </a:rPr>
              <a:t> </a:t>
            </a:r>
            <a:r>
              <a:rPr lang="en-US" sz="2800" dirty="0" err="1">
                <a:solidFill>
                  <a:srgbClr val="0000CC"/>
                </a:solidFill>
                <a:latin typeface="RinkiyMJ" pitchFamily="2" charset="0"/>
              </a:rPr>
              <a:t>WvUvi</a:t>
            </a:r>
            <a:r>
              <a:rPr lang="en-US" sz="2800" dirty="0">
                <a:solidFill>
                  <a:srgbClr val="0000CC"/>
                </a:solidFill>
                <a:latin typeface="RinkiyMJ" pitchFamily="2" charset="0"/>
              </a:rPr>
              <a:t> </a:t>
            </a:r>
            <a:r>
              <a:rPr lang="en-US" sz="2800" dirty="0" err="1">
                <a:solidFill>
                  <a:srgbClr val="0000CC"/>
                </a:solidFill>
                <a:latin typeface="RinkiyMJ" pitchFamily="2" charset="0"/>
              </a:rPr>
              <a:t>Rb</a:t>
            </a:r>
            <a:r>
              <a:rPr lang="en-US" sz="2800" dirty="0">
                <a:solidFill>
                  <a:srgbClr val="0000CC"/>
                </a:solidFill>
                <a:latin typeface="RinkiyMJ" pitchFamily="2" charset="0"/>
              </a:rPr>
              <a:t>¨ </a:t>
            </a:r>
            <a:r>
              <a:rPr lang="en-US" sz="2800" dirty="0" err="1">
                <a:solidFill>
                  <a:srgbClr val="0000CC"/>
                </a:solidFill>
                <a:latin typeface="RinkiyMJ" pitchFamily="2" charset="0"/>
              </a:rPr>
              <a:t>GKwU</a:t>
            </a:r>
            <a:r>
              <a:rPr lang="en-US" sz="2800" dirty="0">
                <a:solidFill>
                  <a:srgbClr val="0000CC"/>
                </a:solidFill>
                <a:latin typeface="RinkiyMJ" pitchFamily="2" charset="0"/>
              </a:rPr>
              <a:t> </a:t>
            </a:r>
            <a:r>
              <a:rPr lang="en-US" sz="2800" dirty="0" err="1">
                <a:solidFill>
                  <a:srgbClr val="0000CC"/>
                </a:solidFill>
                <a:latin typeface="RinkiyMJ" pitchFamily="2" charset="0"/>
              </a:rPr>
              <a:t>U¨vwj</a:t>
            </a:r>
            <a:r>
              <a:rPr lang="en-US" sz="2800" dirty="0">
                <a:solidFill>
                  <a:srgbClr val="0000CC"/>
                </a:solidFill>
                <a:latin typeface="RinkiyMJ" pitchFamily="2" charset="0"/>
              </a:rPr>
              <a:t> </a:t>
            </a:r>
            <a:r>
              <a:rPr lang="en-US" sz="2800" dirty="0" err="1">
                <a:solidFill>
                  <a:srgbClr val="0000CC"/>
                </a:solidFill>
                <a:latin typeface="RinkiyMJ" pitchFamily="2" charset="0"/>
              </a:rPr>
              <a:t>wPý</a:t>
            </a:r>
            <a:r>
              <a:rPr lang="en-US" sz="2800" dirty="0">
                <a:solidFill>
                  <a:srgbClr val="0000CC"/>
                </a:solidFill>
                <a:latin typeface="RinkiyMJ" pitchFamily="2" charset="0"/>
              </a:rPr>
              <a:t> </a:t>
            </a:r>
            <a:r>
              <a:rPr lang="en-US" sz="2800" dirty="0" err="1">
                <a:solidFill>
                  <a:srgbClr val="0000CC"/>
                </a:solidFill>
                <a:latin typeface="RinkiyMJ" pitchFamily="2" charset="0"/>
              </a:rPr>
              <a:t>e¨envi</a:t>
            </a:r>
            <a:r>
              <a:rPr lang="en-US" sz="2800" dirty="0">
                <a:solidFill>
                  <a:srgbClr val="0000CC"/>
                </a:solidFill>
                <a:latin typeface="RinkiyMJ" pitchFamily="2" charset="0"/>
              </a:rPr>
              <a:t> </a:t>
            </a:r>
            <a:r>
              <a:rPr lang="en-US" sz="2800" dirty="0" err="1">
                <a:solidFill>
                  <a:srgbClr val="0000CC"/>
                </a:solidFill>
                <a:latin typeface="RinkiyMJ" pitchFamily="2" charset="0"/>
              </a:rPr>
              <a:t>Kiv</a:t>
            </a:r>
            <a:r>
              <a:rPr lang="en-US" sz="2800" dirty="0">
                <a:solidFill>
                  <a:srgbClr val="0000CC"/>
                </a:solidFill>
                <a:latin typeface="RinkiyMJ" pitchFamily="2" charset="0"/>
              </a:rPr>
              <a:t> </a:t>
            </a:r>
            <a:r>
              <a:rPr lang="en-US" sz="2800" dirty="0" err="1">
                <a:solidFill>
                  <a:srgbClr val="0000CC"/>
                </a:solidFill>
                <a:latin typeface="RinkiyMJ" pitchFamily="2" charset="0"/>
              </a:rPr>
              <a:t>nq</a:t>
            </a:r>
            <a:r>
              <a:rPr lang="en-US" sz="2800" dirty="0">
                <a:solidFill>
                  <a:srgbClr val="0000CC"/>
                </a:solidFill>
                <a:latin typeface="RinkiyMJ" pitchFamily="2" charset="0"/>
              </a:rPr>
              <a:t>| </a:t>
            </a:r>
            <a:r>
              <a:rPr lang="en-US" sz="2800" dirty="0" err="1">
                <a:solidFill>
                  <a:srgbClr val="0000CC"/>
                </a:solidFill>
                <a:latin typeface="RinkiyMJ" pitchFamily="2" charset="0"/>
              </a:rPr>
              <a:t>PviwU</a:t>
            </a:r>
            <a:r>
              <a:rPr lang="en-US" sz="2800" dirty="0">
                <a:solidFill>
                  <a:srgbClr val="0000CC"/>
                </a:solidFill>
                <a:latin typeface="RinkiyMJ" pitchFamily="2" charset="0"/>
              </a:rPr>
              <a:t> </a:t>
            </a:r>
            <a:r>
              <a:rPr lang="en-US" sz="2800" dirty="0" err="1">
                <a:solidFill>
                  <a:srgbClr val="0000CC"/>
                </a:solidFill>
                <a:latin typeface="RinkiyMJ" pitchFamily="2" charset="0"/>
              </a:rPr>
              <a:t>U¨vwj</a:t>
            </a:r>
            <a:r>
              <a:rPr lang="en-US" sz="2800" dirty="0">
                <a:solidFill>
                  <a:srgbClr val="0000CC"/>
                </a:solidFill>
                <a:latin typeface="RinkiyMJ" pitchFamily="2" charset="0"/>
              </a:rPr>
              <a:t> </a:t>
            </a:r>
            <a:r>
              <a:rPr lang="en-US" sz="2800" dirty="0" err="1">
                <a:solidFill>
                  <a:srgbClr val="0000CC"/>
                </a:solidFill>
                <a:latin typeface="RinkiyMJ" pitchFamily="2" charset="0"/>
              </a:rPr>
              <a:t>wPý</a:t>
            </a:r>
            <a:r>
              <a:rPr lang="en-US" sz="2800" dirty="0">
                <a:solidFill>
                  <a:srgbClr val="0000CC"/>
                </a:solidFill>
                <a:latin typeface="RinkiyMJ" pitchFamily="2" charset="0"/>
              </a:rPr>
              <a:t> †`</a:t>
            </a:r>
            <a:r>
              <a:rPr lang="en-US" sz="2800" dirty="0" err="1">
                <a:solidFill>
                  <a:srgbClr val="0000CC"/>
                </a:solidFill>
                <a:latin typeface="RinkiyMJ" pitchFamily="2" charset="0"/>
              </a:rPr>
              <a:t>Iqvi</a:t>
            </a:r>
            <a:r>
              <a:rPr lang="en-US" sz="2800" dirty="0">
                <a:solidFill>
                  <a:srgbClr val="0000CC"/>
                </a:solidFill>
                <a:latin typeface="RinkiyMJ" pitchFamily="2" charset="0"/>
              </a:rPr>
              <a:t> ci </a:t>
            </a:r>
            <a:r>
              <a:rPr lang="en-US" sz="2800" dirty="0" err="1">
                <a:solidFill>
                  <a:srgbClr val="0000CC"/>
                </a:solidFill>
                <a:latin typeface="RinkiyMJ" pitchFamily="2" charset="0"/>
              </a:rPr>
              <a:t>cÂg</a:t>
            </a:r>
            <a:r>
              <a:rPr lang="en-US" sz="2800" dirty="0">
                <a:solidFill>
                  <a:srgbClr val="0000CC"/>
                </a:solidFill>
                <a:latin typeface="RinkiyMJ" pitchFamily="2" charset="0"/>
              </a:rPr>
              <a:t> </a:t>
            </a:r>
            <a:r>
              <a:rPr lang="en-US" sz="2800" dirty="0" err="1">
                <a:solidFill>
                  <a:srgbClr val="0000CC"/>
                </a:solidFill>
                <a:latin typeface="RinkiyMJ" pitchFamily="2" charset="0"/>
              </a:rPr>
              <a:t>U¨vwj</a:t>
            </a:r>
            <a:r>
              <a:rPr lang="en-US" sz="2800" dirty="0">
                <a:solidFill>
                  <a:srgbClr val="0000CC"/>
                </a:solidFill>
                <a:latin typeface="RinkiyMJ" pitchFamily="2" charset="0"/>
              </a:rPr>
              <a:t> </a:t>
            </a:r>
            <a:r>
              <a:rPr lang="en-US" sz="2800" dirty="0" err="1">
                <a:solidFill>
                  <a:srgbClr val="0000CC"/>
                </a:solidFill>
                <a:latin typeface="RinkiyMJ" pitchFamily="2" charset="0"/>
              </a:rPr>
              <a:t>wPýwU</a:t>
            </a:r>
            <a:r>
              <a:rPr lang="en-US" sz="2800" dirty="0">
                <a:solidFill>
                  <a:srgbClr val="0000CC"/>
                </a:solidFill>
                <a:latin typeface="RinkiyMJ" pitchFamily="2" charset="0"/>
              </a:rPr>
              <a:t> </a:t>
            </a:r>
            <a:r>
              <a:rPr lang="en-US" sz="2800" dirty="0" err="1">
                <a:solidFill>
                  <a:srgbClr val="0000CC"/>
                </a:solidFill>
                <a:latin typeface="RinkiyMJ" pitchFamily="2" charset="0"/>
              </a:rPr>
              <a:t>Avjv`vfv‡e</a:t>
            </a:r>
            <a:r>
              <a:rPr lang="en-US" sz="2800" dirty="0">
                <a:solidFill>
                  <a:srgbClr val="0000CC"/>
                </a:solidFill>
                <a:latin typeface="RinkiyMJ" pitchFamily="2" charset="0"/>
              </a:rPr>
              <a:t> </a:t>
            </a:r>
            <a:r>
              <a:rPr lang="en-US" sz="2800" dirty="0" err="1">
                <a:solidFill>
                  <a:srgbClr val="0000CC"/>
                </a:solidFill>
                <a:latin typeface="RinkiyMJ" pitchFamily="2" charset="0"/>
              </a:rPr>
              <a:t>bv</a:t>
            </a:r>
            <a:r>
              <a:rPr lang="en-US" sz="2800" dirty="0">
                <a:solidFill>
                  <a:srgbClr val="0000CC"/>
                </a:solidFill>
                <a:latin typeface="RinkiyMJ" pitchFamily="2" charset="0"/>
              </a:rPr>
              <a:t> </a:t>
            </a:r>
            <a:r>
              <a:rPr lang="en-US" sz="2800" dirty="0" err="1">
                <a:solidFill>
                  <a:srgbClr val="0000CC"/>
                </a:solidFill>
                <a:latin typeface="RinkiyMJ" pitchFamily="2" charset="0"/>
              </a:rPr>
              <a:t>w`‡q</a:t>
            </a:r>
            <a:r>
              <a:rPr lang="en-US" sz="2800" dirty="0">
                <a:solidFill>
                  <a:srgbClr val="0000CC"/>
                </a:solidFill>
                <a:latin typeface="RinkiyMJ" pitchFamily="2" charset="0"/>
              </a:rPr>
              <a:t> </a:t>
            </a:r>
            <a:r>
              <a:rPr lang="en-US" sz="2800" dirty="0" err="1">
                <a:solidFill>
                  <a:srgbClr val="0000CC"/>
                </a:solidFill>
                <a:latin typeface="RinkiyMJ" pitchFamily="2" charset="0"/>
              </a:rPr>
              <a:t>Av‡Mi</a:t>
            </a:r>
            <a:r>
              <a:rPr lang="en-US" sz="2800" dirty="0">
                <a:solidFill>
                  <a:srgbClr val="0000CC"/>
                </a:solidFill>
                <a:latin typeface="RinkiyMJ" pitchFamily="2" charset="0"/>
              </a:rPr>
              <a:t> </a:t>
            </a:r>
            <a:r>
              <a:rPr lang="en-US" sz="2800" dirty="0" err="1" smtClean="0">
                <a:solidFill>
                  <a:srgbClr val="0000CC"/>
                </a:solidFill>
                <a:latin typeface="RinkiyMJ" pitchFamily="2" charset="0"/>
              </a:rPr>
              <a:t>PviwU</a:t>
            </a:r>
            <a:r>
              <a:rPr lang="en-US" sz="2800" dirty="0" smtClean="0">
                <a:solidFill>
                  <a:srgbClr val="0000CC"/>
                </a:solidFill>
                <a:latin typeface="RinkiyMJ" pitchFamily="2" charset="0"/>
              </a:rPr>
              <a:t> </a:t>
            </a:r>
            <a:r>
              <a:rPr lang="en-US" sz="2800" dirty="0" err="1">
                <a:solidFill>
                  <a:srgbClr val="0000CC"/>
                </a:solidFill>
                <a:latin typeface="RinkiyMJ" pitchFamily="2" charset="0"/>
              </a:rPr>
              <a:t>wPý</a:t>
            </a:r>
            <a:r>
              <a:rPr lang="en-US" sz="2800" dirty="0">
                <a:solidFill>
                  <a:srgbClr val="0000CC"/>
                </a:solidFill>
                <a:latin typeface="RinkiyMJ" pitchFamily="2" charset="0"/>
              </a:rPr>
              <a:t> </a:t>
            </a:r>
            <a:r>
              <a:rPr lang="en-US" sz="2800" dirty="0" err="1">
                <a:solidFill>
                  <a:srgbClr val="0000CC"/>
                </a:solidFill>
                <a:latin typeface="RinkiyMJ" pitchFamily="2" charset="0"/>
              </a:rPr>
              <a:t>Ry‡o</a:t>
            </a:r>
            <a:r>
              <a:rPr lang="en-US" sz="2800" dirty="0">
                <a:solidFill>
                  <a:srgbClr val="0000CC"/>
                </a:solidFill>
                <a:latin typeface="RinkiyMJ" pitchFamily="2" charset="0"/>
              </a:rPr>
              <a:t> </a:t>
            </a:r>
            <a:r>
              <a:rPr lang="en-US" sz="2800" dirty="0" err="1" smtClean="0">
                <a:solidFill>
                  <a:srgbClr val="0000CC"/>
                </a:solidFill>
                <a:latin typeface="RinkiyMJ" pitchFamily="2" charset="0"/>
              </a:rPr>
              <a:t>AvovAvwofv‡e</a:t>
            </a:r>
            <a:r>
              <a:rPr lang="en-US" sz="2800" dirty="0" smtClean="0">
                <a:solidFill>
                  <a:srgbClr val="0000CC"/>
                </a:solidFill>
                <a:latin typeface="RinkiyMJ" pitchFamily="2" charset="0"/>
              </a:rPr>
              <a:t> </a:t>
            </a:r>
            <a:r>
              <a:rPr lang="en-US" sz="2800" dirty="0">
                <a:solidFill>
                  <a:srgbClr val="0000CC"/>
                </a:solidFill>
                <a:latin typeface="RinkiyMJ" pitchFamily="2" charset="0"/>
              </a:rPr>
              <a:t>†`</a:t>
            </a:r>
            <a:r>
              <a:rPr lang="en-US" sz="2800" dirty="0" err="1">
                <a:solidFill>
                  <a:srgbClr val="0000CC"/>
                </a:solidFill>
                <a:latin typeface="RinkiyMJ" pitchFamily="2" charset="0"/>
              </a:rPr>
              <a:t>Iqv</a:t>
            </a:r>
            <a:r>
              <a:rPr lang="en-US" sz="2800" dirty="0">
                <a:solidFill>
                  <a:srgbClr val="0000CC"/>
                </a:solidFill>
                <a:latin typeface="RinkiyMJ" pitchFamily="2" charset="0"/>
              </a:rPr>
              <a:t> </a:t>
            </a:r>
            <a:r>
              <a:rPr lang="en-US" sz="2800" dirty="0" err="1">
                <a:solidFill>
                  <a:srgbClr val="0000CC"/>
                </a:solidFill>
                <a:latin typeface="RinkiyMJ" pitchFamily="2" charset="0"/>
              </a:rPr>
              <a:t>nq</a:t>
            </a:r>
            <a:r>
              <a:rPr lang="en-US" sz="2800" dirty="0">
                <a:solidFill>
                  <a:srgbClr val="0000CC"/>
                </a:solidFill>
                <a:latin typeface="RinkiyMJ" pitchFamily="2" charset="0"/>
              </a:rPr>
              <a:t>| </a:t>
            </a:r>
            <a:r>
              <a:rPr lang="en-US" sz="2800" dirty="0" err="1">
                <a:solidFill>
                  <a:srgbClr val="0000CC"/>
                </a:solidFill>
                <a:latin typeface="RinkiyMJ" pitchFamily="2" charset="0"/>
              </a:rPr>
              <a:t>Gici</a:t>
            </a:r>
            <a:r>
              <a:rPr lang="en-US" sz="2800" dirty="0">
                <a:solidFill>
                  <a:srgbClr val="0000CC"/>
                </a:solidFill>
                <a:latin typeface="RinkiyMJ" pitchFamily="2" charset="0"/>
              </a:rPr>
              <a:t> </a:t>
            </a:r>
            <a:r>
              <a:rPr lang="en-US" sz="2800" dirty="0" err="1">
                <a:solidFill>
                  <a:srgbClr val="0000CC"/>
                </a:solidFill>
                <a:latin typeface="RinkiyMJ" pitchFamily="2" charset="0"/>
              </a:rPr>
              <a:t>GKwU</a:t>
            </a:r>
            <a:r>
              <a:rPr lang="en-US" sz="2800" dirty="0">
                <a:solidFill>
                  <a:srgbClr val="0000CC"/>
                </a:solidFill>
                <a:latin typeface="RinkiyMJ" pitchFamily="2" charset="0"/>
              </a:rPr>
              <a:t> </a:t>
            </a:r>
            <a:r>
              <a:rPr lang="en-US" sz="2800" dirty="0" err="1">
                <a:solidFill>
                  <a:srgbClr val="0000CC"/>
                </a:solidFill>
                <a:latin typeface="RinkiyMJ" pitchFamily="2" charset="0"/>
              </a:rPr>
              <a:t>duvK</a:t>
            </a:r>
            <a:r>
              <a:rPr lang="en-US" sz="2800" dirty="0">
                <a:solidFill>
                  <a:srgbClr val="0000CC"/>
                </a:solidFill>
                <a:latin typeface="RinkiyMJ" pitchFamily="2" charset="0"/>
              </a:rPr>
              <a:t> </a:t>
            </a:r>
            <a:r>
              <a:rPr lang="en-US" sz="2800" dirty="0" err="1">
                <a:solidFill>
                  <a:srgbClr val="0000CC"/>
                </a:solidFill>
                <a:latin typeface="RinkiyMJ" pitchFamily="2" charset="0"/>
              </a:rPr>
              <a:t>w`‡q</a:t>
            </a:r>
            <a:r>
              <a:rPr lang="en-US" sz="2800" dirty="0">
                <a:solidFill>
                  <a:srgbClr val="0000CC"/>
                </a:solidFill>
                <a:latin typeface="RinkiyMJ" pitchFamily="2" charset="0"/>
              </a:rPr>
              <a:t> </a:t>
            </a:r>
            <a:r>
              <a:rPr lang="en-US" sz="2800" dirty="0" err="1">
                <a:solidFill>
                  <a:srgbClr val="0000CC"/>
                </a:solidFill>
                <a:latin typeface="RinkiyMJ" pitchFamily="2" charset="0"/>
              </a:rPr>
              <a:t>AveviI</a:t>
            </a:r>
            <a:r>
              <a:rPr lang="en-US" sz="2800" dirty="0">
                <a:solidFill>
                  <a:srgbClr val="0000CC"/>
                </a:solidFill>
                <a:latin typeface="RinkiyMJ" pitchFamily="2" charset="0"/>
              </a:rPr>
              <a:t> GKB </a:t>
            </a:r>
            <a:r>
              <a:rPr lang="en-US" sz="2800" dirty="0" err="1">
                <a:solidFill>
                  <a:srgbClr val="0000CC"/>
                </a:solidFill>
                <a:latin typeface="RinkiyMJ" pitchFamily="2" charset="0"/>
              </a:rPr>
              <a:t>fv‡e</a:t>
            </a:r>
            <a:r>
              <a:rPr lang="en-US" sz="2800" dirty="0">
                <a:solidFill>
                  <a:srgbClr val="0000CC"/>
                </a:solidFill>
                <a:latin typeface="RinkiyMJ" pitchFamily="2" charset="0"/>
              </a:rPr>
              <a:t> </a:t>
            </a:r>
            <a:r>
              <a:rPr lang="en-US" sz="2800" dirty="0" err="1">
                <a:solidFill>
                  <a:srgbClr val="0000CC"/>
                </a:solidFill>
                <a:latin typeface="RinkiyMJ" pitchFamily="2" charset="0"/>
              </a:rPr>
              <a:t>U¨vwj</a:t>
            </a:r>
            <a:r>
              <a:rPr lang="en-US" sz="2800" dirty="0">
                <a:solidFill>
                  <a:srgbClr val="0000CC"/>
                </a:solidFill>
                <a:latin typeface="RinkiyMJ" pitchFamily="2" charset="0"/>
              </a:rPr>
              <a:t> </a:t>
            </a:r>
            <a:r>
              <a:rPr lang="en-US" sz="2800" dirty="0" err="1">
                <a:solidFill>
                  <a:srgbClr val="0000CC"/>
                </a:solidFill>
                <a:latin typeface="RinkiyMJ" pitchFamily="2" charset="0"/>
              </a:rPr>
              <a:t>wPý</a:t>
            </a:r>
            <a:r>
              <a:rPr lang="en-US" sz="2800" dirty="0">
                <a:solidFill>
                  <a:srgbClr val="0000CC"/>
                </a:solidFill>
                <a:latin typeface="RinkiyMJ" pitchFamily="2" charset="0"/>
              </a:rPr>
              <a:t> †`</a:t>
            </a:r>
            <a:r>
              <a:rPr lang="en-US" sz="2800" dirty="0" err="1">
                <a:solidFill>
                  <a:srgbClr val="0000CC"/>
                </a:solidFill>
                <a:latin typeface="RinkiyMJ" pitchFamily="2" charset="0"/>
              </a:rPr>
              <a:t>Iqv</a:t>
            </a:r>
            <a:r>
              <a:rPr lang="en-US" sz="2800" dirty="0">
                <a:solidFill>
                  <a:srgbClr val="0000CC"/>
                </a:solidFill>
                <a:latin typeface="RinkiyMJ" pitchFamily="2" charset="0"/>
              </a:rPr>
              <a:t> </a:t>
            </a:r>
            <a:r>
              <a:rPr lang="en-US" sz="2800" dirty="0" err="1">
                <a:solidFill>
                  <a:srgbClr val="0000CC"/>
                </a:solidFill>
                <a:latin typeface="RinkiyMJ" pitchFamily="2" charset="0"/>
              </a:rPr>
              <a:t>nq</a:t>
            </a:r>
            <a:r>
              <a:rPr lang="en-US" sz="2800" dirty="0">
                <a:solidFill>
                  <a:srgbClr val="0000CC"/>
                </a:solidFill>
                <a:latin typeface="RinkiyMJ" pitchFamily="2" charset="0"/>
              </a:rPr>
              <a:t>| </a:t>
            </a:r>
            <a:r>
              <a:rPr lang="en-US" sz="2800" dirty="0" smtClean="0">
                <a:solidFill>
                  <a:srgbClr val="0000CC"/>
                </a:solidFill>
                <a:latin typeface="RinkiyMJ" pitchFamily="2" charset="0"/>
              </a:rPr>
              <a:t> </a:t>
            </a:r>
            <a:endParaRPr lang="en-US" sz="2800" dirty="0">
              <a:solidFill>
                <a:srgbClr val="0000CC"/>
              </a:solidFill>
              <a:latin typeface="RinkiyMJ" pitchFamily="2" charset="0"/>
            </a:endParaRPr>
          </a:p>
        </p:txBody>
      </p:sp>
    </p:spTree>
    <p:extLst>
      <p:ext uri="{BB962C8B-B14F-4D97-AF65-F5344CB8AC3E}">
        <p14:creationId xmlns:p14="http://schemas.microsoft.com/office/powerpoint/2010/main" val="110765511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grpId="0" nodeType="clickEffect">
                                  <p:stCondLst>
                                    <p:cond delay="0"/>
                                  </p:stCondLst>
                                  <p:childTnLst>
                                    <p:animEffect transition="out" filter="wipe(down)">
                                      <p:cBhvr>
                                        <p:cTn id="6" dur="180" accel="50000">
                                          <p:stCondLst>
                                            <p:cond delay="1820"/>
                                          </p:stCondLst>
                                        </p:cTn>
                                        <p:tgtEl>
                                          <p:spTgt spid="170"/>
                                        </p:tgtEl>
                                      </p:cBhvr>
                                    </p:animEffect>
                                    <p:anim calcmode="lin" valueType="num">
                                      <p:cBhvr>
                                        <p:cTn id="7" dur="1822" tmFilter="0,0; 0.14,0.31; 0.43,0.73; 0.71,0.91; 1.0,1.0">
                                          <p:stCondLst>
                                            <p:cond delay="0"/>
                                          </p:stCondLst>
                                        </p:cTn>
                                        <p:tgtEl>
                                          <p:spTgt spid="170"/>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170"/>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170"/>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170"/>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170"/>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170"/>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170"/>
                                        </p:tgtEl>
                                        <p:attrNameLst>
                                          <p:attrName>ppt_y</p:attrName>
                                        </p:attrNameLst>
                                      </p:cBhvr>
                                      <p:tavLst>
                                        <p:tav tm="0">
                                          <p:val>
                                            <p:strVal val="ppt_y"/>
                                          </p:val>
                                        </p:tav>
                                        <p:tav tm="100000">
                                          <p:val>
                                            <p:strVal val="ppt_y+ppt_h"/>
                                          </p:val>
                                        </p:tav>
                                      </p:tavLst>
                                    </p:anim>
                                    <p:animScale>
                                      <p:cBhvr>
                                        <p:cTn id="14" dur="26">
                                          <p:stCondLst>
                                            <p:cond delay="620"/>
                                          </p:stCondLst>
                                        </p:cTn>
                                        <p:tgtEl>
                                          <p:spTgt spid="170"/>
                                        </p:tgtEl>
                                      </p:cBhvr>
                                      <p:to x="100000" y="60000"/>
                                    </p:animScale>
                                    <p:animScale>
                                      <p:cBhvr>
                                        <p:cTn id="15" dur="166" decel="50000">
                                          <p:stCondLst>
                                            <p:cond delay="646"/>
                                          </p:stCondLst>
                                        </p:cTn>
                                        <p:tgtEl>
                                          <p:spTgt spid="170"/>
                                        </p:tgtEl>
                                      </p:cBhvr>
                                      <p:to x="100000" y="100000"/>
                                    </p:animScale>
                                    <p:animScale>
                                      <p:cBhvr>
                                        <p:cTn id="16" dur="26">
                                          <p:stCondLst>
                                            <p:cond delay="1312"/>
                                          </p:stCondLst>
                                        </p:cTn>
                                        <p:tgtEl>
                                          <p:spTgt spid="170"/>
                                        </p:tgtEl>
                                      </p:cBhvr>
                                      <p:to x="100000" y="80000"/>
                                    </p:animScale>
                                    <p:animScale>
                                      <p:cBhvr>
                                        <p:cTn id="17" dur="166" decel="50000">
                                          <p:stCondLst>
                                            <p:cond delay="1338"/>
                                          </p:stCondLst>
                                        </p:cTn>
                                        <p:tgtEl>
                                          <p:spTgt spid="170"/>
                                        </p:tgtEl>
                                      </p:cBhvr>
                                      <p:to x="100000" y="100000"/>
                                    </p:animScale>
                                    <p:animScale>
                                      <p:cBhvr>
                                        <p:cTn id="18" dur="26">
                                          <p:stCondLst>
                                            <p:cond delay="1642"/>
                                          </p:stCondLst>
                                        </p:cTn>
                                        <p:tgtEl>
                                          <p:spTgt spid="170"/>
                                        </p:tgtEl>
                                      </p:cBhvr>
                                      <p:to x="100000" y="90000"/>
                                    </p:animScale>
                                    <p:animScale>
                                      <p:cBhvr>
                                        <p:cTn id="19" dur="166" decel="50000">
                                          <p:stCondLst>
                                            <p:cond delay="1668"/>
                                          </p:stCondLst>
                                        </p:cTn>
                                        <p:tgtEl>
                                          <p:spTgt spid="170"/>
                                        </p:tgtEl>
                                      </p:cBhvr>
                                      <p:to x="100000" y="100000"/>
                                    </p:animScale>
                                    <p:animScale>
                                      <p:cBhvr>
                                        <p:cTn id="20" dur="26">
                                          <p:stCondLst>
                                            <p:cond delay="1808"/>
                                          </p:stCondLst>
                                        </p:cTn>
                                        <p:tgtEl>
                                          <p:spTgt spid="170"/>
                                        </p:tgtEl>
                                      </p:cBhvr>
                                      <p:to x="100000" y="95000"/>
                                    </p:animScale>
                                    <p:animScale>
                                      <p:cBhvr>
                                        <p:cTn id="21" dur="166" decel="50000">
                                          <p:stCondLst>
                                            <p:cond delay="1834"/>
                                          </p:stCondLst>
                                        </p:cTn>
                                        <p:tgtEl>
                                          <p:spTgt spid="170"/>
                                        </p:tgtEl>
                                      </p:cBhvr>
                                      <p:to x="100000" y="100000"/>
                                    </p:animScale>
                                    <p:set>
                                      <p:cBhvr>
                                        <p:cTn id="22" dur="1" fill="hold">
                                          <p:stCondLst>
                                            <p:cond delay="1999"/>
                                          </p:stCondLst>
                                        </p:cTn>
                                        <p:tgtEl>
                                          <p:spTgt spid="17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9" fill="hold" grpId="0" nodeType="click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additive="base">
                                        <p:cTn id="27" dur="500" fill="hold"/>
                                        <p:tgtEl>
                                          <p:spTgt spid="66"/>
                                        </p:tgtEl>
                                        <p:attrNameLst>
                                          <p:attrName>ppt_x</p:attrName>
                                        </p:attrNameLst>
                                      </p:cBhvr>
                                      <p:tavLst>
                                        <p:tav tm="0">
                                          <p:val>
                                            <p:strVal val="0-#ppt_w/2"/>
                                          </p:val>
                                        </p:tav>
                                        <p:tav tm="100000">
                                          <p:val>
                                            <p:strVal val="#ppt_x"/>
                                          </p:val>
                                        </p:tav>
                                      </p:tavLst>
                                    </p:anim>
                                    <p:anim calcmode="lin" valueType="num">
                                      <p:cBhvr additive="base">
                                        <p:cTn id="28" dur="500" fill="hold"/>
                                        <p:tgtEl>
                                          <p:spTgt spid="66"/>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9" fill="hold" grpId="0" nodeType="clickEffect">
                                  <p:stCondLst>
                                    <p:cond delay="0"/>
                                  </p:stCondLst>
                                  <p:childTnLst>
                                    <p:set>
                                      <p:cBhvr>
                                        <p:cTn id="32" dur="1" fill="hold">
                                          <p:stCondLst>
                                            <p:cond delay="0"/>
                                          </p:stCondLst>
                                        </p:cTn>
                                        <p:tgtEl>
                                          <p:spTgt spid="67"/>
                                        </p:tgtEl>
                                        <p:attrNameLst>
                                          <p:attrName>style.visibility</p:attrName>
                                        </p:attrNameLst>
                                      </p:cBhvr>
                                      <p:to>
                                        <p:strVal val="visible"/>
                                      </p:to>
                                    </p:set>
                                    <p:anim calcmode="lin" valueType="num">
                                      <p:cBhvr additive="base">
                                        <p:cTn id="33" dur="500" fill="hold"/>
                                        <p:tgtEl>
                                          <p:spTgt spid="67"/>
                                        </p:tgtEl>
                                        <p:attrNameLst>
                                          <p:attrName>ppt_x</p:attrName>
                                        </p:attrNameLst>
                                      </p:cBhvr>
                                      <p:tavLst>
                                        <p:tav tm="0">
                                          <p:val>
                                            <p:strVal val="0-#ppt_w/2"/>
                                          </p:val>
                                        </p:tav>
                                        <p:tav tm="100000">
                                          <p:val>
                                            <p:strVal val="#ppt_x"/>
                                          </p:val>
                                        </p:tav>
                                      </p:tavLst>
                                    </p:anim>
                                    <p:anim calcmode="lin" valueType="num">
                                      <p:cBhvr additive="base">
                                        <p:cTn id="34" dur="500" fill="hold"/>
                                        <p:tgtEl>
                                          <p:spTgt spid="67"/>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p:cTn id="39" dur="1000" fill="hold"/>
                                        <p:tgtEl>
                                          <p:spTgt spid="42"/>
                                        </p:tgtEl>
                                        <p:attrNameLst>
                                          <p:attrName>ppt_w</p:attrName>
                                        </p:attrNameLst>
                                      </p:cBhvr>
                                      <p:tavLst>
                                        <p:tav tm="0">
                                          <p:val>
                                            <p:fltVal val="0"/>
                                          </p:val>
                                        </p:tav>
                                        <p:tav tm="100000">
                                          <p:val>
                                            <p:strVal val="#ppt_w"/>
                                          </p:val>
                                        </p:tav>
                                      </p:tavLst>
                                    </p:anim>
                                    <p:anim calcmode="lin" valueType="num">
                                      <p:cBhvr>
                                        <p:cTn id="40" dur="1000" fill="hold"/>
                                        <p:tgtEl>
                                          <p:spTgt spid="42"/>
                                        </p:tgtEl>
                                        <p:attrNameLst>
                                          <p:attrName>ppt_h</p:attrName>
                                        </p:attrNameLst>
                                      </p:cBhvr>
                                      <p:tavLst>
                                        <p:tav tm="0">
                                          <p:val>
                                            <p:fltVal val="0"/>
                                          </p:val>
                                        </p:tav>
                                        <p:tav tm="100000">
                                          <p:val>
                                            <p:strVal val="#ppt_h"/>
                                          </p:val>
                                        </p:tav>
                                      </p:tavLst>
                                    </p:anim>
                                    <p:anim calcmode="lin" valueType="num">
                                      <p:cBhvr>
                                        <p:cTn id="41" dur="1000" fill="hold"/>
                                        <p:tgtEl>
                                          <p:spTgt spid="42"/>
                                        </p:tgtEl>
                                        <p:attrNameLst>
                                          <p:attrName>style.rotation</p:attrName>
                                        </p:attrNameLst>
                                      </p:cBhvr>
                                      <p:tavLst>
                                        <p:tav tm="0">
                                          <p:val>
                                            <p:fltVal val="90"/>
                                          </p:val>
                                        </p:tav>
                                        <p:tav tm="100000">
                                          <p:val>
                                            <p:fltVal val="0"/>
                                          </p:val>
                                        </p:tav>
                                      </p:tavLst>
                                    </p:anim>
                                    <p:animEffect transition="in" filter="fade">
                                      <p:cBhvr>
                                        <p:cTn id="42" dur="1000"/>
                                        <p:tgtEl>
                                          <p:spTgt spid="42"/>
                                        </p:tgtEl>
                                      </p:cBhvr>
                                    </p:animEffect>
                                  </p:childTnLst>
                                </p:cTn>
                              </p:par>
                            </p:childTnLst>
                          </p:cTn>
                        </p:par>
                      </p:childTnLst>
                    </p:cTn>
                  </p:par>
                  <p:par>
                    <p:cTn id="43" fill="hold">
                      <p:stCondLst>
                        <p:cond delay="indefinite"/>
                      </p:stCondLst>
                      <p:childTnLst>
                        <p:par>
                          <p:cTn id="44" fill="hold">
                            <p:stCondLst>
                              <p:cond delay="0"/>
                            </p:stCondLst>
                            <p:childTnLst>
                              <p:par>
                                <p:cTn id="45" presetID="45" presetClass="entr" presetSubtype="0"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2000"/>
                                        <p:tgtEl>
                                          <p:spTgt spid="34"/>
                                        </p:tgtEl>
                                      </p:cBhvr>
                                    </p:animEffect>
                                    <p:anim calcmode="lin" valueType="num">
                                      <p:cBhvr>
                                        <p:cTn id="48" dur="2000" fill="hold"/>
                                        <p:tgtEl>
                                          <p:spTgt spid="34"/>
                                        </p:tgtEl>
                                        <p:attrNameLst>
                                          <p:attrName>ppt_w</p:attrName>
                                        </p:attrNameLst>
                                      </p:cBhvr>
                                      <p:tavLst>
                                        <p:tav tm="0" fmla="#ppt_w*sin(2.5*pi*$)">
                                          <p:val>
                                            <p:fltVal val="0"/>
                                          </p:val>
                                        </p:tav>
                                        <p:tav tm="100000">
                                          <p:val>
                                            <p:fltVal val="1"/>
                                          </p:val>
                                        </p:tav>
                                      </p:tavLst>
                                    </p:anim>
                                    <p:anim calcmode="lin" valueType="num">
                                      <p:cBhvr>
                                        <p:cTn id="49" dur="2000" fill="hold"/>
                                        <p:tgtEl>
                                          <p:spTgt spid="34"/>
                                        </p:tgtEl>
                                        <p:attrNameLst>
                                          <p:attrName>ppt_h</p:attrName>
                                        </p:attrNameLst>
                                      </p:cBhvr>
                                      <p:tavLst>
                                        <p:tav tm="0">
                                          <p:val>
                                            <p:strVal val="#ppt_h"/>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nodeType="click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1000" fill="hold"/>
                                        <p:tgtEl>
                                          <p:spTgt spid="13"/>
                                        </p:tgtEl>
                                        <p:attrNameLst>
                                          <p:attrName>ppt_w</p:attrName>
                                        </p:attrNameLst>
                                      </p:cBhvr>
                                      <p:tavLst>
                                        <p:tav tm="0">
                                          <p:val>
                                            <p:fltVal val="0"/>
                                          </p:val>
                                        </p:tav>
                                        <p:tav tm="100000">
                                          <p:val>
                                            <p:strVal val="#ppt_w"/>
                                          </p:val>
                                        </p:tav>
                                      </p:tavLst>
                                    </p:anim>
                                    <p:anim calcmode="lin" valueType="num">
                                      <p:cBhvr>
                                        <p:cTn id="55" dur="1000" fill="hold"/>
                                        <p:tgtEl>
                                          <p:spTgt spid="13"/>
                                        </p:tgtEl>
                                        <p:attrNameLst>
                                          <p:attrName>ppt_h</p:attrName>
                                        </p:attrNameLst>
                                      </p:cBhvr>
                                      <p:tavLst>
                                        <p:tav tm="0">
                                          <p:val>
                                            <p:fltVal val="0"/>
                                          </p:val>
                                        </p:tav>
                                        <p:tav tm="100000">
                                          <p:val>
                                            <p:strVal val="#ppt_h"/>
                                          </p:val>
                                        </p:tav>
                                      </p:tavLst>
                                    </p:anim>
                                    <p:anim calcmode="lin" valueType="num">
                                      <p:cBhvr>
                                        <p:cTn id="56" dur="1000" fill="hold"/>
                                        <p:tgtEl>
                                          <p:spTgt spid="13"/>
                                        </p:tgtEl>
                                        <p:attrNameLst>
                                          <p:attrName>style.rotation</p:attrName>
                                        </p:attrNameLst>
                                      </p:cBhvr>
                                      <p:tavLst>
                                        <p:tav tm="0">
                                          <p:val>
                                            <p:fltVal val="90"/>
                                          </p:val>
                                        </p:tav>
                                        <p:tav tm="100000">
                                          <p:val>
                                            <p:fltVal val="0"/>
                                          </p:val>
                                        </p:tav>
                                      </p:tavLst>
                                    </p:anim>
                                    <p:animEffect transition="in" filter="fade">
                                      <p:cBhvr>
                                        <p:cTn id="57" dur="10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26" presetClass="entr" presetSubtype="0" fill="hold" grpId="0" nodeType="click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down)">
                                      <p:cBhvr>
                                        <p:cTn id="62" dur="580">
                                          <p:stCondLst>
                                            <p:cond delay="0"/>
                                          </p:stCondLst>
                                        </p:cTn>
                                        <p:tgtEl>
                                          <p:spTgt spid="43"/>
                                        </p:tgtEl>
                                      </p:cBhvr>
                                    </p:animEffect>
                                    <p:anim calcmode="lin" valueType="num">
                                      <p:cBhvr>
                                        <p:cTn id="63"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64"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65"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66"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67"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68" dur="26">
                                          <p:stCondLst>
                                            <p:cond delay="650"/>
                                          </p:stCondLst>
                                        </p:cTn>
                                        <p:tgtEl>
                                          <p:spTgt spid="43"/>
                                        </p:tgtEl>
                                      </p:cBhvr>
                                      <p:to x="100000" y="60000"/>
                                    </p:animScale>
                                    <p:animScale>
                                      <p:cBhvr>
                                        <p:cTn id="69" dur="166" decel="50000">
                                          <p:stCondLst>
                                            <p:cond delay="676"/>
                                          </p:stCondLst>
                                        </p:cTn>
                                        <p:tgtEl>
                                          <p:spTgt spid="43"/>
                                        </p:tgtEl>
                                      </p:cBhvr>
                                      <p:to x="100000" y="100000"/>
                                    </p:animScale>
                                    <p:animScale>
                                      <p:cBhvr>
                                        <p:cTn id="70" dur="26">
                                          <p:stCondLst>
                                            <p:cond delay="1312"/>
                                          </p:stCondLst>
                                        </p:cTn>
                                        <p:tgtEl>
                                          <p:spTgt spid="43"/>
                                        </p:tgtEl>
                                      </p:cBhvr>
                                      <p:to x="100000" y="80000"/>
                                    </p:animScale>
                                    <p:animScale>
                                      <p:cBhvr>
                                        <p:cTn id="71" dur="166" decel="50000">
                                          <p:stCondLst>
                                            <p:cond delay="1338"/>
                                          </p:stCondLst>
                                        </p:cTn>
                                        <p:tgtEl>
                                          <p:spTgt spid="43"/>
                                        </p:tgtEl>
                                      </p:cBhvr>
                                      <p:to x="100000" y="100000"/>
                                    </p:animScale>
                                    <p:animScale>
                                      <p:cBhvr>
                                        <p:cTn id="72" dur="26">
                                          <p:stCondLst>
                                            <p:cond delay="1642"/>
                                          </p:stCondLst>
                                        </p:cTn>
                                        <p:tgtEl>
                                          <p:spTgt spid="43"/>
                                        </p:tgtEl>
                                      </p:cBhvr>
                                      <p:to x="100000" y="90000"/>
                                    </p:animScale>
                                    <p:animScale>
                                      <p:cBhvr>
                                        <p:cTn id="73" dur="166" decel="50000">
                                          <p:stCondLst>
                                            <p:cond delay="1668"/>
                                          </p:stCondLst>
                                        </p:cTn>
                                        <p:tgtEl>
                                          <p:spTgt spid="43"/>
                                        </p:tgtEl>
                                      </p:cBhvr>
                                      <p:to x="100000" y="100000"/>
                                    </p:animScale>
                                    <p:animScale>
                                      <p:cBhvr>
                                        <p:cTn id="74" dur="26">
                                          <p:stCondLst>
                                            <p:cond delay="1808"/>
                                          </p:stCondLst>
                                        </p:cTn>
                                        <p:tgtEl>
                                          <p:spTgt spid="43"/>
                                        </p:tgtEl>
                                      </p:cBhvr>
                                      <p:to x="100000" y="95000"/>
                                    </p:animScale>
                                    <p:animScale>
                                      <p:cBhvr>
                                        <p:cTn id="75" dur="166" decel="50000">
                                          <p:stCondLst>
                                            <p:cond delay="1834"/>
                                          </p:stCondLst>
                                        </p:cTn>
                                        <p:tgtEl>
                                          <p:spTgt spid="43"/>
                                        </p:tgtEl>
                                      </p:cBhvr>
                                      <p:to x="100000" y="100000"/>
                                    </p:animScale>
                                  </p:childTnLst>
                                </p:cTn>
                              </p:par>
                            </p:childTnLst>
                          </p:cTn>
                        </p:par>
                      </p:childTnLst>
                    </p:cTn>
                  </p:par>
                  <p:par>
                    <p:cTn id="76" fill="hold">
                      <p:stCondLst>
                        <p:cond delay="indefinite"/>
                      </p:stCondLst>
                      <p:childTnLst>
                        <p:par>
                          <p:cTn id="77" fill="hold">
                            <p:stCondLst>
                              <p:cond delay="0"/>
                            </p:stCondLst>
                            <p:childTnLst>
                              <p:par>
                                <p:cTn id="78" presetID="21" presetClass="entr" presetSubtype="1" fill="hold" grpId="0" nodeType="clickEffect">
                                  <p:stCondLst>
                                    <p:cond delay="0"/>
                                  </p:stCondLst>
                                  <p:childTnLst>
                                    <p:set>
                                      <p:cBhvr>
                                        <p:cTn id="79" dur="1" fill="hold">
                                          <p:stCondLst>
                                            <p:cond delay="0"/>
                                          </p:stCondLst>
                                        </p:cTn>
                                        <p:tgtEl>
                                          <p:spTgt spid="3"/>
                                        </p:tgtEl>
                                        <p:attrNameLst>
                                          <p:attrName>style.visibility</p:attrName>
                                        </p:attrNameLst>
                                      </p:cBhvr>
                                      <p:to>
                                        <p:strVal val="visible"/>
                                      </p:to>
                                    </p:set>
                                    <p:animEffect transition="in" filter="wheel(1)">
                                      <p:cBhvr>
                                        <p:cTn id="80" dur="2000"/>
                                        <p:tgtEl>
                                          <p:spTgt spid="3"/>
                                        </p:tgtEl>
                                      </p:cBhvr>
                                    </p:animEffect>
                                  </p:childTnLst>
                                </p:cTn>
                              </p:par>
                            </p:childTnLst>
                          </p:cTn>
                        </p:par>
                      </p:childTnLst>
                    </p:cTn>
                  </p:par>
                  <p:par>
                    <p:cTn id="81" fill="hold">
                      <p:stCondLst>
                        <p:cond delay="indefinite"/>
                      </p:stCondLst>
                      <p:childTnLst>
                        <p:par>
                          <p:cTn id="82" fill="hold">
                            <p:stCondLst>
                              <p:cond delay="0"/>
                            </p:stCondLst>
                            <p:childTnLst>
                              <p:par>
                                <p:cTn id="83" presetID="31" presetClass="entr" presetSubtype="0" fill="hold" nodeType="clickEffect">
                                  <p:stCondLst>
                                    <p:cond delay="0"/>
                                  </p:stCondLst>
                                  <p:childTnLst>
                                    <p:set>
                                      <p:cBhvr>
                                        <p:cTn id="84" dur="1" fill="hold">
                                          <p:stCondLst>
                                            <p:cond delay="0"/>
                                          </p:stCondLst>
                                        </p:cTn>
                                        <p:tgtEl>
                                          <p:spTgt spid="85"/>
                                        </p:tgtEl>
                                        <p:attrNameLst>
                                          <p:attrName>style.visibility</p:attrName>
                                        </p:attrNameLst>
                                      </p:cBhvr>
                                      <p:to>
                                        <p:strVal val="visible"/>
                                      </p:to>
                                    </p:set>
                                    <p:anim calcmode="lin" valueType="num">
                                      <p:cBhvr>
                                        <p:cTn id="85" dur="1000" fill="hold"/>
                                        <p:tgtEl>
                                          <p:spTgt spid="85"/>
                                        </p:tgtEl>
                                        <p:attrNameLst>
                                          <p:attrName>ppt_w</p:attrName>
                                        </p:attrNameLst>
                                      </p:cBhvr>
                                      <p:tavLst>
                                        <p:tav tm="0">
                                          <p:val>
                                            <p:fltVal val="0"/>
                                          </p:val>
                                        </p:tav>
                                        <p:tav tm="100000">
                                          <p:val>
                                            <p:strVal val="#ppt_w"/>
                                          </p:val>
                                        </p:tav>
                                      </p:tavLst>
                                    </p:anim>
                                    <p:anim calcmode="lin" valueType="num">
                                      <p:cBhvr>
                                        <p:cTn id="86" dur="1000" fill="hold"/>
                                        <p:tgtEl>
                                          <p:spTgt spid="85"/>
                                        </p:tgtEl>
                                        <p:attrNameLst>
                                          <p:attrName>ppt_h</p:attrName>
                                        </p:attrNameLst>
                                      </p:cBhvr>
                                      <p:tavLst>
                                        <p:tav tm="0">
                                          <p:val>
                                            <p:fltVal val="0"/>
                                          </p:val>
                                        </p:tav>
                                        <p:tav tm="100000">
                                          <p:val>
                                            <p:strVal val="#ppt_h"/>
                                          </p:val>
                                        </p:tav>
                                      </p:tavLst>
                                    </p:anim>
                                    <p:anim calcmode="lin" valueType="num">
                                      <p:cBhvr>
                                        <p:cTn id="87" dur="1000" fill="hold"/>
                                        <p:tgtEl>
                                          <p:spTgt spid="85"/>
                                        </p:tgtEl>
                                        <p:attrNameLst>
                                          <p:attrName>style.rotation</p:attrName>
                                        </p:attrNameLst>
                                      </p:cBhvr>
                                      <p:tavLst>
                                        <p:tav tm="0">
                                          <p:val>
                                            <p:fltVal val="90"/>
                                          </p:val>
                                        </p:tav>
                                        <p:tav tm="100000">
                                          <p:val>
                                            <p:fltVal val="0"/>
                                          </p:val>
                                        </p:tav>
                                      </p:tavLst>
                                    </p:anim>
                                    <p:animEffect transition="in" filter="fade">
                                      <p:cBhvr>
                                        <p:cTn id="88" dur="1000"/>
                                        <p:tgtEl>
                                          <p:spTgt spid="85"/>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nodeType="click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p:cTn id="93" dur="1000" fill="hold"/>
                                        <p:tgtEl>
                                          <p:spTgt spid="86"/>
                                        </p:tgtEl>
                                        <p:attrNameLst>
                                          <p:attrName>ppt_w</p:attrName>
                                        </p:attrNameLst>
                                      </p:cBhvr>
                                      <p:tavLst>
                                        <p:tav tm="0">
                                          <p:val>
                                            <p:fltVal val="0"/>
                                          </p:val>
                                        </p:tav>
                                        <p:tav tm="100000">
                                          <p:val>
                                            <p:strVal val="#ppt_w"/>
                                          </p:val>
                                        </p:tav>
                                      </p:tavLst>
                                    </p:anim>
                                    <p:anim calcmode="lin" valueType="num">
                                      <p:cBhvr>
                                        <p:cTn id="94" dur="1000" fill="hold"/>
                                        <p:tgtEl>
                                          <p:spTgt spid="86"/>
                                        </p:tgtEl>
                                        <p:attrNameLst>
                                          <p:attrName>ppt_h</p:attrName>
                                        </p:attrNameLst>
                                      </p:cBhvr>
                                      <p:tavLst>
                                        <p:tav tm="0">
                                          <p:val>
                                            <p:fltVal val="0"/>
                                          </p:val>
                                        </p:tav>
                                        <p:tav tm="100000">
                                          <p:val>
                                            <p:strVal val="#ppt_h"/>
                                          </p:val>
                                        </p:tav>
                                      </p:tavLst>
                                    </p:anim>
                                    <p:anim calcmode="lin" valueType="num">
                                      <p:cBhvr>
                                        <p:cTn id="95" dur="1000" fill="hold"/>
                                        <p:tgtEl>
                                          <p:spTgt spid="86"/>
                                        </p:tgtEl>
                                        <p:attrNameLst>
                                          <p:attrName>style.rotation</p:attrName>
                                        </p:attrNameLst>
                                      </p:cBhvr>
                                      <p:tavLst>
                                        <p:tav tm="0">
                                          <p:val>
                                            <p:fltVal val="90"/>
                                          </p:val>
                                        </p:tav>
                                        <p:tav tm="100000">
                                          <p:val>
                                            <p:fltVal val="0"/>
                                          </p:val>
                                        </p:tav>
                                      </p:tavLst>
                                    </p:anim>
                                    <p:animEffect transition="in" filter="fade">
                                      <p:cBhvr>
                                        <p:cTn id="96" dur="1000"/>
                                        <p:tgtEl>
                                          <p:spTgt spid="86"/>
                                        </p:tgtEl>
                                      </p:cBhvr>
                                    </p:animEffect>
                                  </p:childTnLst>
                                </p:cTn>
                              </p:par>
                            </p:childTnLst>
                          </p:cTn>
                        </p:par>
                      </p:childTnLst>
                    </p:cTn>
                  </p:par>
                  <p:par>
                    <p:cTn id="97" fill="hold">
                      <p:stCondLst>
                        <p:cond delay="indefinite"/>
                      </p:stCondLst>
                      <p:childTnLst>
                        <p:par>
                          <p:cTn id="98" fill="hold">
                            <p:stCondLst>
                              <p:cond delay="0"/>
                            </p:stCondLst>
                            <p:childTnLst>
                              <p:par>
                                <p:cTn id="99" presetID="26" presetClass="entr" presetSubtype="0" fill="hold" grpId="0" nodeType="clickEffect">
                                  <p:stCondLst>
                                    <p:cond delay="0"/>
                                  </p:stCondLst>
                                  <p:childTnLst>
                                    <p:set>
                                      <p:cBhvr>
                                        <p:cTn id="100" dur="1" fill="hold">
                                          <p:stCondLst>
                                            <p:cond delay="0"/>
                                          </p:stCondLst>
                                        </p:cTn>
                                        <p:tgtEl>
                                          <p:spTgt spid="44"/>
                                        </p:tgtEl>
                                        <p:attrNameLst>
                                          <p:attrName>style.visibility</p:attrName>
                                        </p:attrNameLst>
                                      </p:cBhvr>
                                      <p:to>
                                        <p:strVal val="visible"/>
                                      </p:to>
                                    </p:set>
                                    <p:animEffect transition="in" filter="wipe(down)">
                                      <p:cBhvr>
                                        <p:cTn id="101" dur="580">
                                          <p:stCondLst>
                                            <p:cond delay="0"/>
                                          </p:stCondLst>
                                        </p:cTn>
                                        <p:tgtEl>
                                          <p:spTgt spid="44"/>
                                        </p:tgtEl>
                                      </p:cBhvr>
                                    </p:animEffect>
                                    <p:anim calcmode="lin" valueType="num">
                                      <p:cBhvr>
                                        <p:cTn id="102"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103"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104"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105"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106"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107" dur="26">
                                          <p:stCondLst>
                                            <p:cond delay="650"/>
                                          </p:stCondLst>
                                        </p:cTn>
                                        <p:tgtEl>
                                          <p:spTgt spid="44"/>
                                        </p:tgtEl>
                                      </p:cBhvr>
                                      <p:to x="100000" y="60000"/>
                                    </p:animScale>
                                    <p:animScale>
                                      <p:cBhvr>
                                        <p:cTn id="108" dur="166" decel="50000">
                                          <p:stCondLst>
                                            <p:cond delay="676"/>
                                          </p:stCondLst>
                                        </p:cTn>
                                        <p:tgtEl>
                                          <p:spTgt spid="44"/>
                                        </p:tgtEl>
                                      </p:cBhvr>
                                      <p:to x="100000" y="100000"/>
                                    </p:animScale>
                                    <p:animScale>
                                      <p:cBhvr>
                                        <p:cTn id="109" dur="26">
                                          <p:stCondLst>
                                            <p:cond delay="1312"/>
                                          </p:stCondLst>
                                        </p:cTn>
                                        <p:tgtEl>
                                          <p:spTgt spid="44"/>
                                        </p:tgtEl>
                                      </p:cBhvr>
                                      <p:to x="100000" y="80000"/>
                                    </p:animScale>
                                    <p:animScale>
                                      <p:cBhvr>
                                        <p:cTn id="110" dur="166" decel="50000">
                                          <p:stCondLst>
                                            <p:cond delay="1338"/>
                                          </p:stCondLst>
                                        </p:cTn>
                                        <p:tgtEl>
                                          <p:spTgt spid="44"/>
                                        </p:tgtEl>
                                      </p:cBhvr>
                                      <p:to x="100000" y="100000"/>
                                    </p:animScale>
                                    <p:animScale>
                                      <p:cBhvr>
                                        <p:cTn id="111" dur="26">
                                          <p:stCondLst>
                                            <p:cond delay="1642"/>
                                          </p:stCondLst>
                                        </p:cTn>
                                        <p:tgtEl>
                                          <p:spTgt spid="44"/>
                                        </p:tgtEl>
                                      </p:cBhvr>
                                      <p:to x="100000" y="90000"/>
                                    </p:animScale>
                                    <p:animScale>
                                      <p:cBhvr>
                                        <p:cTn id="112" dur="166" decel="50000">
                                          <p:stCondLst>
                                            <p:cond delay="1668"/>
                                          </p:stCondLst>
                                        </p:cTn>
                                        <p:tgtEl>
                                          <p:spTgt spid="44"/>
                                        </p:tgtEl>
                                      </p:cBhvr>
                                      <p:to x="100000" y="100000"/>
                                    </p:animScale>
                                    <p:animScale>
                                      <p:cBhvr>
                                        <p:cTn id="113" dur="26">
                                          <p:stCondLst>
                                            <p:cond delay="1808"/>
                                          </p:stCondLst>
                                        </p:cTn>
                                        <p:tgtEl>
                                          <p:spTgt spid="44"/>
                                        </p:tgtEl>
                                      </p:cBhvr>
                                      <p:to x="100000" y="95000"/>
                                    </p:animScale>
                                    <p:animScale>
                                      <p:cBhvr>
                                        <p:cTn id="114" dur="166" decel="50000">
                                          <p:stCondLst>
                                            <p:cond delay="1834"/>
                                          </p:stCondLst>
                                        </p:cTn>
                                        <p:tgtEl>
                                          <p:spTgt spid="44"/>
                                        </p:tgtEl>
                                      </p:cBhvr>
                                      <p:to x="100000" y="100000"/>
                                    </p:animScale>
                                  </p:childTnLst>
                                </p:cTn>
                              </p:par>
                            </p:childTnLst>
                          </p:cTn>
                        </p:par>
                      </p:childTnLst>
                    </p:cTn>
                  </p:par>
                  <p:par>
                    <p:cTn id="115" fill="hold">
                      <p:stCondLst>
                        <p:cond delay="indefinite"/>
                      </p:stCondLst>
                      <p:childTnLst>
                        <p:par>
                          <p:cTn id="116" fill="hold">
                            <p:stCondLst>
                              <p:cond delay="0"/>
                            </p:stCondLst>
                            <p:childTnLst>
                              <p:par>
                                <p:cTn id="117" presetID="53" presetClass="entr" presetSubtype="16" fill="hold" grpId="0" nodeType="clickEffect">
                                  <p:stCondLst>
                                    <p:cond delay="0"/>
                                  </p:stCondLst>
                                  <p:childTnLst>
                                    <p:set>
                                      <p:cBhvr>
                                        <p:cTn id="118" dur="1" fill="hold">
                                          <p:stCondLst>
                                            <p:cond delay="0"/>
                                          </p:stCondLst>
                                        </p:cTn>
                                        <p:tgtEl>
                                          <p:spTgt spid="35"/>
                                        </p:tgtEl>
                                        <p:attrNameLst>
                                          <p:attrName>style.visibility</p:attrName>
                                        </p:attrNameLst>
                                      </p:cBhvr>
                                      <p:to>
                                        <p:strVal val="visible"/>
                                      </p:to>
                                    </p:set>
                                    <p:anim calcmode="lin" valueType="num">
                                      <p:cBhvr>
                                        <p:cTn id="119" dur="500" fill="hold"/>
                                        <p:tgtEl>
                                          <p:spTgt spid="35"/>
                                        </p:tgtEl>
                                        <p:attrNameLst>
                                          <p:attrName>ppt_w</p:attrName>
                                        </p:attrNameLst>
                                      </p:cBhvr>
                                      <p:tavLst>
                                        <p:tav tm="0">
                                          <p:val>
                                            <p:fltVal val="0"/>
                                          </p:val>
                                        </p:tav>
                                        <p:tav tm="100000">
                                          <p:val>
                                            <p:strVal val="#ppt_w"/>
                                          </p:val>
                                        </p:tav>
                                      </p:tavLst>
                                    </p:anim>
                                    <p:anim calcmode="lin" valueType="num">
                                      <p:cBhvr>
                                        <p:cTn id="120" dur="500" fill="hold"/>
                                        <p:tgtEl>
                                          <p:spTgt spid="35"/>
                                        </p:tgtEl>
                                        <p:attrNameLst>
                                          <p:attrName>ppt_h</p:attrName>
                                        </p:attrNameLst>
                                      </p:cBhvr>
                                      <p:tavLst>
                                        <p:tav tm="0">
                                          <p:val>
                                            <p:fltVal val="0"/>
                                          </p:val>
                                        </p:tav>
                                        <p:tav tm="100000">
                                          <p:val>
                                            <p:strVal val="#ppt_h"/>
                                          </p:val>
                                        </p:tav>
                                      </p:tavLst>
                                    </p:anim>
                                    <p:animEffect transition="in" filter="fade">
                                      <p:cBhvr>
                                        <p:cTn id="121" dur="500"/>
                                        <p:tgtEl>
                                          <p:spTgt spid="35"/>
                                        </p:tgtEl>
                                      </p:cBhvr>
                                    </p:animEffect>
                                  </p:childTnLst>
                                </p:cTn>
                              </p:par>
                            </p:childTnLst>
                          </p:cTn>
                        </p:par>
                      </p:childTnLst>
                    </p:cTn>
                  </p:par>
                  <p:par>
                    <p:cTn id="122" fill="hold">
                      <p:stCondLst>
                        <p:cond delay="indefinite"/>
                      </p:stCondLst>
                      <p:childTnLst>
                        <p:par>
                          <p:cTn id="123" fill="hold">
                            <p:stCondLst>
                              <p:cond delay="0"/>
                            </p:stCondLst>
                            <p:childTnLst>
                              <p:par>
                                <p:cTn id="124" presetID="31" presetClass="entr" presetSubtype="0" fill="hold" nodeType="clickEffect">
                                  <p:stCondLst>
                                    <p:cond delay="0"/>
                                  </p:stCondLst>
                                  <p:childTnLst>
                                    <p:set>
                                      <p:cBhvr>
                                        <p:cTn id="125" dur="1" fill="hold">
                                          <p:stCondLst>
                                            <p:cond delay="0"/>
                                          </p:stCondLst>
                                        </p:cTn>
                                        <p:tgtEl>
                                          <p:spTgt spid="87"/>
                                        </p:tgtEl>
                                        <p:attrNameLst>
                                          <p:attrName>style.visibility</p:attrName>
                                        </p:attrNameLst>
                                      </p:cBhvr>
                                      <p:to>
                                        <p:strVal val="visible"/>
                                      </p:to>
                                    </p:set>
                                    <p:anim calcmode="lin" valueType="num">
                                      <p:cBhvr>
                                        <p:cTn id="126" dur="1000" fill="hold"/>
                                        <p:tgtEl>
                                          <p:spTgt spid="87"/>
                                        </p:tgtEl>
                                        <p:attrNameLst>
                                          <p:attrName>ppt_w</p:attrName>
                                        </p:attrNameLst>
                                      </p:cBhvr>
                                      <p:tavLst>
                                        <p:tav tm="0">
                                          <p:val>
                                            <p:fltVal val="0"/>
                                          </p:val>
                                        </p:tav>
                                        <p:tav tm="100000">
                                          <p:val>
                                            <p:strVal val="#ppt_w"/>
                                          </p:val>
                                        </p:tav>
                                      </p:tavLst>
                                    </p:anim>
                                    <p:anim calcmode="lin" valueType="num">
                                      <p:cBhvr>
                                        <p:cTn id="127" dur="1000" fill="hold"/>
                                        <p:tgtEl>
                                          <p:spTgt spid="87"/>
                                        </p:tgtEl>
                                        <p:attrNameLst>
                                          <p:attrName>ppt_h</p:attrName>
                                        </p:attrNameLst>
                                      </p:cBhvr>
                                      <p:tavLst>
                                        <p:tav tm="0">
                                          <p:val>
                                            <p:fltVal val="0"/>
                                          </p:val>
                                        </p:tav>
                                        <p:tav tm="100000">
                                          <p:val>
                                            <p:strVal val="#ppt_h"/>
                                          </p:val>
                                        </p:tav>
                                      </p:tavLst>
                                    </p:anim>
                                    <p:anim calcmode="lin" valueType="num">
                                      <p:cBhvr>
                                        <p:cTn id="128" dur="1000" fill="hold"/>
                                        <p:tgtEl>
                                          <p:spTgt spid="87"/>
                                        </p:tgtEl>
                                        <p:attrNameLst>
                                          <p:attrName>style.rotation</p:attrName>
                                        </p:attrNameLst>
                                      </p:cBhvr>
                                      <p:tavLst>
                                        <p:tav tm="0">
                                          <p:val>
                                            <p:fltVal val="90"/>
                                          </p:val>
                                        </p:tav>
                                        <p:tav tm="100000">
                                          <p:val>
                                            <p:fltVal val="0"/>
                                          </p:val>
                                        </p:tav>
                                      </p:tavLst>
                                    </p:anim>
                                    <p:animEffect transition="in" filter="fade">
                                      <p:cBhvr>
                                        <p:cTn id="129" dur="1000"/>
                                        <p:tgtEl>
                                          <p:spTgt spid="87"/>
                                        </p:tgtEl>
                                      </p:cBhvr>
                                    </p:animEffect>
                                  </p:childTnLst>
                                </p:cTn>
                              </p:par>
                            </p:childTnLst>
                          </p:cTn>
                        </p:par>
                      </p:childTnLst>
                    </p:cTn>
                  </p:par>
                  <p:par>
                    <p:cTn id="130" fill="hold">
                      <p:stCondLst>
                        <p:cond delay="indefinite"/>
                      </p:stCondLst>
                      <p:childTnLst>
                        <p:par>
                          <p:cTn id="131" fill="hold">
                            <p:stCondLst>
                              <p:cond delay="0"/>
                            </p:stCondLst>
                            <p:childTnLst>
                              <p:par>
                                <p:cTn id="132" presetID="53" presetClass="entr" presetSubtype="16" fill="hold" nodeType="clickEffect">
                                  <p:stCondLst>
                                    <p:cond delay="0"/>
                                  </p:stCondLst>
                                  <p:childTnLst>
                                    <p:set>
                                      <p:cBhvr>
                                        <p:cTn id="133" dur="1" fill="hold">
                                          <p:stCondLst>
                                            <p:cond delay="0"/>
                                          </p:stCondLst>
                                        </p:cTn>
                                        <p:tgtEl>
                                          <p:spTgt spid="88"/>
                                        </p:tgtEl>
                                        <p:attrNameLst>
                                          <p:attrName>style.visibility</p:attrName>
                                        </p:attrNameLst>
                                      </p:cBhvr>
                                      <p:to>
                                        <p:strVal val="visible"/>
                                      </p:to>
                                    </p:set>
                                    <p:anim calcmode="lin" valueType="num">
                                      <p:cBhvr>
                                        <p:cTn id="134" dur="500" fill="hold"/>
                                        <p:tgtEl>
                                          <p:spTgt spid="88"/>
                                        </p:tgtEl>
                                        <p:attrNameLst>
                                          <p:attrName>ppt_w</p:attrName>
                                        </p:attrNameLst>
                                      </p:cBhvr>
                                      <p:tavLst>
                                        <p:tav tm="0">
                                          <p:val>
                                            <p:fltVal val="0"/>
                                          </p:val>
                                        </p:tav>
                                        <p:tav tm="100000">
                                          <p:val>
                                            <p:strVal val="#ppt_w"/>
                                          </p:val>
                                        </p:tav>
                                      </p:tavLst>
                                    </p:anim>
                                    <p:anim calcmode="lin" valueType="num">
                                      <p:cBhvr>
                                        <p:cTn id="135" dur="500" fill="hold"/>
                                        <p:tgtEl>
                                          <p:spTgt spid="88"/>
                                        </p:tgtEl>
                                        <p:attrNameLst>
                                          <p:attrName>ppt_h</p:attrName>
                                        </p:attrNameLst>
                                      </p:cBhvr>
                                      <p:tavLst>
                                        <p:tav tm="0">
                                          <p:val>
                                            <p:fltVal val="0"/>
                                          </p:val>
                                        </p:tav>
                                        <p:tav tm="100000">
                                          <p:val>
                                            <p:strVal val="#ppt_h"/>
                                          </p:val>
                                        </p:tav>
                                      </p:tavLst>
                                    </p:anim>
                                    <p:animEffect transition="in" filter="fade">
                                      <p:cBhvr>
                                        <p:cTn id="136" dur="500"/>
                                        <p:tgtEl>
                                          <p:spTgt spid="88"/>
                                        </p:tgtEl>
                                      </p:cBhvr>
                                    </p:animEffect>
                                  </p:childTnLst>
                                </p:cTn>
                              </p:par>
                            </p:childTnLst>
                          </p:cTn>
                        </p:par>
                      </p:childTnLst>
                    </p:cTn>
                  </p:par>
                  <p:par>
                    <p:cTn id="137" fill="hold">
                      <p:stCondLst>
                        <p:cond delay="indefinite"/>
                      </p:stCondLst>
                      <p:childTnLst>
                        <p:par>
                          <p:cTn id="138" fill="hold">
                            <p:stCondLst>
                              <p:cond delay="0"/>
                            </p:stCondLst>
                            <p:childTnLst>
                              <p:par>
                                <p:cTn id="139" presetID="53" presetClass="entr" presetSubtype="16" fill="hold" nodeType="clickEffect">
                                  <p:stCondLst>
                                    <p:cond delay="0"/>
                                  </p:stCondLst>
                                  <p:childTnLst>
                                    <p:set>
                                      <p:cBhvr>
                                        <p:cTn id="140" dur="1" fill="hold">
                                          <p:stCondLst>
                                            <p:cond delay="0"/>
                                          </p:stCondLst>
                                        </p:cTn>
                                        <p:tgtEl>
                                          <p:spTgt spid="89"/>
                                        </p:tgtEl>
                                        <p:attrNameLst>
                                          <p:attrName>style.visibility</p:attrName>
                                        </p:attrNameLst>
                                      </p:cBhvr>
                                      <p:to>
                                        <p:strVal val="visible"/>
                                      </p:to>
                                    </p:set>
                                    <p:anim calcmode="lin" valueType="num">
                                      <p:cBhvr>
                                        <p:cTn id="141" dur="500" fill="hold"/>
                                        <p:tgtEl>
                                          <p:spTgt spid="89"/>
                                        </p:tgtEl>
                                        <p:attrNameLst>
                                          <p:attrName>ppt_w</p:attrName>
                                        </p:attrNameLst>
                                      </p:cBhvr>
                                      <p:tavLst>
                                        <p:tav tm="0">
                                          <p:val>
                                            <p:fltVal val="0"/>
                                          </p:val>
                                        </p:tav>
                                        <p:tav tm="100000">
                                          <p:val>
                                            <p:strVal val="#ppt_w"/>
                                          </p:val>
                                        </p:tav>
                                      </p:tavLst>
                                    </p:anim>
                                    <p:anim calcmode="lin" valueType="num">
                                      <p:cBhvr>
                                        <p:cTn id="142" dur="500" fill="hold"/>
                                        <p:tgtEl>
                                          <p:spTgt spid="89"/>
                                        </p:tgtEl>
                                        <p:attrNameLst>
                                          <p:attrName>ppt_h</p:attrName>
                                        </p:attrNameLst>
                                      </p:cBhvr>
                                      <p:tavLst>
                                        <p:tav tm="0">
                                          <p:val>
                                            <p:fltVal val="0"/>
                                          </p:val>
                                        </p:tav>
                                        <p:tav tm="100000">
                                          <p:val>
                                            <p:strVal val="#ppt_h"/>
                                          </p:val>
                                        </p:tav>
                                      </p:tavLst>
                                    </p:anim>
                                    <p:animEffect transition="in" filter="fade">
                                      <p:cBhvr>
                                        <p:cTn id="143" dur="500"/>
                                        <p:tgtEl>
                                          <p:spTgt spid="89"/>
                                        </p:tgtEl>
                                      </p:cBhvr>
                                    </p:animEffect>
                                  </p:childTnLst>
                                </p:cTn>
                              </p:par>
                            </p:childTnLst>
                          </p:cTn>
                        </p:par>
                      </p:childTnLst>
                    </p:cTn>
                  </p:par>
                  <p:par>
                    <p:cTn id="144" fill="hold">
                      <p:stCondLst>
                        <p:cond delay="indefinite"/>
                      </p:stCondLst>
                      <p:childTnLst>
                        <p:par>
                          <p:cTn id="145" fill="hold">
                            <p:stCondLst>
                              <p:cond delay="0"/>
                            </p:stCondLst>
                            <p:childTnLst>
                              <p:par>
                                <p:cTn id="146" presetID="26" presetClass="entr" presetSubtype="0" fill="hold" grpId="0" nodeType="clickEffect">
                                  <p:stCondLst>
                                    <p:cond delay="0"/>
                                  </p:stCondLst>
                                  <p:childTnLst>
                                    <p:set>
                                      <p:cBhvr>
                                        <p:cTn id="147" dur="1" fill="hold">
                                          <p:stCondLst>
                                            <p:cond delay="0"/>
                                          </p:stCondLst>
                                        </p:cTn>
                                        <p:tgtEl>
                                          <p:spTgt spid="45"/>
                                        </p:tgtEl>
                                        <p:attrNameLst>
                                          <p:attrName>style.visibility</p:attrName>
                                        </p:attrNameLst>
                                      </p:cBhvr>
                                      <p:to>
                                        <p:strVal val="visible"/>
                                      </p:to>
                                    </p:set>
                                    <p:animEffect transition="in" filter="wipe(down)">
                                      <p:cBhvr>
                                        <p:cTn id="148" dur="580">
                                          <p:stCondLst>
                                            <p:cond delay="0"/>
                                          </p:stCondLst>
                                        </p:cTn>
                                        <p:tgtEl>
                                          <p:spTgt spid="45"/>
                                        </p:tgtEl>
                                      </p:cBhvr>
                                    </p:animEffect>
                                    <p:anim calcmode="lin" valueType="num">
                                      <p:cBhvr>
                                        <p:cTn id="149"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150"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51"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152"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153"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154" dur="26">
                                          <p:stCondLst>
                                            <p:cond delay="650"/>
                                          </p:stCondLst>
                                        </p:cTn>
                                        <p:tgtEl>
                                          <p:spTgt spid="45"/>
                                        </p:tgtEl>
                                      </p:cBhvr>
                                      <p:to x="100000" y="60000"/>
                                    </p:animScale>
                                    <p:animScale>
                                      <p:cBhvr>
                                        <p:cTn id="155" dur="166" decel="50000">
                                          <p:stCondLst>
                                            <p:cond delay="676"/>
                                          </p:stCondLst>
                                        </p:cTn>
                                        <p:tgtEl>
                                          <p:spTgt spid="45"/>
                                        </p:tgtEl>
                                      </p:cBhvr>
                                      <p:to x="100000" y="100000"/>
                                    </p:animScale>
                                    <p:animScale>
                                      <p:cBhvr>
                                        <p:cTn id="156" dur="26">
                                          <p:stCondLst>
                                            <p:cond delay="1312"/>
                                          </p:stCondLst>
                                        </p:cTn>
                                        <p:tgtEl>
                                          <p:spTgt spid="45"/>
                                        </p:tgtEl>
                                      </p:cBhvr>
                                      <p:to x="100000" y="80000"/>
                                    </p:animScale>
                                    <p:animScale>
                                      <p:cBhvr>
                                        <p:cTn id="157" dur="166" decel="50000">
                                          <p:stCondLst>
                                            <p:cond delay="1338"/>
                                          </p:stCondLst>
                                        </p:cTn>
                                        <p:tgtEl>
                                          <p:spTgt spid="45"/>
                                        </p:tgtEl>
                                      </p:cBhvr>
                                      <p:to x="100000" y="100000"/>
                                    </p:animScale>
                                    <p:animScale>
                                      <p:cBhvr>
                                        <p:cTn id="158" dur="26">
                                          <p:stCondLst>
                                            <p:cond delay="1642"/>
                                          </p:stCondLst>
                                        </p:cTn>
                                        <p:tgtEl>
                                          <p:spTgt spid="45"/>
                                        </p:tgtEl>
                                      </p:cBhvr>
                                      <p:to x="100000" y="90000"/>
                                    </p:animScale>
                                    <p:animScale>
                                      <p:cBhvr>
                                        <p:cTn id="159" dur="166" decel="50000">
                                          <p:stCondLst>
                                            <p:cond delay="1668"/>
                                          </p:stCondLst>
                                        </p:cTn>
                                        <p:tgtEl>
                                          <p:spTgt spid="45"/>
                                        </p:tgtEl>
                                      </p:cBhvr>
                                      <p:to x="100000" y="100000"/>
                                    </p:animScale>
                                    <p:animScale>
                                      <p:cBhvr>
                                        <p:cTn id="160" dur="26">
                                          <p:stCondLst>
                                            <p:cond delay="1808"/>
                                          </p:stCondLst>
                                        </p:cTn>
                                        <p:tgtEl>
                                          <p:spTgt spid="45"/>
                                        </p:tgtEl>
                                      </p:cBhvr>
                                      <p:to x="100000" y="95000"/>
                                    </p:animScale>
                                    <p:animScale>
                                      <p:cBhvr>
                                        <p:cTn id="161" dur="166" decel="50000">
                                          <p:stCondLst>
                                            <p:cond delay="1834"/>
                                          </p:stCondLst>
                                        </p:cTn>
                                        <p:tgtEl>
                                          <p:spTgt spid="45"/>
                                        </p:tgtEl>
                                      </p:cBhvr>
                                      <p:to x="100000" y="100000"/>
                                    </p:animScale>
                                  </p:childTnLst>
                                </p:cTn>
                              </p:par>
                            </p:childTnLst>
                          </p:cTn>
                        </p:par>
                      </p:childTnLst>
                    </p:cTn>
                  </p:par>
                  <p:par>
                    <p:cTn id="162" fill="hold">
                      <p:stCondLst>
                        <p:cond delay="indefinite"/>
                      </p:stCondLst>
                      <p:childTnLst>
                        <p:par>
                          <p:cTn id="163" fill="hold">
                            <p:stCondLst>
                              <p:cond delay="0"/>
                            </p:stCondLst>
                            <p:childTnLst>
                              <p:par>
                                <p:cTn id="164" presetID="26" presetClass="entr" presetSubtype="0" fill="hold" grpId="0" nodeType="clickEffect">
                                  <p:stCondLst>
                                    <p:cond delay="0"/>
                                  </p:stCondLst>
                                  <p:childTnLst>
                                    <p:set>
                                      <p:cBhvr>
                                        <p:cTn id="165" dur="1" fill="hold">
                                          <p:stCondLst>
                                            <p:cond delay="0"/>
                                          </p:stCondLst>
                                        </p:cTn>
                                        <p:tgtEl>
                                          <p:spTgt spid="36"/>
                                        </p:tgtEl>
                                        <p:attrNameLst>
                                          <p:attrName>style.visibility</p:attrName>
                                        </p:attrNameLst>
                                      </p:cBhvr>
                                      <p:to>
                                        <p:strVal val="visible"/>
                                      </p:to>
                                    </p:set>
                                    <p:animEffect transition="in" filter="wipe(down)">
                                      <p:cBhvr>
                                        <p:cTn id="166" dur="580">
                                          <p:stCondLst>
                                            <p:cond delay="0"/>
                                          </p:stCondLst>
                                        </p:cTn>
                                        <p:tgtEl>
                                          <p:spTgt spid="36"/>
                                        </p:tgtEl>
                                      </p:cBhvr>
                                    </p:animEffect>
                                    <p:anim calcmode="lin" valueType="num">
                                      <p:cBhvr>
                                        <p:cTn id="167" dur="1822"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168" dur="664"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169" dur="664" tmFilter="0, 0; 0.125,0.2665; 0.25,0.4; 0.375,0.465; 0.5,0.5;  0.625,0.535; 0.75,0.6; 0.875,0.7335; 1,1">
                                          <p:stCondLst>
                                            <p:cond delay="664"/>
                                          </p:stCondLst>
                                        </p:cTn>
                                        <p:tgtEl>
                                          <p:spTgt spid="36"/>
                                        </p:tgtEl>
                                        <p:attrNameLst>
                                          <p:attrName>ppt_y</p:attrName>
                                        </p:attrNameLst>
                                      </p:cBhvr>
                                      <p:tavLst>
                                        <p:tav tm="0" fmla="#ppt_y-sin(pi*$)/9">
                                          <p:val>
                                            <p:fltVal val="0"/>
                                          </p:val>
                                        </p:tav>
                                        <p:tav tm="100000">
                                          <p:val>
                                            <p:fltVal val="1"/>
                                          </p:val>
                                        </p:tav>
                                      </p:tavLst>
                                    </p:anim>
                                    <p:anim calcmode="lin" valueType="num">
                                      <p:cBhvr>
                                        <p:cTn id="170" dur="332" tmFilter="0, 0; 0.125,0.2665; 0.25,0.4; 0.375,0.465; 0.5,0.5;  0.625,0.535; 0.75,0.6; 0.875,0.7335; 1,1">
                                          <p:stCondLst>
                                            <p:cond delay="1324"/>
                                          </p:stCondLst>
                                        </p:cTn>
                                        <p:tgtEl>
                                          <p:spTgt spid="36"/>
                                        </p:tgtEl>
                                        <p:attrNameLst>
                                          <p:attrName>ppt_y</p:attrName>
                                        </p:attrNameLst>
                                      </p:cBhvr>
                                      <p:tavLst>
                                        <p:tav tm="0" fmla="#ppt_y-sin(pi*$)/27">
                                          <p:val>
                                            <p:fltVal val="0"/>
                                          </p:val>
                                        </p:tav>
                                        <p:tav tm="100000">
                                          <p:val>
                                            <p:fltVal val="1"/>
                                          </p:val>
                                        </p:tav>
                                      </p:tavLst>
                                    </p:anim>
                                    <p:anim calcmode="lin" valueType="num">
                                      <p:cBhvr>
                                        <p:cTn id="171" dur="164" tmFilter="0, 0; 0.125,0.2665; 0.25,0.4; 0.375,0.465; 0.5,0.5;  0.625,0.535; 0.75,0.6; 0.875,0.7335; 1,1">
                                          <p:stCondLst>
                                            <p:cond delay="1656"/>
                                          </p:stCondLst>
                                        </p:cTn>
                                        <p:tgtEl>
                                          <p:spTgt spid="36"/>
                                        </p:tgtEl>
                                        <p:attrNameLst>
                                          <p:attrName>ppt_y</p:attrName>
                                        </p:attrNameLst>
                                      </p:cBhvr>
                                      <p:tavLst>
                                        <p:tav tm="0" fmla="#ppt_y-sin(pi*$)/81">
                                          <p:val>
                                            <p:fltVal val="0"/>
                                          </p:val>
                                        </p:tav>
                                        <p:tav tm="100000">
                                          <p:val>
                                            <p:fltVal val="1"/>
                                          </p:val>
                                        </p:tav>
                                      </p:tavLst>
                                    </p:anim>
                                    <p:animScale>
                                      <p:cBhvr>
                                        <p:cTn id="172" dur="26">
                                          <p:stCondLst>
                                            <p:cond delay="650"/>
                                          </p:stCondLst>
                                        </p:cTn>
                                        <p:tgtEl>
                                          <p:spTgt spid="36"/>
                                        </p:tgtEl>
                                      </p:cBhvr>
                                      <p:to x="100000" y="60000"/>
                                    </p:animScale>
                                    <p:animScale>
                                      <p:cBhvr>
                                        <p:cTn id="173" dur="166" decel="50000">
                                          <p:stCondLst>
                                            <p:cond delay="676"/>
                                          </p:stCondLst>
                                        </p:cTn>
                                        <p:tgtEl>
                                          <p:spTgt spid="36"/>
                                        </p:tgtEl>
                                      </p:cBhvr>
                                      <p:to x="100000" y="100000"/>
                                    </p:animScale>
                                    <p:animScale>
                                      <p:cBhvr>
                                        <p:cTn id="174" dur="26">
                                          <p:stCondLst>
                                            <p:cond delay="1312"/>
                                          </p:stCondLst>
                                        </p:cTn>
                                        <p:tgtEl>
                                          <p:spTgt spid="36"/>
                                        </p:tgtEl>
                                      </p:cBhvr>
                                      <p:to x="100000" y="80000"/>
                                    </p:animScale>
                                    <p:animScale>
                                      <p:cBhvr>
                                        <p:cTn id="175" dur="166" decel="50000">
                                          <p:stCondLst>
                                            <p:cond delay="1338"/>
                                          </p:stCondLst>
                                        </p:cTn>
                                        <p:tgtEl>
                                          <p:spTgt spid="36"/>
                                        </p:tgtEl>
                                      </p:cBhvr>
                                      <p:to x="100000" y="100000"/>
                                    </p:animScale>
                                    <p:animScale>
                                      <p:cBhvr>
                                        <p:cTn id="176" dur="26">
                                          <p:stCondLst>
                                            <p:cond delay="1642"/>
                                          </p:stCondLst>
                                        </p:cTn>
                                        <p:tgtEl>
                                          <p:spTgt spid="36"/>
                                        </p:tgtEl>
                                      </p:cBhvr>
                                      <p:to x="100000" y="90000"/>
                                    </p:animScale>
                                    <p:animScale>
                                      <p:cBhvr>
                                        <p:cTn id="177" dur="166" decel="50000">
                                          <p:stCondLst>
                                            <p:cond delay="1668"/>
                                          </p:stCondLst>
                                        </p:cTn>
                                        <p:tgtEl>
                                          <p:spTgt spid="36"/>
                                        </p:tgtEl>
                                      </p:cBhvr>
                                      <p:to x="100000" y="100000"/>
                                    </p:animScale>
                                    <p:animScale>
                                      <p:cBhvr>
                                        <p:cTn id="178" dur="26">
                                          <p:stCondLst>
                                            <p:cond delay="1808"/>
                                          </p:stCondLst>
                                        </p:cTn>
                                        <p:tgtEl>
                                          <p:spTgt spid="36"/>
                                        </p:tgtEl>
                                      </p:cBhvr>
                                      <p:to x="100000" y="95000"/>
                                    </p:animScale>
                                    <p:animScale>
                                      <p:cBhvr>
                                        <p:cTn id="179" dur="166" decel="50000">
                                          <p:stCondLst>
                                            <p:cond delay="1834"/>
                                          </p:stCondLst>
                                        </p:cTn>
                                        <p:tgtEl>
                                          <p:spTgt spid="36"/>
                                        </p:tgtEl>
                                      </p:cBhvr>
                                      <p:to x="100000" y="100000"/>
                                    </p:animScale>
                                  </p:childTnLst>
                                </p:cTn>
                              </p:par>
                            </p:childTnLst>
                          </p:cTn>
                        </p:par>
                      </p:childTnLst>
                    </p:cTn>
                  </p:par>
                  <p:par>
                    <p:cTn id="180" fill="hold">
                      <p:stCondLst>
                        <p:cond delay="indefinite"/>
                      </p:stCondLst>
                      <p:childTnLst>
                        <p:par>
                          <p:cTn id="181" fill="hold">
                            <p:stCondLst>
                              <p:cond delay="0"/>
                            </p:stCondLst>
                            <p:childTnLst>
                              <p:par>
                                <p:cTn id="182" presetID="53" presetClass="entr" presetSubtype="16" fill="hold" nodeType="clickEffect">
                                  <p:stCondLst>
                                    <p:cond delay="0"/>
                                  </p:stCondLst>
                                  <p:childTnLst>
                                    <p:set>
                                      <p:cBhvr>
                                        <p:cTn id="183" dur="1" fill="hold">
                                          <p:stCondLst>
                                            <p:cond delay="0"/>
                                          </p:stCondLst>
                                        </p:cTn>
                                        <p:tgtEl>
                                          <p:spTgt spid="90"/>
                                        </p:tgtEl>
                                        <p:attrNameLst>
                                          <p:attrName>style.visibility</p:attrName>
                                        </p:attrNameLst>
                                      </p:cBhvr>
                                      <p:to>
                                        <p:strVal val="visible"/>
                                      </p:to>
                                    </p:set>
                                    <p:anim calcmode="lin" valueType="num">
                                      <p:cBhvr>
                                        <p:cTn id="184" dur="500" fill="hold"/>
                                        <p:tgtEl>
                                          <p:spTgt spid="90"/>
                                        </p:tgtEl>
                                        <p:attrNameLst>
                                          <p:attrName>ppt_w</p:attrName>
                                        </p:attrNameLst>
                                      </p:cBhvr>
                                      <p:tavLst>
                                        <p:tav tm="0">
                                          <p:val>
                                            <p:fltVal val="0"/>
                                          </p:val>
                                        </p:tav>
                                        <p:tav tm="100000">
                                          <p:val>
                                            <p:strVal val="#ppt_w"/>
                                          </p:val>
                                        </p:tav>
                                      </p:tavLst>
                                    </p:anim>
                                    <p:anim calcmode="lin" valueType="num">
                                      <p:cBhvr>
                                        <p:cTn id="185" dur="500" fill="hold"/>
                                        <p:tgtEl>
                                          <p:spTgt spid="90"/>
                                        </p:tgtEl>
                                        <p:attrNameLst>
                                          <p:attrName>ppt_h</p:attrName>
                                        </p:attrNameLst>
                                      </p:cBhvr>
                                      <p:tavLst>
                                        <p:tav tm="0">
                                          <p:val>
                                            <p:fltVal val="0"/>
                                          </p:val>
                                        </p:tav>
                                        <p:tav tm="100000">
                                          <p:val>
                                            <p:strVal val="#ppt_h"/>
                                          </p:val>
                                        </p:tav>
                                      </p:tavLst>
                                    </p:anim>
                                    <p:animEffect transition="in" filter="fade">
                                      <p:cBhvr>
                                        <p:cTn id="186" dur="500"/>
                                        <p:tgtEl>
                                          <p:spTgt spid="90"/>
                                        </p:tgtEl>
                                      </p:cBhvr>
                                    </p:animEffect>
                                  </p:childTnLst>
                                </p:cTn>
                              </p:par>
                            </p:childTnLst>
                          </p:cTn>
                        </p:par>
                      </p:childTnLst>
                    </p:cTn>
                  </p:par>
                  <p:par>
                    <p:cTn id="187" fill="hold">
                      <p:stCondLst>
                        <p:cond delay="indefinite"/>
                      </p:stCondLst>
                      <p:childTnLst>
                        <p:par>
                          <p:cTn id="188" fill="hold">
                            <p:stCondLst>
                              <p:cond delay="0"/>
                            </p:stCondLst>
                            <p:childTnLst>
                              <p:par>
                                <p:cTn id="189" presetID="53" presetClass="entr" presetSubtype="16" fill="hold" nodeType="clickEffect">
                                  <p:stCondLst>
                                    <p:cond delay="0"/>
                                  </p:stCondLst>
                                  <p:childTnLst>
                                    <p:set>
                                      <p:cBhvr>
                                        <p:cTn id="190" dur="1" fill="hold">
                                          <p:stCondLst>
                                            <p:cond delay="0"/>
                                          </p:stCondLst>
                                        </p:cTn>
                                        <p:tgtEl>
                                          <p:spTgt spid="91"/>
                                        </p:tgtEl>
                                        <p:attrNameLst>
                                          <p:attrName>style.visibility</p:attrName>
                                        </p:attrNameLst>
                                      </p:cBhvr>
                                      <p:to>
                                        <p:strVal val="visible"/>
                                      </p:to>
                                    </p:set>
                                    <p:anim calcmode="lin" valueType="num">
                                      <p:cBhvr>
                                        <p:cTn id="191" dur="500" fill="hold"/>
                                        <p:tgtEl>
                                          <p:spTgt spid="91"/>
                                        </p:tgtEl>
                                        <p:attrNameLst>
                                          <p:attrName>ppt_w</p:attrName>
                                        </p:attrNameLst>
                                      </p:cBhvr>
                                      <p:tavLst>
                                        <p:tav tm="0">
                                          <p:val>
                                            <p:fltVal val="0"/>
                                          </p:val>
                                        </p:tav>
                                        <p:tav tm="100000">
                                          <p:val>
                                            <p:strVal val="#ppt_w"/>
                                          </p:val>
                                        </p:tav>
                                      </p:tavLst>
                                    </p:anim>
                                    <p:anim calcmode="lin" valueType="num">
                                      <p:cBhvr>
                                        <p:cTn id="192" dur="500" fill="hold"/>
                                        <p:tgtEl>
                                          <p:spTgt spid="91"/>
                                        </p:tgtEl>
                                        <p:attrNameLst>
                                          <p:attrName>ppt_h</p:attrName>
                                        </p:attrNameLst>
                                      </p:cBhvr>
                                      <p:tavLst>
                                        <p:tav tm="0">
                                          <p:val>
                                            <p:fltVal val="0"/>
                                          </p:val>
                                        </p:tav>
                                        <p:tav tm="100000">
                                          <p:val>
                                            <p:strVal val="#ppt_h"/>
                                          </p:val>
                                        </p:tav>
                                      </p:tavLst>
                                    </p:anim>
                                    <p:animEffect transition="in" filter="fade">
                                      <p:cBhvr>
                                        <p:cTn id="193" dur="500"/>
                                        <p:tgtEl>
                                          <p:spTgt spid="91"/>
                                        </p:tgtEl>
                                      </p:cBhvr>
                                    </p:animEffect>
                                  </p:childTnLst>
                                </p:cTn>
                              </p:par>
                            </p:childTnLst>
                          </p:cTn>
                        </p:par>
                      </p:childTnLst>
                    </p:cTn>
                  </p:par>
                  <p:par>
                    <p:cTn id="194" fill="hold">
                      <p:stCondLst>
                        <p:cond delay="indefinite"/>
                      </p:stCondLst>
                      <p:childTnLst>
                        <p:par>
                          <p:cTn id="195" fill="hold">
                            <p:stCondLst>
                              <p:cond delay="0"/>
                            </p:stCondLst>
                            <p:childTnLst>
                              <p:par>
                                <p:cTn id="196" presetID="53" presetClass="entr" presetSubtype="16" fill="hold" nodeType="clickEffect">
                                  <p:stCondLst>
                                    <p:cond delay="0"/>
                                  </p:stCondLst>
                                  <p:childTnLst>
                                    <p:set>
                                      <p:cBhvr>
                                        <p:cTn id="197" dur="1" fill="hold">
                                          <p:stCondLst>
                                            <p:cond delay="0"/>
                                          </p:stCondLst>
                                        </p:cTn>
                                        <p:tgtEl>
                                          <p:spTgt spid="92"/>
                                        </p:tgtEl>
                                        <p:attrNameLst>
                                          <p:attrName>style.visibility</p:attrName>
                                        </p:attrNameLst>
                                      </p:cBhvr>
                                      <p:to>
                                        <p:strVal val="visible"/>
                                      </p:to>
                                    </p:set>
                                    <p:anim calcmode="lin" valueType="num">
                                      <p:cBhvr>
                                        <p:cTn id="198" dur="500" fill="hold"/>
                                        <p:tgtEl>
                                          <p:spTgt spid="92"/>
                                        </p:tgtEl>
                                        <p:attrNameLst>
                                          <p:attrName>ppt_w</p:attrName>
                                        </p:attrNameLst>
                                      </p:cBhvr>
                                      <p:tavLst>
                                        <p:tav tm="0">
                                          <p:val>
                                            <p:fltVal val="0"/>
                                          </p:val>
                                        </p:tav>
                                        <p:tav tm="100000">
                                          <p:val>
                                            <p:strVal val="#ppt_w"/>
                                          </p:val>
                                        </p:tav>
                                      </p:tavLst>
                                    </p:anim>
                                    <p:anim calcmode="lin" valueType="num">
                                      <p:cBhvr>
                                        <p:cTn id="199" dur="500" fill="hold"/>
                                        <p:tgtEl>
                                          <p:spTgt spid="92"/>
                                        </p:tgtEl>
                                        <p:attrNameLst>
                                          <p:attrName>ppt_h</p:attrName>
                                        </p:attrNameLst>
                                      </p:cBhvr>
                                      <p:tavLst>
                                        <p:tav tm="0">
                                          <p:val>
                                            <p:fltVal val="0"/>
                                          </p:val>
                                        </p:tav>
                                        <p:tav tm="100000">
                                          <p:val>
                                            <p:strVal val="#ppt_h"/>
                                          </p:val>
                                        </p:tav>
                                      </p:tavLst>
                                    </p:anim>
                                    <p:animEffect transition="in" filter="fade">
                                      <p:cBhvr>
                                        <p:cTn id="200" dur="500"/>
                                        <p:tgtEl>
                                          <p:spTgt spid="92"/>
                                        </p:tgtEl>
                                      </p:cBhvr>
                                    </p:animEffect>
                                  </p:childTnLst>
                                </p:cTn>
                              </p:par>
                            </p:childTnLst>
                          </p:cTn>
                        </p:par>
                      </p:childTnLst>
                    </p:cTn>
                  </p:par>
                  <p:par>
                    <p:cTn id="201" fill="hold">
                      <p:stCondLst>
                        <p:cond delay="indefinite"/>
                      </p:stCondLst>
                      <p:childTnLst>
                        <p:par>
                          <p:cTn id="202" fill="hold">
                            <p:stCondLst>
                              <p:cond delay="0"/>
                            </p:stCondLst>
                            <p:childTnLst>
                              <p:par>
                                <p:cTn id="203" presetID="53" presetClass="entr" presetSubtype="16" fill="hold" nodeType="clickEffect">
                                  <p:stCondLst>
                                    <p:cond delay="0"/>
                                  </p:stCondLst>
                                  <p:childTnLst>
                                    <p:set>
                                      <p:cBhvr>
                                        <p:cTn id="204" dur="1" fill="hold">
                                          <p:stCondLst>
                                            <p:cond delay="0"/>
                                          </p:stCondLst>
                                        </p:cTn>
                                        <p:tgtEl>
                                          <p:spTgt spid="93"/>
                                        </p:tgtEl>
                                        <p:attrNameLst>
                                          <p:attrName>style.visibility</p:attrName>
                                        </p:attrNameLst>
                                      </p:cBhvr>
                                      <p:to>
                                        <p:strVal val="visible"/>
                                      </p:to>
                                    </p:set>
                                    <p:anim calcmode="lin" valueType="num">
                                      <p:cBhvr>
                                        <p:cTn id="205" dur="500" fill="hold"/>
                                        <p:tgtEl>
                                          <p:spTgt spid="93"/>
                                        </p:tgtEl>
                                        <p:attrNameLst>
                                          <p:attrName>ppt_w</p:attrName>
                                        </p:attrNameLst>
                                      </p:cBhvr>
                                      <p:tavLst>
                                        <p:tav tm="0">
                                          <p:val>
                                            <p:fltVal val="0"/>
                                          </p:val>
                                        </p:tav>
                                        <p:tav tm="100000">
                                          <p:val>
                                            <p:strVal val="#ppt_w"/>
                                          </p:val>
                                        </p:tav>
                                      </p:tavLst>
                                    </p:anim>
                                    <p:anim calcmode="lin" valueType="num">
                                      <p:cBhvr>
                                        <p:cTn id="206" dur="500" fill="hold"/>
                                        <p:tgtEl>
                                          <p:spTgt spid="93"/>
                                        </p:tgtEl>
                                        <p:attrNameLst>
                                          <p:attrName>ppt_h</p:attrName>
                                        </p:attrNameLst>
                                      </p:cBhvr>
                                      <p:tavLst>
                                        <p:tav tm="0">
                                          <p:val>
                                            <p:fltVal val="0"/>
                                          </p:val>
                                        </p:tav>
                                        <p:tav tm="100000">
                                          <p:val>
                                            <p:strVal val="#ppt_h"/>
                                          </p:val>
                                        </p:tav>
                                      </p:tavLst>
                                    </p:anim>
                                    <p:animEffect transition="in" filter="fade">
                                      <p:cBhvr>
                                        <p:cTn id="207" dur="500"/>
                                        <p:tgtEl>
                                          <p:spTgt spid="93"/>
                                        </p:tgtEl>
                                      </p:cBhvr>
                                    </p:animEffect>
                                  </p:childTnLst>
                                </p:cTn>
                              </p:par>
                            </p:childTnLst>
                          </p:cTn>
                        </p:par>
                      </p:childTnLst>
                    </p:cTn>
                  </p:par>
                  <p:par>
                    <p:cTn id="208" fill="hold">
                      <p:stCondLst>
                        <p:cond delay="indefinite"/>
                      </p:stCondLst>
                      <p:childTnLst>
                        <p:par>
                          <p:cTn id="209" fill="hold">
                            <p:stCondLst>
                              <p:cond delay="0"/>
                            </p:stCondLst>
                            <p:childTnLst>
                              <p:par>
                                <p:cTn id="210" presetID="26" presetClass="entr" presetSubtype="0" fill="hold" grpId="0" nodeType="clickEffect">
                                  <p:stCondLst>
                                    <p:cond delay="0"/>
                                  </p:stCondLst>
                                  <p:childTnLst>
                                    <p:set>
                                      <p:cBhvr>
                                        <p:cTn id="211" dur="1" fill="hold">
                                          <p:stCondLst>
                                            <p:cond delay="0"/>
                                          </p:stCondLst>
                                        </p:cTn>
                                        <p:tgtEl>
                                          <p:spTgt spid="46"/>
                                        </p:tgtEl>
                                        <p:attrNameLst>
                                          <p:attrName>style.visibility</p:attrName>
                                        </p:attrNameLst>
                                      </p:cBhvr>
                                      <p:to>
                                        <p:strVal val="visible"/>
                                      </p:to>
                                    </p:set>
                                    <p:animEffect transition="in" filter="wipe(down)">
                                      <p:cBhvr>
                                        <p:cTn id="212" dur="580">
                                          <p:stCondLst>
                                            <p:cond delay="0"/>
                                          </p:stCondLst>
                                        </p:cTn>
                                        <p:tgtEl>
                                          <p:spTgt spid="46"/>
                                        </p:tgtEl>
                                      </p:cBhvr>
                                    </p:animEffect>
                                    <p:anim calcmode="lin" valueType="num">
                                      <p:cBhvr>
                                        <p:cTn id="213"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214"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215"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216"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217"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218" dur="26">
                                          <p:stCondLst>
                                            <p:cond delay="650"/>
                                          </p:stCondLst>
                                        </p:cTn>
                                        <p:tgtEl>
                                          <p:spTgt spid="46"/>
                                        </p:tgtEl>
                                      </p:cBhvr>
                                      <p:to x="100000" y="60000"/>
                                    </p:animScale>
                                    <p:animScale>
                                      <p:cBhvr>
                                        <p:cTn id="219" dur="166" decel="50000">
                                          <p:stCondLst>
                                            <p:cond delay="676"/>
                                          </p:stCondLst>
                                        </p:cTn>
                                        <p:tgtEl>
                                          <p:spTgt spid="46"/>
                                        </p:tgtEl>
                                      </p:cBhvr>
                                      <p:to x="100000" y="100000"/>
                                    </p:animScale>
                                    <p:animScale>
                                      <p:cBhvr>
                                        <p:cTn id="220" dur="26">
                                          <p:stCondLst>
                                            <p:cond delay="1312"/>
                                          </p:stCondLst>
                                        </p:cTn>
                                        <p:tgtEl>
                                          <p:spTgt spid="46"/>
                                        </p:tgtEl>
                                      </p:cBhvr>
                                      <p:to x="100000" y="80000"/>
                                    </p:animScale>
                                    <p:animScale>
                                      <p:cBhvr>
                                        <p:cTn id="221" dur="166" decel="50000">
                                          <p:stCondLst>
                                            <p:cond delay="1338"/>
                                          </p:stCondLst>
                                        </p:cTn>
                                        <p:tgtEl>
                                          <p:spTgt spid="46"/>
                                        </p:tgtEl>
                                      </p:cBhvr>
                                      <p:to x="100000" y="100000"/>
                                    </p:animScale>
                                    <p:animScale>
                                      <p:cBhvr>
                                        <p:cTn id="222" dur="26">
                                          <p:stCondLst>
                                            <p:cond delay="1642"/>
                                          </p:stCondLst>
                                        </p:cTn>
                                        <p:tgtEl>
                                          <p:spTgt spid="46"/>
                                        </p:tgtEl>
                                      </p:cBhvr>
                                      <p:to x="100000" y="90000"/>
                                    </p:animScale>
                                    <p:animScale>
                                      <p:cBhvr>
                                        <p:cTn id="223" dur="166" decel="50000">
                                          <p:stCondLst>
                                            <p:cond delay="1668"/>
                                          </p:stCondLst>
                                        </p:cTn>
                                        <p:tgtEl>
                                          <p:spTgt spid="46"/>
                                        </p:tgtEl>
                                      </p:cBhvr>
                                      <p:to x="100000" y="100000"/>
                                    </p:animScale>
                                    <p:animScale>
                                      <p:cBhvr>
                                        <p:cTn id="224" dur="26">
                                          <p:stCondLst>
                                            <p:cond delay="1808"/>
                                          </p:stCondLst>
                                        </p:cTn>
                                        <p:tgtEl>
                                          <p:spTgt spid="46"/>
                                        </p:tgtEl>
                                      </p:cBhvr>
                                      <p:to x="100000" y="95000"/>
                                    </p:animScale>
                                    <p:animScale>
                                      <p:cBhvr>
                                        <p:cTn id="225" dur="166" decel="50000">
                                          <p:stCondLst>
                                            <p:cond delay="1834"/>
                                          </p:stCondLst>
                                        </p:cTn>
                                        <p:tgtEl>
                                          <p:spTgt spid="46"/>
                                        </p:tgtEl>
                                      </p:cBhvr>
                                      <p:to x="100000" y="100000"/>
                                    </p:animScale>
                                  </p:childTnLst>
                                </p:cTn>
                              </p:par>
                            </p:childTnLst>
                          </p:cTn>
                        </p:par>
                      </p:childTnLst>
                    </p:cTn>
                  </p:par>
                  <p:par>
                    <p:cTn id="226" fill="hold">
                      <p:stCondLst>
                        <p:cond delay="indefinite"/>
                      </p:stCondLst>
                      <p:childTnLst>
                        <p:par>
                          <p:cTn id="227" fill="hold">
                            <p:stCondLst>
                              <p:cond delay="0"/>
                            </p:stCondLst>
                            <p:childTnLst>
                              <p:par>
                                <p:cTn id="228" presetID="53" presetClass="entr" presetSubtype="16" fill="hold" grpId="0" nodeType="clickEffect">
                                  <p:stCondLst>
                                    <p:cond delay="0"/>
                                  </p:stCondLst>
                                  <p:childTnLst>
                                    <p:set>
                                      <p:cBhvr>
                                        <p:cTn id="229" dur="1" fill="hold">
                                          <p:stCondLst>
                                            <p:cond delay="0"/>
                                          </p:stCondLst>
                                        </p:cTn>
                                        <p:tgtEl>
                                          <p:spTgt spid="37"/>
                                        </p:tgtEl>
                                        <p:attrNameLst>
                                          <p:attrName>style.visibility</p:attrName>
                                        </p:attrNameLst>
                                      </p:cBhvr>
                                      <p:to>
                                        <p:strVal val="visible"/>
                                      </p:to>
                                    </p:set>
                                    <p:anim calcmode="lin" valueType="num">
                                      <p:cBhvr>
                                        <p:cTn id="230" dur="500" fill="hold"/>
                                        <p:tgtEl>
                                          <p:spTgt spid="37"/>
                                        </p:tgtEl>
                                        <p:attrNameLst>
                                          <p:attrName>ppt_w</p:attrName>
                                        </p:attrNameLst>
                                      </p:cBhvr>
                                      <p:tavLst>
                                        <p:tav tm="0">
                                          <p:val>
                                            <p:fltVal val="0"/>
                                          </p:val>
                                        </p:tav>
                                        <p:tav tm="100000">
                                          <p:val>
                                            <p:strVal val="#ppt_w"/>
                                          </p:val>
                                        </p:tav>
                                      </p:tavLst>
                                    </p:anim>
                                    <p:anim calcmode="lin" valueType="num">
                                      <p:cBhvr>
                                        <p:cTn id="231" dur="500" fill="hold"/>
                                        <p:tgtEl>
                                          <p:spTgt spid="37"/>
                                        </p:tgtEl>
                                        <p:attrNameLst>
                                          <p:attrName>ppt_h</p:attrName>
                                        </p:attrNameLst>
                                      </p:cBhvr>
                                      <p:tavLst>
                                        <p:tav tm="0">
                                          <p:val>
                                            <p:fltVal val="0"/>
                                          </p:val>
                                        </p:tav>
                                        <p:tav tm="100000">
                                          <p:val>
                                            <p:strVal val="#ppt_h"/>
                                          </p:val>
                                        </p:tav>
                                      </p:tavLst>
                                    </p:anim>
                                    <p:animEffect transition="in" filter="fade">
                                      <p:cBhvr>
                                        <p:cTn id="232" dur="500"/>
                                        <p:tgtEl>
                                          <p:spTgt spid="37"/>
                                        </p:tgtEl>
                                      </p:cBhvr>
                                    </p:animEffect>
                                  </p:childTnLst>
                                </p:cTn>
                              </p:par>
                            </p:childTnLst>
                          </p:cTn>
                        </p:par>
                      </p:childTnLst>
                    </p:cTn>
                  </p:par>
                  <p:par>
                    <p:cTn id="233" fill="hold">
                      <p:stCondLst>
                        <p:cond delay="indefinite"/>
                      </p:stCondLst>
                      <p:childTnLst>
                        <p:par>
                          <p:cTn id="234" fill="hold">
                            <p:stCondLst>
                              <p:cond delay="0"/>
                            </p:stCondLst>
                            <p:childTnLst>
                              <p:par>
                                <p:cTn id="235" presetID="53" presetClass="entr" presetSubtype="16" fill="hold" nodeType="clickEffect">
                                  <p:stCondLst>
                                    <p:cond delay="0"/>
                                  </p:stCondLst>
                                  <p:childTnLst>
                                    <p:set>
                                      <p:cBhvr>
                                        <p:cTn id="236" dur="1" fill="hold">
                                          <p:stCondLst>
                                            <p:cond delay="0"/>
                                          </p:stCondLst>
                                        </p:cTn>
                                        <p:tgtEl>
                                          <p:spTgt spid="94"/>
                                        </p:tgtEl>
                                        <p:attrNameLst>
                                          <p:attrName>style.visibility</p:attrName>
                                        </p:attrNameLst>
                                      </p:cBhvr>
                                      <p:to>
                                        <p:strVal val="visible"/>
                                      </p:to>
                                    </p:set>
                                    <p:anim calcmode="lin" valueType="num">
                                      <p:cBhvr>
                                        <p:cTn id="237" dur="500" fill="hold"/>
                                        <p:tgtEl>
                                          <p:spTgt spid="94"/>
                                        </p:tgtEl>
                                        <p:attrNameLst>
                                          <p:attrName>ppt_w</p:attrName>
                                        </p:attrNameLst>
                                      </p:cBhvr>
                                      <p:tavLst>
                                        <p:tav tm="0">
                                          <p:val>
                                            <p:fltVal val="0"/>
                                          </p:val>
                                        </p:tav>
                                        <p:tav tm="100000">
                                          <p:val>
                                            <p:strVal val="#ppt_w"/>
                                          </p:val>
                                        </p:tav>
                                      </p:tavLst>
                                    </p:anim>
                                    <p:anim calcmode="lin" valueType="num">
                                      <p:cBhvr>
                                        <p:cTn id="238" dur="500" fill="hold"/>
                                        <p:tgtEl>
                                          <p:spTgt spid="94"/>
                                        </p:tgtEl>
                                        <p:attrNameLst>
                                          <p:attrName>ppt_h</p:attrName>
                                        </p:attrNameLst>
                                      </p:cBhvr>
                                      <p:tavLst>
                                        <p:tav tm="0">
                                          <p:val>
                                            <p:fltVal val="0"/>
                                          </p:val>
                                        </p:tav>
                                        <p:tav tm="100000">
                                          <p:val>
                                            <p:strVal val="#ppt_h"/>
                                          </p:val>
                                        </p:tav>
                                      </p:tavLst>
                                    </p:anim>
                                    <p:animEffect transition="in" filter="fade">
                                      <p:cBhvr>
                                        <p:cTn id="239" dur="500"/>
                                        <p:tgtEl>
                                          <p:spTgt spid="94"/>
                                        </p:tgtEl>
                                      </p:cBhvr>
                                    </p:animEffect>
                                  </p:childTnLst>
                                </p:cTn>
                              </p:par>
                            </p:childTnLst>
                          </p:cTn>
                        </p:par>
                      </p:childTnLst>
                    </p:cTn>
                  </p:par>
                  <p:par>
                    <p:cTn id="240" fill="hold">
                      <p:stCondLst>
                        <p:cond delay="indefinite"/>
                      </p:stCondLst>
                      <p:childTnLst>
                        <p:par>
                          <p:cTn id="241" fill="hold">
                            <p:stCondLst>
                              <p:cond delay="0"/>
                            </p:stCondLst>
                            <p:childTnLst>
                              <p:par>
                                <p:cTn id="242" presetID="53" presetClass="entr" presetSubtype="16" fill="hold" nodeType="clickEffect">
                                  <p:stCondLst>
                                    <p:cond delay="0"/>
                                  </p:stCondLst>
                                  <p:childTnLst>
                                    <p:set>
                                      <p:cBhvr>
                                        <p:cTn id="243" dur="1" fill="hold">
                                          <p:stCondLst>
                                            <p:cond delay="0"/>
                                          </p:stCondLst>
                                        </p:cTn>
                                        <p:tgtEl>
                                          <p:spTgt spid="95"/>
                                        </p:tgtEl>
                                        <p:attrNameLst>
                                          <p:attrName>style.visibility</p:attrName>
                                        </p:attrNameLst>
                                      </p:cBhvr>
                                      <p:to>
                                        <p:strVal val="visible"/>
                                      </p:to>
                                    </p:set>
                                    <p:anim calcmode="lin" valueType="num">
                                      <p:cBhvr>
                                        <p:cTn id="244" dur="500" fill="hold"/>
                                        <p:tgtEl>
                                          <p:spTgt spid="95"/>
                                        </p:tgtEl>
                                        <p:attrNameLst>
                                          <p:attrName>ppt_w</p:attrName>
                                        </p:attrNameLst>
                                      </p:cBhvr>
                                      <p:tavLst>
                                        <p:tav tm="0">
                                          <p:val>
                                            <p:fltVal val="0"/>
                                          </p:val>
                                        </p:tav>
                                        <p:tav tm="100000">
                                          <p:val>
                                            <p:strVal val="#ppt_w"/>
                                          </p:val>
                                        </p:tav>
                                      </p:tavLst>
                                    </p:anim>
                                    <p:anim calcmode="lin" valueType="num">
                                      <p:cBhvr>
                                        <p:cTn id="245" dur="500" fill="hold"/>
                                        <p:tgtEl>
                                          <p:spTgt spid="95"/>
                                        </p:tgtEl>
                                        <p:attrNameLst>
                                          <p:attrName>ppt_h</p:attrName>
                                        </p:attrNameLst>
                                      </p:cBhvr>
                                      <p:tavLst>
                                        <p:tav tm="0">
                                          <p:val>
                                            <p:fltVal val="0"/>
                                          </p:val>
                                        </p:tav>
                                        <p:tav tm="100000">
                                          <p:val>
                                            <p:strVal val="#ppt_h"/>
                                          </p:val>
                                        </p:tav>
                                      </p:tavLst>
                                    </p:anim>
                                    <p:animEffect transition="in" filter="fade">
                                      <p:cBhvr>
                                        <p:cTn id="246" dur="500"/>
                                        <p:tgtEl>
                                          <p:spTgt spid="95"/>
                                        </p:tgtEl>
                                      </p:cBhvr>
                                    </p:animEffect>
                                  </p:childTnLst>
                                </p:cTn>
                              </p:par>
                            </p:childTnLst>
                          </p:cTn>
                        </p:par>
                      </p:childTnLst>
                    </p:cTn>
                  </p:par>
                  <p:par>
                    <p:cTn id="247" fill="hold">
                      <p:stCondLst>
                        <p:cond delay="indefinite"/>
                      </p:stCondLst>
                      <p:childTnLst>
                        <p:par>
                          <p:cTn id="248" fill="hold">
                            <p:stCondLst>
                              <p:cond delay="0"/>
                            </p:stCondLst>
                            <p:childTnLst>
                              <p:par>
                                <p:cTn id="249" presetID="53" presetClass="entr" presetSubtype="16" fill="hold" nodeType="clickEffect">
                                  <p:stCondLst>
                                    <p:cond delay="0"/>
                                  </p:stCondLst>
                                  <p:childTnLst>
                                    <p:set>
                                      <p:cBhvr>
                                        <p:cTn id="250" dur="1" fill="hold">
                                          <p:stCondLst>
                                            <p:cond delay="0"/>
                                          </p:stCondLst>
                                        </p:cTn>
                                        <p:tgtEl>
                                          <p:spTgt spid="96"/>
                                        </p:tgtEl>
                                        <p:attrNameLst>
                                          <p:attrName>style.visibility</p:attrName>
                                        </p:attrNameLst>
                                      </p:cBhvr>
                                      <p:to>
                                        <p:strVal val="visible"/>
                                      </p:to>
                                    </p:set>
                                    <p:anim calcmode="lin" valueType="num">
                                      <p:cBhvr>
                                        <p:cTn id="251" dur="500" fill="hold"/>
                                        <p:tgtEl>
                                          <p:spTgt spid="96"/>
                                        </p:tgtEl>
                                        <p:attrNameLst>
                                          <p:attrName>ppt_w</p:attrName>
                                        </p:attrNameLst>
                                      </p:cBhvr>
                                      <p:tavLst>
                                        <p:tav tm="0">
                                          <p:val>
                                            <p:fltVal val="0"/>
                                          </p:val>
                                        </p:tav>
                                        <p:tav tm="100000">
                                          <p:val>
                                            <p:strVal val="#ppt_w"/>
                                          </p:val>
                                        </p:tav>
                                      </p:tavLst>
                                    </p:anim>
                                    <p:anim calcmode="lin" valueType="num">
                                      <p:cBhvr>
                                        <p:cTn id="252" dur="500" fill="hold"/>
                                        <p:tgtEl>
                                          <p:spTgt spid="96"/>
                                        </p:tgtEl>
                                        <p:attrNameLst>
                                          <p:attrName>ppt_h</p:attrName>
                                        </p:attrNameLst>
                                      </p:cBhvr>
                                      <p:tavLst>
                                        <p:tav tm="0">
                                          <p:val>
                                            <p:fltVal val="0"/>
                                          </p:val>
                                        </p:tav>
                                        <p:tav tm="100000">
                                          <p:val>
                                            <p:strVal val="#ppt_h"/>
                                          </p:val>
                                        </p:tav>
                                      </p:tavLst>
                                    </p:anim>
                                    <p:animEffect transition="in" filter="fade">
                                      <p:cBhvr>
                                        <p:cTn id="253" dur="500"/>
                                        <p:tgtEl>
                                          <p:spTgt spid="96"/>
                                        </p:tgtEl>
                                      </p:cBhvr>
                                    </p:animEffect>
                                  </p:childTnLst>
                                </p:cTn>
                              </p:par>
                            </p:childTnLst>
                          </p:cTn>
                        </p:par>
                      </p:childTnLst>
                    </p:cTn>
                  </p:par>
                  <p:par>
                    <p:cTn id="254" fill="hold">
                      <p:stCondLst>
                        <p:cond delay="indefinite"/>
                      </p:stCondLst>
                      <p:childTnLst>
                        <p:par>
                          <p:cTn id="255" fill="hold">
                            <p:stCondLst>
                              <p:cond delay="0"/>
                            </p:stCondLst>
                            <p:childTnLst>
                              <p:par>
                                <p:cTn id="256" presetID="53" presetClass="entr" presetSubtype="16" fill="hold" nodeType="clickEffect">
                                  <p:stCondLst>
                                    <p:cond delay="0"/>
                                  </p:stCondLst>
                                  <p:childTnLst>
                                    <p:set>
                                      <p:cBhvr>
                                        <p:cTn id="257" dur="1" fill="hold">
                                          <p:stCondLst>
                                            <p:cond delay="0"/>
                                          </p:stCondLst>
                                        </p:cTn>
                                        <p:tgtEl>
                                          <p:spTgt spid="97"/>
                                        </p:tgtEl>
                                        <p:attrNameLst>
                                          <p:attrName>style.visibility</p:attrName>
                                        </p:attrNameLst>
                                      </p:cBhvr>
                                      <p:to>
                                        <p:strVal val="visible"/>
                                      </p:to>
                                    </p:set>
                                    <p:anim calcmode="lin" valueType="num">
                                      <p:cBhvr>
                                        <p:cTn id="258" dur="500" fill="hold"/>
                                        <p:tgtEl>
                                          <p:spTgt spid="97"/>
                                        </p:tgtEl>
                                        <p:attrNameLst>
                                          <p:attrName>ppt_w</p:attrName>
                                        </p:attrNameLst>
                                      </p:cBhvr>
                                      <p:tavLst>
                                        <p:tav tm="0">
                                          <p:val>
                                            <p:fltVal val="0"/>
                                          </p:val>
                                        </p:tav>
                                        <p:tav tm="100000">
                                          <p:val>
                                            <p:strVal val="#ppt_w"/>
                                          </p:val>
                                        </p:tav>
                                      </p:tavLst>
                                    </p:anim>
                                    <p:anim calcmode="lin" valueType="num">
                                      <p:cBhvr>
                                        <p:cTn id="259" dur="500" fill="hold"/>
                                        <p:tgtEl>
                                          <p:spTgt spid="97"/>
                                        </p:tgtEl>
                                        <p:attrNameLst>
                                          <p:attrName>ppt_h</p:attrName>
                                        </p:attrNameLst>
                                      </p:cBhvr>
                                      <p:tavLst>
                                        <p:tav tm="0">
                                          <p:val>
                                            <p:fltVal val="0"/>
                                          </p:val>
                                        </p:tav>
                                        <p:tav tm="100000">
                                          <p:val>
                                            <p:strVal val="#ppt_h"/>
                                          </p:val>
                                        </p:tav>
                                      </p:tavLst>
                                    </p:anim>
                                    <p:animEffect transition="in" filter="fade">
                                      <p:cBhvr>
                                        <p:cTn id="260" dur="500"/>
                                        <p:tgtEl>
                                          <p:spTgt spid="97"/>
                                        </p:tgtEl>
                                      </p:cBhvr>
                                    </p:animEffect>
                                  </p:childTnLst>
                                </p:cTn>
                              </p:par>
                            </p:childTnLst>
                          </p:cTn>
                        </p:par>
                      </p:childTnLst>
                    </p:cTn>
                  </p:par>
                  <p:par>
                    <p:cTn id="261" fill="hold">
                      <p:stCondLst>
                        <p:cond delay="indefinite"/>
                      </p:stCondLst>
                      <p:childTnLst>
                        <p:par>
                          <p:cTn id="262" fill="hold">
                            <p:stCondLst>
                              <p:cond delay="0"/>
                            </p:stCondLst>
                            <p:childTnLst>
                              <p:par>
                                <p:cTn id="263" presetID="42" presetClass="entr" presetSubtype="0" fill="hold" nodeType="clickEffect">
                                  <p:stCondLst>
                                    <p:cond delay="0"/>
                                  </p:stCondLst>
                                  <p:childTnLst>
                                    <p:set>
                                      <p:cBhvr>
                                        <p:cTn id="264" dur="1" fill="hold">
                                          <p:stCondLst>
                                            <p:cond delay="0"/>
                                          </p:stCondLst>
                                        </p:cTn>
                                        <p:tgtEl>
                                          <p:spTgt spid="5"/>
                                        </p:tgtEl>
                                        <p:attrNameLst>
                                          <p:attrName>style.visibility</p:attrName>
                                        </p:attrNameLst>
                                      </p:cBhvr>
                                      <p:to>
                                        <p:strVal val="visible"/>
                                      </p:to>
                                    </p:set>
                                    <p:animEffect transition="in" filter="fade">
                                      <p:cBhvr>
                                        <p:cTn id="265" dur="1000"/>
                                        <p:tgtEl>
                                          <p:spTgt spid="5"/>
                                        </p:tgtEl>
                                      </p:cBhvr>
                                    </p:animEffect>
                                    <p:anim calcmode="lin" valueType="num">
                                      <p:cBhvr>
                                        <p:cTn id="266" dur="1000" fill="hold"/>
                                        <p:tgtEl>
                                          <p:spTgt spid="5"/>
                                        </p:tgtEl>
                                        <p:attrNameLst>
                                          <p:attrName>ppt_x</p:attrName>
                                        </p:attrNameLst>
                                      </p:cBhvr>
                                      <p:tavLst>
                                        <p:tav tm="0">
                                          <p:val>
                                            <p:strVal val="#ppt_x"/>
                                          </p:val>
                                        </p:tav>
                                        <p:tav tm="100000">
                                          <p:val>
                                            <p:strVal val="#ppt_x"/>
                                          </p:val>
                                        </p:tav>
                                      </p:tavLst>
                                    </p:anim>
                                    <p:anim calcmode="lin" valueType="num">
                                      <p:cBhvr>
                                        <p:cTn id="26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68" fill="hold">
                      <p:stCondLst>
                        <p:cond delay="indefinite"/>
                      </p:stCondLst>
                      <p:childTnLst>
                        <p:par>
                          <p:cTn id="269" fill="hold">
                            <p:stCondLst>
                              <p:cond delay="0"/>
                            </p:stCondLst>
                            <p:childTnLst>
                              <p:par>
                                <p:cTn id="270" presetID="2" presetClass="entr" presetSubtype="3" fill="hold" grpId="0" nodeType="clickEffect">
                                  <p:stCondLst>
                                    <p:cond delay="0"/>
                                  </p:stCondLst>
                                  <p:childTnLst>
                                    <p:set>
                                      <p:cBhvr>
                                        <p:cTn id="271" dur="1" fill="hold">
                                          <p:stCondLst>
                                            <p:cond delay="0"/>
                                          </p:stCondLst>
                                        </p:cTn>
                                        <p:tgtEl>
                                          <p:spTgt spid="68"/>
                                        </p:tgtEl>
                                        <p:attrNameLst>
                                          <p:attrName>style.visibility</p:attrName>
                                        </p:attrNameLst>
                                      </p:cBhvr>
                                      <p:to>
                                        <p:strVal val="visible"/>
                                      </p:to>
                                    </p:set>
                                    <p:anim calcmode="lin" valueType="num">
                                      <p:cBhvr additive="base">
                                        <p:cTn id="272" dur="500" fill="hold"/>
                                        <p:tgtEl>
                                          <p:spTgt spid="68"/>
                                        </p:tgtEl>
                                        <p:attrNameLst>
                                          <p:attrName>ppt_x</p:attrName>
                                        </p:attrNameLst>
                                      </p:cBhvr>
                                      <p:tavLst>
                                        <p:tav tm="0">
                                          <p:val>
                                            <p:strVal val="1+#ppt_w/2"/>
                                          </p:val>
                                        </p:tav>
                                        <p:tav tm="100000">
                                          <p:val>
                                            <p:strVal val="#ppt_x"/>
                                          </p:val>
                                        </p:tav>
                                      </p:tavLst>
                                    </p:anim>
                                    <p:anim calcmode="lin" valueType="num">
                                      <p:cBhvr additive="base">
                                        <p:cTn id="273" dur="500" fill="hold"/>
                                        <p:tgtEl>
                                          <p:spTgt spid="68"/>
                                        </p:tgtEl>
                                        <p:attrNameLst>
                                          <p:attrName>ppt_y</p:attrName>
                                        </p:attrNameLst>
                                      </p:cBhvr>
                                      <p:tavLst>
                                        <p:tav tm="0">
                                          <p:val>
                                            <p:strVal val="0-#ppt_h/2"/>
                                          </p:val>
                                        </p:tav>
                                        <p:tav tm="100000">
                                          <p:val>
                                            <p:strVal val="#ppt_y"/>
                                          </p:val>
                                        </p:tav>
                                      </p:tavLst>
                                    </p:anim>
                                  </p:childTnLst>
                                </p:cTn>
                              </p:par>
                            </p:childTnLst>
                          </p:cTn>
                        </p:par>
                      </p:childTnLst>
                    </p:cTn>
                  </p:par>
                  <p:par>
                    <p:cTn id="274" fill="hold">
                      <p:stCondLst>
                        <p:cond delay="indefinite"/>
                      </p:stCondLst>
                      <p:childTnLst>
                        <p:par>
                          <p:cTn id="275" fill="hold">
                            <p:stCondLst>
                              <p:cond delay="0"/>
                            </p:stCondLst>
                            <p:childTnLst>
                              <p:par>
                                <p:cTn id="276" presetID="2" presetClass="entr" presetSubtype="3" fill="hold" grpId="0" nodeType="clickEffect">
                                  <p:stCondLst>
                                    <p:cond delay="0"/>
                                  </p:stCondLst>
                                  <p:childTnLst>
                                    <p:set>
                                      <p:cBhvr>
                                        <p:cTn id="277" dur="1" fill="hold">
                                          <p:stCondLst>
                                            <p:cond delay="0"/>
                                          </p:stCondLst>
                                        </p:cTn>
                                        <p:tgtEl>
                                          <p:spTgt spid="69"/>
                                        </p:tgtEl>
                                        <p:attrNameLst>
                                          <p:attrName>style.visibility</p:attrName>
                                        </p:attrNameLst>
                                      </p:cBhvr>
                                      <p:to>
                                        <p:strVal val="visible"/>
                                      </p:to>
                                    </p:set>
                                    <p:anim calcmode="lin" valueType="num">
                                      <p:cBhvr additive="base">
                                        <p:cTn id="278" dur="500" fill="hold"/>
                                        <p:tgtEl>
                                          <p:spTgt spid="69"/>
                                        </p:tgtEl>
                                        <p:attrNameLst>
                                          <p:attrName>ppt_x</p:attrName>
                                        </p:attrNameLst>
                                      </p:cBhvr>
                                      <p:tavLst>
                                        <p:tav tm="0">
                                          <p:val>
                                            <p:strVal val="1+#ppt_w/2"/>
                                          </p:val>
                                        </p:tav>
                                        <p:tav tm="100000">
                                          <p:val>
                                            <p:strVal val="#ppt_x"/>
                                          </p:val>
                                        </p:tav>
                                      </p:tavLst>
                                    </p:anim>
                                    <p:anim calcmode="lin" valueType="num">
                                      <p:cBhvr additive="base">
                                        <p:cTn id="279" dur="500" fill="hold"/>
                                        <p:tgtEl>
                                          <p:spTgt spid="69"/>
                                        </p:tgtEl>
                                        <p:attrNameLst>
                                          <p:attrName>ppt_y</p:attrName>
                                        </p:attrNameLst>
                                      </p:cBhvr>
                                      <p:tavLst>
                                        <p:tav tm="0">
                                          <p:val>
                                            <p:strVal val="0-#ppt_h/2"/>
                                          </p:val>
                                        </p:tav>
                                        <p:tav tm="100000">
                                          <p:val>
                                            <p:strVal val="#ppt_y"/>
                                          </p:val>
                                        </p:tav>
                                      </p:tavLst>
                                    </p:anim>
                                  </p:childTnLst>
                                </p:cTn>
                              </p:par>
                            </p:childTnLst>
                          </p:cTn>
                        </p:par>
                      </p:childTnLst>
                    </p:cTn>
                  </p:par>
                  <p:par>
                    <p:cTn id="280" fill="hold">
                      <p:stCondLst>
                        <p:cond delay="indefinite"/>
                      </p:stCondLst>
                      <p:childTnLst>
                        <p:par>
                          <p:cTn id="281" fill="hold">
                            <p:stCondLst>
                              <p:cond delay="0"/>
                            </p:stCondLst>
                            <p:childTnLst>
                              <p:par>
                                <p:cTn id="282" presetID="26" presetClass="entr" presetSubtype="0" fill="hold" grpId="0" nodeType="clickEffect">
                                  <p:stCondLst>
                                    <p:cond delay="0"/>
                                  </p:stCondLst>
                                  <p:childTnLst>
                                    <p:set>
                                      <p:cBhvr>
                                        <p:cTn id="283" dur="1" fill="hold">
                                          <p:stCondLst>
                                            <p:cond delay="0"/>
                                          </p:stCondLst>
                                        </p:cTn>
                                        <p:tgtEl>
                                          <p:spTgt spid="47"/>
                                        </p:tgtEl>
                                        <p:attrNameLst>
                                          <p:attrName>style.visibility</p:attrName>
                                        </p:attrNameLst>
                                      </p:cBhvr>
                                      <p:to>
                                        <p:strVal val="visible"/>
                                      </p:to>
                                    </p:set>
                                    <p:animEffect transition="in" filter="wipe(down)">
                                      <p:cBhvr>
                                        <p:cTn id="284" dur="580">
                                          <p:stCondLst>
                                            <p:cond delay="0"/>
                                          </p:stCondLst>
                                        </p:cTn>
                                        <p:tgtEl>
                                          <p:spTgt spid="47"/>
                                        </p:tgtEl>
                                      </p:cBhvr>
                                    </p:animEffect>
                                    <p:anim calcmode="lin" valueType="num">
                                      <p:cBhvr>
                                        <p:cTn id="285" dur="1822"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286" dur="664"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287" dur="664" tmFilter="0, 0; 0.125,0.2665; 0.25,0.4; 0.375,0.465; 0.5,0.5;  0.625,0.535; 0.75,0.6; 0.875,0.7335; 1,1">
                                          <p:stCondLst>
                                            <p:cond delay="664"/>
                                          </p:stCondLst>
                                        </p:cTn>
                                        <p:tgtEl>
                                          <p:spTgt spid="47"/>
                                        </p:tgtEl>
                                        <p:attrNameLst>
                                          <p:attrName>ppt_y</p:attrName>
                                        </p:attrNameLst>
                                      </p:cBhvr>
                                      <p:tavLst>
                                        <p:tav tm="0" fmla="#ppt_y-sin(pi*$)/9">
                                          <p:val>
                                            <p:fltVal val="0"/>
                                          </p:val>
                                        </p:tav>
                                        <p:tav tm="100000">
                                          <p:val>
                                            <p:fltVal val="1"/>
                                          </p:val>
                                        </p:tav>
                                      </p:tavLst>
                                    </p:anim>
                                    <p:anim calcmode="lin" valueType="num">
                                      <p:cBhvr>
                                        <p:cTn id="288" dur="332" tmFilter="0, 0; 0.125,0.2665; 0.25,0.4; 0.375,0.465; 0.5,0.5;  0.625,0.535; 0.75,0.6; 0.875,0.7335; 1,1">
                                          <p:stCondLst>
                                            <p:cond delay="1324"/>
                                          </p:stCondLst>
                                        </p:cTn>
                                        <p:tgtEl>
                                          <p:spTgt spid="47"/>
                                        </p:tgtEl>
                                        <p:attrNameLst>
                                          <p:attrName>ppt_y</p:attrName>
                                        </p:attrNameLst>
                                      </p:cBhvr>
                                      <p:tavLst>
                                        <p:tav tm="0" fmla="#ppt_y-sin(pi*$)/27">
                                          <p:val>
                                            <p:fltVal val="0"/>
                                          </p:val>
                                        </p:tav>
                                        <p:tav tm="100000">
                                          <p:val>
                                            <p:fltVal val="1"/>
                                          </p:val>
                                        </p:tav>
                                      </p:tavLst>
                                    </p:anim>
                                    <p:anim calcmode="lin" valueType="num">
                                      <p:cBhvr>
                                        <p:cTn id="289" dur="164" tmFilter="0, 0; 0.125,0.2665; 0.25,0.4; 0.375,0.465; 0.5,0.5;  0.625,0.535; 0.75,0.6; 0.875,0.7335; 1,1">
                                          <p:stCondLst>
                                            <p:cond delay="1656"/>
                                          </p:stCondLst>
                                        </p:cTn>
                                        <p:tgtEl>
                                          <p:spTgt spid="47"/>
                                        </p:tgtEl>
                                        <p:attrNameLst>
                                          <p:attrName>ppt_y</p:attrName>
                                        </p:attrNameLst>
                                      </p:cBhvr>
                                      <p:tavLst>
                                        <p:tav tm="0" fmla="#ppt_y-sin(pi*$)/81">
                                          <p:val>
                                            <p:fltVal val="0"/>
                                          </p:val>
                                        </p:tav>
                                        <p:tav tm="100000">
                                          <p:val>
                                            <p:fltVal val="1"/>
                                          </p:val>
                                        </p:tav>
                                      </p:tavLst>
                                    </p:anim>
                                    <p:animScale>
                                      <p:cBhvr>
                                        <p:cTn id="290" dur="26">
                                          <p:stCondLst>
                                            <p:cond delay="650"/>
                                          </p:stCondLst>
                                        </p:cTn>
                                        <p:tgtEl>
                                          <p:spTgt spid="47"/>
                                        </p:tgtEl>
                                      </p:cBhvr>
                                      <p:to x="100000" y="60000"/>
                                    </p:animScale>
                                    <p:animScale>
                                      <p:cBhvr>
                                        <p:cTn id="291" dur="166" decel="50000">
                                          <p:stCondLst>
                                            <p:cond delay="676"/>
                                          </p:stCondLst>
                                        </p:cTn>
                                        <p:tgtEl>
                                          <p:spTgt spid="47"/>
                                        </p:tgtEl>
                                      </p:cBhvr>
                                      <p:to x="100000" y="100000"/>
                                    </p:animScale>
                                    <p:animScale>
                                      <p:cBhvr>
                                        <p:cTn id="292" dur="26">
                                          <p:stCondLst>
                                            <p:cond delay="1312"/>
                                          </p:stCondLst>
                                        </p:cTn>
                                        <p:tgtEl>
                                          <p:spTgt spid="47"/>
                                        </p:tgtEl>
                                      </p:cBhvr>
                                      <p:to x="100000" y="80000"/>
                                    </p:animScale>
                                    <p:animScale>
                                      <p:cBhvr>
                                        <p:cTn id="293" dur="166" decel="50000">
                                          <p:stCondLst>
                                            <p:cond delay="1338"/>
                                          </p:stCondLst>
                                        </p:cTn>
                                        <p:tgtEl>
                                          <p:spTgt spid="47"/>
                                        </p:tgtEl>
                                      </p:cBhvr>
                                      <p:to x="100000" y="100000"/>
                                    </p:animScale>
                                    <p:animScale>
                                      <p:cBhvr>
                                        <p:cTn id="294" dur="26">
                                          <p:stCondLst>
                                            <p:cond delay="1642"/>
                                          </p:stCondLst>
                                        </p:cTn>
                                        <p:tgtEl>
                                          <p:spTgt spid="47"/>
                                        </p:tgtEl>
                                      </p:cBhvr>
                                      <p:to x="100000" y="90000"/>
                                    </p:animScale>
                                    <p:animScale>
                                      <p:cBhvr>
                                        <p:cTn id="295" dur="166" decel="50000">
                                          <p:stCondLst>
                                            <p:cond delay="1668"/>
                                          </p:stCondLst>
                                        </p:cTn>
                                        <p:tgtEl>
                                          <p:spTgt spid="47"/>
                                        </p:tgtEl>
                                      </p:cBhvr>
                                      <p:to x="100000" y="100000"/>
                                    </p:animScale>
                                    <p:animScale>
                                      <p:cBhvr>
                                        <p:cTn id="296" dur="26">
                                          <p:stCondLst>
                                            <p:cond delay="1808"/>
                                          </p:stCondLst>
                                        </p:cTn>
                                        <p:tgtEl>
                                          <p:spTgt spid="47"/>
                                        </p:tgtEl>
                                      </p:cBhvr>
                                      <p:to x="100000" y="95000"/>
                                    </p:animScale>
                                    <p:animScale>
                                      <p:cBhvr>
                                        <p:cTn id="297" dur="166" decel="50000">
                                          <p:stCondLst>
                                            <p:cond delay="1834"/>
                                          </p:stCondLst>
                                        </p:cTn>
                                        <p:tgtEl>
                                          <p:spTgt spid="47"/>
                                        </p:tgtEl>
                                      </p:cBhvr>
                                      <p:to x="100000" y="100000"/>
                                    </p:animScale>
                                  </p:childTnLst>
                                </p:cTn>
                              </p:par>
                            </p:childTnLst>
                          </p:cTn>
                        </p:par>
                      </p:childTnLst>
                    </p:cTn>
                  </p:par>
                  <p:par>
                    <p:cTn id="298" fill="hold">
                      <p:stCondLst>
                        <p:cond delay="indefinite"/>
                      </p:stCondLst>
                      <p:childTnLst>
                        <p:par>
                          <p:cTn id="299" fill="hold">
                            <p:stCondLst>
                              <p:cond delay="0"/>
                            </p:stCondLst>
                            <p:childTnLst>
                              <p:par>
                                <p:cTn id="300" presetID="31" presetClass="entr" presetSubtype="0" fill="hold" grpId="0" nodeType="clickEffect">
                                  <p:stCondLst>
                                    <p:cond delay="0"/>
                                  </p:stCondLst>
                                  <p:childTnLst>
                                    <p:set>
                                      <p:cBhvr>
                                        <p:cTn id="301" dur="1" fill="hold">
                                          <p:stCondLst>
                                            <p:cond delay="0"/>
                                          </p:stCondLst>
                                        </p:cTn>
                                        <p:tgtEl>
                                          <p:spTgt spid="38"/>
                                        </p:tgtEl>
                                        <p:attrNameLst>
                                          <p:attrName>style.visibility</p:attrName>
                                        </p:attrNameLst>
                                      </p:cBhvr>
                                      <p:to>
                                        <p:strVal val="visible"/>
                                      </p:to>
                                    </p:set>
                                    <p:anim calcmode="lin" valueType="num">
                                      <p:cBhvr>
                                        <p:cTn id="302" dur="1000" fill="hold"/>
                                        <p:tgtEl>
                                          <p:spTgt spid="38"/>
                                        </p:tgtEl>
                                        <p:attrNameLst>
                                          <p:attrName>ppt_w</p:attrName>
                                        </p:attrNameLst>
                                      </p:cBhvr>
                                      <p:tavLst>
                                        <p:tav tm="0">
                                          <p:val>
                                            <p:fltVal val="0"/>
                                          </p:val>
                                        </p:tav>
                                        <p:tav tm="100000">
                                          <p:val>
                                            <p:strVal val="#ppt_w"/>
                                          </p:val>
                                        </p:tav>
                                      </p:tavLst>
                                    </p:anim>
                                    <p:anim calcmode="lin" valueType="num">
                                      <p:cBhvr>
                                        <p:cTn id="303" dur="1000" fill="hold"/>
                                        <p:tgtEl>
                                          <p:spTgt spid="38"/>
                                        </p:tgtEl>
                                        <p:attrNameLst>
                                          <p:attrName>ppt_h</p:attrName>
                                        </p:attrNameLst>
                                      </p:cBhvr>
                                      <p:tavLst>
                                        <p:tav tm="0">
                                          <p:val>
                                            <p:fltVal val="0"/>
                                          </p:val>
                                        </p:tav>
                                        <p:tav tm="100000">
                                          <p:val>
                                            <p:strVal val="#ppt_h"/>
                                          </p:val>
                                        </p:tav>
                                      </p:tavLst>
                                    </p:anim>
                                    <p:anim calcmode="lin" valueType="num">
                                      <p:cBhvr>
                                        <p:cTn id="304" dur="1000" fill="hold"/>
                                        <p:tgtEl>
                                          <p:spTgt spid="38"/>
                                        </p:tgtEl>
                                        <p:attrNameLst>
                                          <p:attrName>style.rotation</p:attrName>
                                        </p:attrNameLst>
                                      </p:cBhvr>
                                      <p:tavLst>
                                        <p:tav tm="0">
                                          <p:val>
                                            <p:fltVal val="90"/>
                                          </p:val>
                                        </p:tav>
                                        <p:tav tm="100000">
                                          <p:val>
                                            <p:fltVal val="0"/>
                                          </p:val>
                                        </p:tav>
                                      </p:tavLst>
                                    </p:anim>
                                    <p:animEffect transition="in" filter="fade">
                                      <p:cBhvr>
                                        <p:cTn id="305" dur="1000"/>
                                        <p:tgtEl>
                                          <p:spTgt spid="38"/>
                                        </p:tgtEl>
                                      </p:cBhvr>
                                    </p:animEffect>
                                  </p:childTnLst>
                                </p:cTn>
                              </p:par>
                            </p:childTnLst>
                          </p:cTn>
                        </p:par>
                      </p:childTnLst>
                    </p:cTn>
                  </p:par>
                  <p:par>
                    <p:cTn id="306" fill="hold">
                      <p:stCondLst>
                        <p:cond delay="indefinite"/>
                      </p:stCondLst>
                      <p:childTnLst>
                        <p:par>
                          <p:cTn id="307" fill="hold">
                            <p:stCondLst>
                              <p:cond delay="0"/>
                            </p:stCondLst>
                            <p:childTnLst>
                              <p:par>
                                <p:cTn id="308" presetID="45" presetClass="entr" presetSubtype="0" fill="hold" nodeType="clickEffect">
                                  <p:stCondLst>
                                    <p:cond delay="0"/>
                                  </p:stCondLst>
                                  <p:childTnLst>
                                    <p:set>
                                      <p:cBhvr>
                                        <p:cTn id="309" dur="1" fill="hold">
                                          <p:stCondLst>
                                            <p:cond delay="0"/>
                                          </p:stCondLst>
                                        </p:cTn>
                                        <p:tgtEl>
                                          <p:spTgt spid="104"/>
                                        </p:tgtEl>
                                        <p:attrNameLst>
                                          <p:attrName>style.visibility</p:attrName>
                                        </p:attrNameLst>
                                      </p:cBhvr>
                                      <p:to>
                                        <p:strVal val="visible"/>
                                      </p:to>
                                    </p:set>
                                    <p:animEffect transition="in" filter="fade">
                                      <p:cBhvr>
                                        <p:cTn id="310" dur="2000"/>
                                        <p:tgtEl>
                                          <p:spTgt spid="104"/>
                                        </p:tgtEl>
                                      </p:cBhvr>
                                    </p:animEffect>
                                    <p:anim calcmode="lin" valueType="num">
                                      <p:cBhvr>
                                        <p:cTn id="311" dur="2000" fill="hold"/>
                                        <p:tgtEl>
                                          <p:spTgt spid="104"/>
                                        </p:tgtEl>
                                        <p:attrNameLst>
                                          <p:attrName>ppt_w</p:attrName>
                                        </p:attrNameLst>
                                      </p:cBhvr>
                                      <p:tavLst>
                                        <p:tav tm="0" fmla="#ppt_w*sin(2.5*pi*$)">
                                          <p:val>
                                            <p:fltVal val="0"/>
                                          </p:val>
                                        </p:tav>
                                        <p:tav tm="100000">
                                          <p:val>
                                            <p:fltVal val="1"/>
                                          </p:val>
                                        </p:tav>
                                      </p:tavLst>
                                    </p:anim>
                                    <p:anim calcmode="lin" valueType="num">
                                      <p:cBhvr>
                                        <p:cTn id="312" dur="2000" fill="hold"/>
                                        <p:tgtEl>
                                          <p:spTgt spid="104"/>
                                        </p:tgtEl>
                                        <p:attrNameLst>
                                          <p:attrName>ppt_h</p:attrName>
                                        </p:attrNameLst>
                                      </p:cBhvr>
                                      <p:tavLst>
                                        <p:tav tm="0">
                                          <p:val>
                                            <p:strVal val="#ppt_h"/>
                                          </p:val>
                                        </p:tav>
                                        <p:tav tm="100000">
                                          <p:val>
                                            <p:strVal val="#ppt_h"/>
                                          </p:val>
                                        </p:tav>
                                      </p:tavLst>
                                    </p:anim>
                                  </p:childTnLst>
                                </p:cTn>
                              </p:par>
                            </p:childTnLst>
                          </p:cTn>
                        </p:par>
                      </p:childTnLst>
                    </p:cTn>
                  </p:par>
                  <p:par>
                    <p:cTn id="313" fill="hold">
                      <p:stCondLst>
                        <p:cond delay="indefinite"/>
                      </p:stCondLst>
                      <p:childTnLst>
                        <p:par>
                          <p:cTn id="314" fill="hold">
                            <p:stCondLst>
                              <p:cond delay="0"/>
                            </p:stCondLst>
                            <p:childTnLst>
                              <p:par>
                                <p:cTn id="315" presetID="31" presetClass="entr" presetSubtype="0" fill="hold" nodeType="clickEffect">
                                  <p:stCondLst>
                                    <p:cond delay="0"/>
                                  </p:stCondLst>
                                  <p:childTnLst>
                                    <p:set>
                                      <p:cBhvr>
                                        <p:cTn id="316" dur="1" fill="hold">
                                          <p:stCondLst>
                                            <p:cond delay="0"/>
                                          </p:stCondLst>
                                        </p:cTn>
                                        <p:tgtEl>
                                          <p:spTgt spid="200"/>
                                        </p:tgtEl>
                                        <p:attrNameLst>
                                          <p:attrName>style.visibility</p:attrName>
                                        </p:attrNameLst>
                                      </p:cBhvr>
                                      <p:to>
                                        <p:strVal val="visible"/>
                                      </p:to>
                                    </p:set>
                                    <p:anim calcmode="lin" valueType="num">
                                      <p:cBhvr>
                                        <p:cTn id="317" dur="1000" fill="hold"/>
                                        <p:tgtEl>
                                          <p:spTgt spid="200"/>
                                        </p:tgtEl>
                                        <p:attrNameLst>
                                          <p:attrName>ppt_w</p:attrName>
                                        </p:attrNameLst>
                                      </p:cBhvr>
                                      <p:tavLst>
                                        <p:tav tm="0">
                                          <p:val>
                                            <p:fltVal val="0"/>
                                          </p:val>
                                        </p:tav>
                                        <p:tav tm="100000">
                                          <p:val>
                                            <p:strVal val="#ppt_w"/>
                                          </p:val>
                                        </p:tav>
                                      </p:tavLst>
                                    </p:anim>
                                    <p:anim calcmode="lin" valueType="num">
                                      <p:cBhvr>
                                        <p:cTn id="318" dur="1000" fill="hold"/>
                                        <p:tgtEl>
                                          <p:spTgt spid="200"/>
                                        </p:tgtEl>
                                        <p:attrNameLst>
                                          <p:attrName>ppt_h</p:attrName>
                                        </p:attrNameLst>
                                      </p:cBhvr>
                                      <p:tavLst>
                                        <p:tav tm="0">
                                          <p:val>
                                            <p:fltVal val="0"/>
                                          </p:val>
                                        </p:tav>
                                        <p:tav tm="100000">
                                          <p:val>
                                            <p:strVal val="#ppt_h"/>
                                          </p:val>
                                        </p:tav>
                                      </p:tavLst>
                                    </p:anim>
                                    <p:anim calcmode="lin" valueType="num">
                                      <p:cBhvr>
                                        <p:cTn id="319" dur="1000" fill="hold"/>
                                        <p:tgtEl>
                                          <p:spTgt spid="200"/>
                                        </p:tgtEl>
                                        <p:attrNameLst>
                                          <p:attrName>style.rotation</p:attrName>
                                        </p:attrNameLst>
                                      </p:cBhvr>
                                      <p:tavLst>
                                        <p:tav tm="0">
                                          <p:val>
                                            <p:fltVal val="90"/>
                                          </p:val>
                                        </p:tav>
                                        <p:tav tm="100000">
                                          <p:val>
                                            <p:fltVal val="0"/>
                                          </p:val>
                                        </p:tav>
                                      </p:tavLst>
                                    </p:anim>
                                    <p:animEffect transition="in" filter="fade">
                                      <p:cBhvr>
                                        <p:cTn id="320" dur="1000"/>
                                        <p:tgtEl>
                                          <p:spTgt spid="200"/>
                                        </p:tgtEl>
                                      </p:cBhvr>
                                    </p:animEffect>
                                  </p:childTnLst>
                                </p:cTn>
                              </p:par>
                            </p:childTnLst>
                          </p:cTn>
                        </p:par>
                      </p:childTnLst>
                    </p:cTn>
                  </p:par>
                  <p:par>
                    <p:cTn id="321" fill="hold">
                      <p:stCondLst>
                        <p:cond delay="indefinite"/>
                      </p:stCondLst>
                      <p:childTnLst>
                        <p:par>
                          <p:cTn id="322" fill="hold">
                            <p:stCondLst>
                              <p:cond delay="0"/>
                            </p:stCondLst>
                            <p:childTnLst>
                              <p:par>
                                <p:cTn id="323" presetID="26" presetClass="entr" presetSubtype="0" fill="hold" grpId="0" nodeType="clickEffect">
                                  <p:stCondLst>
                                    <p:cond delay="0"/>
                                  </p:stCondLst>
                                  <p:childTnLst>
                                    <p:set>
                                      <p:cBhvr>
                                        <p:cTn id="324" dur="1" fill="hold">
                                          <p:stCondLst>
                                            <p:cond delay="0"/>
                                          </p:stCondLst>
                                        </p:cTn>
                                        <p:tgtEl>
                                          <p:spTgt spid="48"/>
                                        </p:tgtEl>
                                        <p:attrNameLst>
                                          <p:attrName>style.visibility</p:attrName>
                                        </p:attrNameLst>
                                      </p:cBhvr>
                                      <p:to>
                                        <p:strVal val="visible"/>
                                      </p:to>
                                    </p:set>
                                    <p:animEffect transition="in" filter="wipe(down)">
                                      <p:cBhvr>
                                        <p:cTn id="325" dur="580">
                                          <p:stCondLst>
                                            <p:cond delay="0"/>
                                          </p:stCondLst>
                                        </p:cTn>
                                        <p:tgtEl>
                                          <p:spTgt spid="48"/>
                                        </p:tgtEl>
                                      </p:cBhvr>
                                    </p:animEffect>
                                    <p:anim calcmode="lin" valueType="num">
                                      <p:cBhvr>
                                        <p:cTn id="326"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327"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328"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329"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330"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331" dur="26">
                                          <p:stCondLst>
                                            <p:cond delay="650"/>
                                          </p:stCondLst>
                                        </p:cTn>
                                        <p:tgtEl>
                                          <p:spTgt spid="48"/>
                                        </p:tgtEl>
                                      </p:cBhvr>
                                      <p:to x="100000" y="60000"/>
                                    </p:animScale>
                                    <p:animScale>
                                      <p:cBhvr>
                                        <p:cTn id="332" dur="166" decel="50000">
                                          <p:stCondLst>
                                            <p:cond delay="676"/>
                                          </p:stCondLst>
                                        </p:cTn>
                                        <p:tgtEl>
                                          <p:spTgt spid="48"/>
                                        </p:tgtEl>
                                      </p:cBhvr>
                                      <p:to x="100000" y="100000"/>
                                    </p:animScale>
                                    <p:animScale>
                                      <p:cBhvr>
                                        <p:cTn id="333" dur="26">
                                          <p:stCondLst>
                                            <p:cond delay="1312"/>
                                          </p:stCondLst>
                                        </p:cTn>
                                        <p:tgtEl>
                                          <p:spTgt spid="48"/>
                                        </p:tgtEl>
                                      </p:cBhvr>
                                      <p:to x="100000" y="80000"/>
                                    </p:animScale>
                                    <p:animScale>
                                      <p:cBhvr>
                                        <p:cTn id="334" dur="166" decel="50000">
                                          <p:stCondLst>
                                            <p:cond delay="1338"/>
                                          </p:stCondLst>
                                        </p:cTn>
                                        <p:tgtEl>
                                          <p:spTgt spid="48"/>
                                        </p:tgtEl>
                                      </p:cBhvr>
                                      <p:to x="100000" y="100000"/>
                                    </p:animScale>
                                    <p:animScale>
                                      <p:cBhvr>
                                        <p:cTn id="335" dur="26">
                                          <p:stCondLst>
                                            <p:cond delay="1642"/>
                                          </p:stCondLst>
                                        </p:cTn>
                                        <p:tgtEl>
                                          <p:spTgt spid="48"/>
                                        </p:tgtEl>
                                      </p:cBhvr>
                                      <p:to x="100000" y="90000"/>
                                    </p:animScale>
                                    <p:animScale>
                                      <p:cBhvr>
                                        <p:cTn id="336" dur="166" decel="50000">
                                          <p:stCondLst>
                                            <p:cond delay="1668"/>
                                          </p:stCondLst>
                                        </p:cTn>
                                        <p:tgtEl>
                                          <p:spTgt spid="48"/>
                                        </p:tgtEl>
                                      </p:cBhvr>
                                      <p:to x="100000" y="100000"/>
                                    </p:animScale>
                                    <p:animScale>
                                      <p:cBhvr>
                                        <p:cTn id="337" dur="26">
                                          <p:stCondLst>
                                            <p:cond delay="1808"/>
                                          </p:stCondLst>
                                        </p:cTn>
                                        <p:tgtEl>
                                          <p:spTgt spid="48"/>
                                        </p:tgtEl>
                                      </p:cBhvr>
                                      <p:to x="100000" y="95000"/>
                                    </p:animScale>
                                    <p:animScale>
                                      <p:cBhvr>
                                        <p:cTn id="338" dur="166" decel="50000">
                                          <p:stCondLst>
                                            <p:cond delay="1834"/>
                                          </p:stCondLst>
                                        </p:cTn>
                                        <p:tgtEl>
                                          <p:spTgt spid="48"/>
                                        </p:tgtEl>
                                      </p:cBhvr>
                                      <p:to x="100000" y="100000"/>
                                    </p:animScale>
                                  </p:childTnLst>
                                </p:cTn>
                              </p:par>
                            </p:childTnLst>
                          </p:cTn>
                        </p:par>
                      </p:childTnLst>
                    </p:cTn>
                  </p:par>
                  <p:par>
                    <p:cTn id="339" fill="hold">
                      <p:stCondLst>
                        <p:cond delay="indefinite"/>
                      </p:stCondLst>
                      <p:childTnLst>
                        <p:par>
                          <p:cTn id="340" fill="hold">
                            <p:stCondLst>
                              <p:cond delay="0"/>
                            </p:stCondLst>
                            <p:childTnLst>
                              <p:par>
                                <p:cTn id="341" presetID="53" presetClass="entr" presetSubtype="16" fill="hold" grpId="0" nodeType="clickEffect">
                                  <p:stCondLst>
                                    <p:cond delay="0"/>
                                  </p:stCondLst>
                                  <p:childTnLst>
                                    <p:set>
                                      <p:cBhvr>
                                        <p:cTn id="342" dur="1" fill="hold">
                                          <p:stCondLst>
                                            <p:cond delay="0"/>
                                          </p:stCondLst>
                                        </p:cTn>
                                        <p:tgtEl>
                                          <p:spTgt spid="39"/>
                                        </p:tgtEl>
                                        <p:attrNameLst>
                                          <p:attrName>style.visibility</p:attrName>
                                        </p:attrNameLst>
                                      </p:cBhvr>
                                      <p:to>
                                        <p:strVal val="visible"/>
                                      </p:to>
                                    </p:set>
                                    <p:anim calcmode="lin" valueType="num">
                                      <p:cBhvr>
                                        <p:cTn id="343" dur="500" fill="hold"/>
                                        <p:tgtEl>
                                          <p:spTgt spid="39"/>
                                        </p:tgtEl>
                                        <p:attrNameLst>
                                          <p:attrName>ppt_w</p:attrName>
                                        </p:attrNameLst>
                                      </p:cBhvr>
                                      <p:tavLst>
                                        <p:tav tm="0">
                                          <p:val>
                                            <p:fltVal val="0"/>
                                          </p:val>
                                        </p:tav>
                                        <p:tav tm="100000">
                                          <p:val>
                                            <p:strVal val="#ppt_w"/>
                                          </p:val>
                                        </p:tav>
                                      </p:tavLst>
                                    </p:anim>
                                    <p:anim calcmode="lin" valueType="num">
                                      <p:cBhvr>
                                        <p:cTn id="344" dur="500" fill="hold"/>
                                        <p:tgtEl>
                                          <p:spTgt spid="39"/>
                                        </p:tgtEl>
                                        <p:attrNameLst>
                                          <p:attrName>ppt_h</p:attrName>
                                        </p:attrNameLst>
                                      </p:cBhvr>
                                      <p:tavLst>
                                        <p:tav tm="0">
                                          <p:val>
                                            <p:fltVal val="0"/>
                                          </p:val>
                                        </p:tav>
                                        <p:tav tm="100000">
                                          <p:val>
                                            <p:strVal val="#ppt_h"/>
                                          </p:val>
                                        </p:tav>
                                      </p:tavLst>
                                    </p:anim>
                                    <p:animEffect transition="in" filter="fade">
                                      <p:cBhvr>
                                        <p:cTn id="345" dur="500"/>
                                        <p:tgtEl>
                                          <p:spTgt spid="39"/>
                                        </p:tgtEl>
                                      </p:cBhvr>
                                    </p:animEffect>
                                  </p:childTnLst>
                                </p:cTn>
                              </p:par>
                            </p:childTnLst>
                          </p:cTn>
                        </p:par>
                      </p:childTnLst>
                    </p:cTn>
                  </p:par>
                  <p:par>
                    <p:cTn id="346" fill="hold">
                      <p:stCondLst>
                        <p:cond delay="indefinite"/>
                      </p:stCondLst>
                      <p:childTnLst>
                        <p:par>
                          <p:cTn id="347" fill="hold">
                            <p:stCondLst>
                              <p:cond delay="0"/>
                            </p:stCondLst>
                            <p:childTnLst>
                              <p:par>
                                <p:cTn id="348" presetID="16" presetClass="entr" presetSubtype="21" fill="hold" nodeType="clickEffect">
                                  <p:stCondLst>
                                    <p:cond delay="0"/>
                                  </p:stCondLst>
                                  <p:childTnLst>
                                    <p:set>
                                      <p:cBhvr>
                                        <p:cTn id="349" dur="1" fill="hold">
                                          <p:stCondLst>
                                            <p:cond delay="0"/>
                                          </p:stCondLst>
                                        </p:cTn>
                                        <p:tgtEl>
                                          <p:spTgt spid="182"/>
                                        </p:tgtEl>
                                        <p:attrNameLst>
                                          <p:attrName>style.visibility</p:attrName>
                                        </p:attrNameLst>
                                      </p:cBhvr>
                                      <p:to>
                                        <p:strVal val="visible"/>
                                      </p:to>
                                    </p:set>
                                    <p:animEffect transition="in" filter="barn(inVertical)">
                                      <p:cBhvr>
                                        <p:cTn id="350" dur="500"/>
                                        <p:tgtEl>
                                          <p:spTgt spid="182"/>
                                        </p:tgtEl>
                                      </p:cBhvr>
                                    </p:animEffect>
                                  </p:childTnLst>
                                </p:cTn>
                              </p:par>
                            </p:childTnLst>
                          </p:cTn>
                        </p:par>
                      </p:childTnLst>
                    </p:cTn>
                  </p:par>
                  <p:par>
                    <p:cTn id="351" fill="hold">
                      <p:stCondLst>
                        <p:cond delay="indefinite"/>
                      </p:stCondLst>
                      <p:childTnLst>
                        <p:par>
                          <p:cTn id="352" fill="hold">
                            <p:stCondLst>
                              <p:cond delay="0"/>
                            </p:stCondLst>
                            <p:childTnLst>
                              <p:par>
                                <p:cTn id="353" presetID="53" presetClass="entr" presetSubtype="16" fill="hold" nodeType="clickEffect">
                                  <p:stCondLst>
                                    <p:cond delay="0"/>
                                  </p:stCondLst>
                                  <p:childTnLst>
                                    <p:set>
                                      <p:cBhvr>
                                        <p:cTn id="354" dur="1" fill="hold">
                                          <p:stCondLst>
                                            <p:cond delay="0"/>
                                          </p:stCondLst>
                                        </p:cTn>
                                        <p:tgtEl>
                                          <p:spTgt spid="194"/>
                                        </p:tgtEl>
                                        <p:attrNameLst>
                                          <p:attrName>style.visibility</p:attrName>
                                        </p:attrNameLst>
                                      </p:cBhvr>
                                      <p:to>
                                        <p:strVal val="visible"/>
                                      </p:to>
                                    </p:set>
                                    <p:anim calcmode="lin" valueType="num">
                                      <p:cBhvr>
                                        <p:cTn id="355" dur="500" fill="hold"/>
                                        <p:tgtEl>
                                          <p:spTgt spid="194"/>
                                        </p:tgtEl>
                                        <p:attrNameLst>
                                          <p:attrName>ppt_w</p:attrName>
                                        </p:attrNameLst>
                                      </p:cBhvr>
                                      <p:tavLst>
                                        <p:tav tm="0">
                                          <p:val>
                                            <p:fltVal val="0"/>
                                          </p:val>
                                        </p:tav>
                                        <p:tav tm="100000">
                                          <p:val>
                                            <p:strVal val="#ppt_w"/>
                                          </p:val>
                                        </p:tav>
                                      </p:tavLst>
                                    </p:anim>
                                    <p:anim calcmode="lin" valueType="num">
                                      <p:cBhvr>
                                        <p:cTn id="356" dur="500" fill="hold"/>
                                        <p:tgtEl>
                                          <p:spTgt spid="194"/>
                                        </p:tgtEl>
                                        <p:attrNameLst>
                                          <p:attrName>ppt_h</p:attrName>
                                        </p:attrNameLst>
                                      </p:cBhvr>
                                      <p:tavLst>
                                        <p:tav tm="0">
                                          <p:val>
                                            <p:fltVal val="0"/>
                                          </p:val>
                                        </p:tav>
                                        <p:tav tm="100000">
                                          <p:val>
                                            <p:strVal val="#ppt_h"/>
                                          </p:val>
                                        </p:tav>
                                      </p:tavLst>
                                    </p:anim>
                                    <p:animEffect transition="in" filter="fade">
                                      <p:cBhvr>
                                        <p:cTn id="357" dur="500"/>
                                        <p:tgtEl>
                                          <p:spTgt spid="194"/>
                                        </p:tgtEl>
                                      </p:cBhvr>
                                    </p:animEffect>
                                  </p:childTnLst>
                                </p:cTn>
                              </p:par>
                            </p:childTnLst>
                          </p:cTn>
                        </p:par>
                      </p:childTnLst>
                    </p:cTn>
                  </p:par>
                  <p:par>
                    <p:cTn id="358" fill="hold">
                      <p:stCondLst>
                        <p:cond delay="indefinite"/>
                      </p:stCondLst>
                      <p:childTnLst>
                        <p:par>
                          <p:cTn id="359" fill="hold">
                            <p:stCondLst>
                              <p:cond delay="0"/>
                            </p:stCondLst>
                            <p:childTnLst>
                              <p:par>
                                <p:cTn id="360" presetID="31" presetClass="entr" presetSubtype="0" fill="hold" grpId="0" nodeType="clickEffect">
                                  <p:stCondLst>
                                    <p:cond delay="0"/>
                                  </p:stCondLst>
                                  <p:childTnLst>
                                    <p:set>
                                      <p:cBhvr>
                                        <p:cTn id="361" dur="1" fill="hold">
                                          <p:stCondLst>
                                            <p:cond delay="0"/>
                                          </p:stCondLst>
                                        </p:cTn>
                                        <p:tgtEl>
                                          <p:spTgt spid="49"/>
                                        </p:tgtEl>
                                        <p:attrNameLst>
                                          <p:attrName>style.visibility</p:attrName>
                                        </p:attrNameLst>
                                      </p:cBhvr>
                                      <p:to>
                                        <p:strVal val="visible"/>
                                      </p:to>
                                    </p:set>
                                    <p:anim calcmode="lin" valueType="num">
                                      <p:cBhvr>
                                        <p:cTn id="362" dur="1000" fill="hold"/>
                                        <p:tgtEl>
                                          <p:spTgt spid="49"/>
                                        </p:tgtEl>
                                        <p:attrNameLst>
                                          <p:attrName>ppt_w</p:attrName>
                                        </p:attrNameLst>
                                      </p:cBhvr>
                                      <p:tavLst>
                                        <p:tav tm="0">
                                          <p:val>
                                            <p:fltVal val="0"/>
                                          </p:val>
                                        </p:tav>
                                        <p:tav tm="100000">
                                          <p:val>
                                            <p:strVal val="#ppt_w"/>
                                          </p:val>
                                        </p:tav>
                                      </p:tavLst>
                                    </p:anim>
                                    <p:anim calcmode="lin" valueType="num">
                                      <p:cBhvr>
                                        <p:cTn id="363" dur="1000" fill="hold"/>
                                        <p:tgtEl>
                                          <p:spTgt spid="49"/>
                                        </p:tgtEl>
                                        <p:attrNameLst>
                                          <p:attrName>ppt_h</p:attrName>
                                        </p:attrNameLst>
                                      </p:cBhvr>
                                      <p:tavLst>
                                        <p:tav tm="0">
                                          <p:val>
                                            <p:fltVal val="0"/>
                                          </p:val>
                                        </p:tav>
                                        <p:tav tm="100000">
                                          <p:val>
                                            <p:strVal val="#ppt_h"/>
                                          </p:val>
                                        </p:tav>
                                      </p:tavLst>
                                    </p:anim>
                                    <p:anim calcmode="lin" valueType="num">
                                      <p:cBhvr>
                                        <p:cTn id="364" dur="1000" fill="hold"/>
                                        <p:tgtEl>
                                          <p:spTgt spid="49"/>
                                        </p:tgtEl>
                                        <p:attrNameLst>
                                          <p:attrName>style.rotation</p:attrName>
                                        </p:attrNameLst>
                                      </p:cBhvr>
                                      <p:tavLst>
                                        <p:tav tm="0">
                                          <p:val>
                                            <p:fltVal val="90"/>
                                          </p:val>
                                        </p:tav>
                                        <p:tav tm="100000">
                                          <p:val>
                                            <p:fltVal val="0"/>
                                          </p:val>
                                        </p:tav>
                                      </p:tavLst>
                                    </p:anim>
                                    <p:animEffect transition="in" filter="fade">
                                      <p:cBhvr>
                                        <p:cTn id="365" dur="1000"/>
                                        <p:tgtEl>
                                          <p:spTgt spid="49"/>
                                        </p:tgtEl>
                                      </p:cBhvr>
                                    </p:animEffect>
                                  </p:childTnLst>
                                </p:cTn>
                              </p:par>
                            </p:childTnLst>
                          </p:cTn>
                        </p:par>
                      </p:childTnLst>
                    </p:cTn>
                  </p:par>
                  <p:par>
                    <p:cTn id="366" fill="hold">
                      <p:stCondLst>
                        <p:cond delay="indefinite"/>
                      </p:stCondLst>
                      <p:childTnLst>
                        <p:par>
                          <p:cTn id="367" fill="hold">
                            <p:stCondLst>
                              <p:cond delay="0"/>
                            </p:stCondLst>
                            <p:childTnLst>
                              <p:par>
                                <p:cTn id="368" presetID="45" presetClass="entr" presetSubtype="0" fill="hold" grpId="0" nodeType="clickEffect">
                                  <p:stCondLst>
                                    <p:cond delay="0"/>
                                  </p:stCondLst>
                                  <p:childTnLst>
                                    <p:set>
                                      <p:cBhvr>
                                        <p:cTn id="369" dur="1" fill="hold">
                                          <p:stCondLst>
                                            <p:cond delay="0"/>
                                          </p:stCondLst>
                                        </p:cTn>
                                        <p:tgtEl>
                                          <p:spTgt spid="40"/>
                                        </p:tgtEl>
                                        <p:attrNameLst>
                                          <p:attrName>style.visibility</p:attrName>
                                        </p:attrNameLst>
                                      </p:cBhvr>
                                      <p:to>
                                        <p:strVal val="visible"/>
                                      </p:to>
                                    </p:set>
                                    <p:animEffect transition="in" filter="fade">
                                      <p:cBhvr>
                                        <p:cTn id="370" dur="2000"/>
                                        <p:tgtEl>
                                          <p:spTgt spid="40"/>
                                        </p:tgtEl>
                                      </p:cBhvr>
                                    </p:animEffect>
                                    <p:anim calcmode="lin" valueType="num">
                                      <p:cBhvr>
                                        <p:cTn id="371" dur="2000" fill="hold"/>
                                        <p:tgtEl>
                                          <p:spTgt spid="40"/>
                                        </p:tgtEl>
                                        <p:attrNameLst>
                                          <p:attrName>ppt_w</p:attrName>
                                        </p:attrNameLst>
                                      </p:cBhvr>
                                      <p:tavLst>
                                        <p:tav tm="0" fmla="#ppt_w*sin(2.5*pi*$)">
                                          <p:val>
                                            <p:fltVal val="0"/>
                                          </p:val>
                                        </p:tav>
                                        <p:tav tm="100000">
                                          <p:val>
                                            <p:fltVal val="1"/>
                                          </p:val>
                                        </p:tav>
                                      </p:tavLst>
                                    </p:anim>
                                    <p:anim calcmode="lin" valueType="num">
                                      <p:cBhvr>
                                        <p:cTn id="372" dur="2000" fill="hold"/>
                                        <p:tgtEl>
                                          <p:spTgt spid="40"/>
                                        </p:tgtEl>
                                        <p:attrNameLst>
                                          <p:attrName>ppt_h</p:attrName>
                                        </p:attrNameLst>
                                      </p:cBhvr>
                                      <p:tavLst>
                                        <p:tav tm="0">
                                          <p:val>
                                            <p:strVal val="#ppt_h"/>
                                          </p:val>
                                        </p:tav>
                                        <p:tav tm="100000">
                                          <p:val>
                                            <p:strVal val="#ppt_h"/>
                                          </p:val>
                                        </p:tav>
                                      </p:tavLst>
                                    </p:anim>
                                  </p:childTnLst>
                                </p:cTn>
                              </p:par>
                            </p:childTnLst>
                          </p:cTn>
                        </p:par>
                      </p:childTnLst>
                    </p:cTn>
                  </p:par>
                  <p:par>
                    <p:cTn id="373" fill="hold">
                      <p:stCondLst>
                        <p:cond delay="indefinite"/>
                      </p:stCondLst>
                      <p:childTnLst>
                        <p:par>
                          <p:cTn id="374" fill="hold">
                            <p:stCondLst>
                              <p:cond delay="0"/>
                            </p:stCondLst>
                            <p:childTnLst>
                              <p:par>
                                <p:cTn id="375" presetID="31" presetClass="entr" presetSubtype="0" fill="hold" nodeType="clickEffect">
                                  <p:stCondLst>
                                    <p:cond delay="0"/>
                                  </p:stCondLst>
                                  <p:childTnLst>
                                    <p:set>
                                      <p:cBhvr>
                                        <p:cTn id="376" dur="1" fill="hold">
                                          <p:stCondLst>
                                            <p:cond delay="0"/>
                                          </p:stCondLst>
                                        </p:cTn>
                                        <p:tgtEl>
                                          <p:spTgt spid="188"/>
                                        </p:tgtEl>
                                        <p:attrNameLst>
                                          <p:attrName>style.visibility</p:attrName>
                                        </p:attrNameLst>
                                      </p:cBhvr>
                                      <p:to>
                                        <p:strVal val="visible"/>
                                      </p:to>
                                    </p:set>
                                    <p:anim calcmode="lin" valueType="num">
                                      <p:cBhvr>
                                        <p:cTn id="377" dur="1000" fill="hold"/>
                                        <p:tgtEl>
                                          <p:spTgt spid="188"/>
                                        </p:tgtEl>
                                        <p:attrNameLst>
                                          <p:attrName>ppt_w</p:attrName>
                                        </p:attrNameLst>
                                      </p:cBhvr>
                                      <p:tavLst>
                                        <p:tav tm="0">
                                          <p:val>
                                            <p:fltVal val="0"/>
                                          </p:val>
                                        </p:tav>
                                        <p:tav tm="100000">
                                          <p:val>
                                            <p:strVal val="#ppt_w"/>
                                          </p:val>
                                        </p:tav>
                                      </p:tavLst>
                                    </p:anim>
                                    <p:anim calcmode="lin" valueType="num">
                                      <p:cBhvr>
                                        <p:cTn id="378" dur="1000" fill="hold"/>
                                        <p:tgtEl>
                                          <p:spTgt spid="188"/>
                                        </p:tgtEl>
                                        <p:attrNameLst>
                                          <p:attrName>ppt_h</p:attrName>
                                        </p:attrNameLst>
                                      </p:cBhvr>
                                      <p:tavLst>
                                        <p:tav tm="0">
                                          <p:val>
                                            <p:fltVal val="0"/>
                                          </p:val>
                                        </p:tav>
                                        <p:tav tm="100000">
                                          <p:val>
                                            <p:strVal val="#ppt_h"/>
                                          </p:val>
                                        </p:tav>
                                      </p:tavLst>
                                    </p:anim>
                                    <p:anim calcmode="lin" valueType="num">
                                      <p:cBhvr>
                                        <p:cTn id="379" dur="1000" fill="hold"/>
                                        <p:tgtEl>
                                          <p:spTgt spid="188"/>
                                        </p:tgtEl>
                                        <p:attrNameLst>
                                          <p:attrName>style.rotation</p:attrName>
                                        </p:attrNameLst>
                                      </p:cBhvr>
                                      <p:tavLst>
                                        <p:tav tm="0">
                                          <p:val>
                                            <p:fltVal val="90"/>
                                          </p:val>
                                        </p:tav>
                                        <p:tav tm="100000">
                                          <p:val>
                                            <p:fltVal val="0"/>
                                          </p:val>
                                        </p:tav>
                                      </p:tavLst>
                                    </p:anim>
                                    <p:animEffect transition="in" filter="fade">
                                      <p:cBhvr>
                                        <p:cTn id="380" dur="1000"/>
                                        <p:tgtEl>
                                          <p:spTgt spid="188"/>
                                        </p:tgtEl>
                                      </p:cBhvr>
                                    </p:animEffect>
                                  </p:childTnLst>
                                </p:cTn>
                              </p:par>
                            </p:childTnLst>
                          </p:cTn>
                        </p:par>
                      </p:childTnLst>
                    </p:cTn>
                  </p:par>
                  <p:par>
                    <p:cTn id="381" fill="hold">
                      <p:stCondLst>
                        <p:cond delay="indefinite"/>
                      </p:stCondLst>
                      <p:childTnLst>
                        <p:par>
                          <p:cTn id="382" fill="hold">
                            <p:stCondLst>
                              <p:cond delay="0"/>
                            </p:stCondLst>
                            <p:childTnLst>
                              <p:par>
                                <p:cTn id="383" presetID="31" presetClass="entr" presetSubtype="0" fill="hold" nodeType="clickEffect">
                                  <p:stCondLst>
                                    <p:cond delay="0"/>
                                  </p:stCondLst>
                                  <p:childTnLst>
                                    <p:set>
                                      <p:cBhvr>
                                        <p:cTn id="384" dur="1" fill="hold">
                                          <p:stCondLst>
                                            <p:cond delay="0"/>
                                          </p:stCondLst>
                                        </p:cTn>
                                        <p:tgtEl>
                                          <p:spTgt spid="122"/>
                                        </p:tgtEl>
                                        <p:attrNameLst>
                                          <p:attrName>style.visibility</p:attrName>
                                        </p:attrNameLst>
                                      </p:cBhvr>
                                      <p:to>
                                        <p:strVal val="visible"/>
                                      </p:to>
                                    </p:set>
                                    <p:anim calcmode="lin" valueType="num">
                                      <p:cBhvr>
                                        <p:cTn id="385" dur="1000" fill="hold"/>
                                        <p:tgtEl>
                                          <p:spTgt spid="122"/>
                                        </p:tgtEl>
                                        <p:attrNameLst>
                                          <p:attrName>ppt_w</p:attrName>
                                        </p:attrNameLst>
                                      </p:cBhvr>
                                      <p:tavLst>
                                        <p:tav tm="0">
                                          <p:val>
                                            <p:fltVal val="0"/>
                                          </p:val>
                                        </p:tav>
                                        <p:tav tm="100000">
                                          <p:val>
                                            <p:strVal val="#ppt_w"/>
                                          </p:val>
                                        </p:tav>
                                      </p:tavLst>
                                    </p:anim>
                                    <p:anim calcmode="lin" valueType="num">
                                      <p:cBhvr>
                                        <p:cTn id="386" dur="1000" fill="hold"/>
                                        <p:tgtEl>
                                          <p:spTgt spid="122"/>
                                        </p:tgtEl>
                                        <p:attrNameLst>
                                          <p:attrName>ppt_h</p:attrName>
                                        </p:attrNameLst>
                                      </p:cBhvr>
                                      <p:tavLst>
                                        <p:tav tm="0">
                                          <p:val>
                                            <p:fltVal val="0"/>
                                          </p:val>
                                        </p:tav>
                                        <p:tav tm="100000">
                                          <p:val>
                                            <p:strVal val="#ppt_h"/>
                                          </p:val>
                                        </p:tav>
                                      </p:tavLst>
                                    </p:anim>
                                    <p:anim calcmode="lin" valueType="num">
                                      <p:cBhvr>
                                        <p:cTn id="387" dur="1000" fill="hold"/>
                                        <p:tgtEl>
                                          <p:spTgt spid="122"/>
                                        </p:tgtEl>
                                        <p:attrNameLst>
                                          <p:attrName>style.rotation</p:attrName>
                                        </p:attrNameLst>
                                      </p:cBhvr>
                                      <p:tavLst>
                                        <p:tav tm="0">
                                          <p:val>
                                            <p:fltVal val="90"/>
                                          </p:val>
                                        </p:tav>
                                        <p:tav tm="100000">
                                          <p:val>
                                            <p:fltVal val="0"/>
                                          </p:val>
                                        </p:tav>
                                      </p:tavLst>
                                    </p:anim>
                                    <p:animEffect transition="in" filter="fade">
                                      <p:cBhvr>
                                        <p:cTn id="388" dur="1000"/>
                                        <p:tgtEl>
                                          <p:spTgt spid="122"/>
                                        </p:tgtEl>
                                      </p:cBhvr>
                                    </p:animEffect>
                                  </p:childTnLst>
                                </p:cTn>
                              </p:par>
                            </p:childTnLst>
                          </p:cTn>
                        </p:par>
                      </p:childTnLst>
                    </p:cTn>
                  </p:par>
                  <p:par>
                    <p:cTn id="389" fill="hold">
                      <p:stCondLst>
                        <p:cond delay="indefinite"/>
                      </p:stCondLst>
                      <p:childTnLst>
                        <p:par>
                          <p:cTn id="390" fill="hold">
                            <p:stCondLst>
                              <p:cond delay="0"/>
                            </p:stCondLst>
                            <p:childTnLst>
                              <p:par>
                                <p:cTn id="391" presetID="31" presetClass="entr" presetSubtype="0" fill="hold" nodeType="clickEffect">
                                  <p:stCondLst>
                                    <p:cond delay="0"/>
                                  </p:stCondLst>
                                  <p:childTnLst>
                                    <p:set>
                                      <p:cBhvr>
                                        <p:cTn id="392" dur="1" fill="hold">
                                          <p:stCondLst>
                                            <p:cond delay="0"/>
                                          </p:stCondLst>
                                        </p:cTn>
                                        <p:tgtEl>
                                          <p:spTgt spid="203"/>
                                        </p:tgtEl>
                                        <p:attrNameLst>
                                          <p:attrName>style.visibility</p:attrName>
                                        </p:attrNameLst>
                                      </p:cBhvr>
                                      <p:to>
                                        <p:strVal val="visible"/>
                                      </p:to>
                                    </p:set>
                                    <p:anim calcmode="lin" valueType="num">
                                      <p:cBhvr>
                                        <p:cTn id="393" dur="1000" fill="hold"/>
                                        <p:tgtEl>
                                          <p:spTgt spid="203"/>
                                        </p:tgtEl>
                                        <p:attrNameLst>
                                          <p:attrName>ppt_w</p:attrName>
                                        </p:attrNameLst>
                                      </p:cBhvr>
                                      <p:tavLst>
                                        <p:tav tm="0">
                                          <p:val>
                                            <p:fltVal val="0"/>
                                          </p:val>
                                        </p:tav>
                                        <p:tav tm="100000">
                                          <p:val>
                                            <p:strVal val="#ppt_w"/>
                                          </p:val>
                                        </p:tav>
                                      </p:tavLst>
                                    </p:anim>
                                    <p:anim calcmode="lin" valueType="num">
                                      <p:cBhvr>
                                        <p:cTn id="394" dur="1000" fill="hold"/>
                                        <p:tgtEl>
                                          <p:spTgt spid="203"/>
                                        </p:tgtEl>
                                        <p:attrNameLst>
                                          <p:attrName>ppt_h</p:attrName>
                                        </p:attrNameLst>
                                      </p:cBhvr>
                                      <p:tavLst>
                                        <p:tav tm="0">
                                          <p:val>
                                            <p:fltVal val="0"/>
                                          </p:val>
                                        </p:tav>
                                        <p:tav tm="100000">
                                          <p:val>
                                            <p:strVal val="#ppt_h"/>
                                          </p:val>
                                        </p:tav>
                                      </p:tavLst>
                                    </p:anim>
                                    <p:anim calcmode="lin" valueType="num">
                                      <p:cBhvr>
                                        <p:cTn id="395" dur="1000" fill="hold"/>
                                        <p:tgtEl>
                                          <p:spTgt spid="203"/>
                                        </p:tgtEl>
                                        <p:attrNameLst>
                                          <p:attrName>style.rotation</p:attrName>
                                        </p:attrNameLst>
                                      </p:cBhvr>
                                      <p:tavLst>
                                        <p:tav tm="0">
                                          <p:val>
                                            <p:fltVal val="90"/>
                                          </p:val>
                                        </p:tav>
                                        <p:tav tm="100000">
                                          <p:val>
                                            <p:fltVal val="0"/>
                                          </p:val>
                                        </p:tav>
                                      </p:tavLst>
                                    </p:anim>
                                    <p:animEffect transition="in" filter="fade">
                                      <p:cBhvr>
                                        <p:cTn id="396" dur="1000"/>
                                        <p:tgtEl>
                                          <p:spTgt spid="203"/>
                                        </p:tgtEl>
                                      </p:cBhvr>
                                    </p:animEffect>
                                  </p:childTnLst>
                                </p:cTn>
                              </p:par>
                              <p:par>
                                <p:cTn id="397" presetID="31" presetClass="entr" presetSubtype="0" fill="hold" nodeType="withEffect">
                                  <p:stCondLst>
                                    <p:cond delay="0"/>
                                  </p:stCondLst>
                                  <p:childTnLst>
                                    <p:set>
                                      <p:cBhvr>
                                        <p:cTn id="398" dur="1" fill="hold">
                                          <p:stCondLst>
                                            <p:cond delay="0"/>
                                          </p:stCondLst>
                                        </p:cTn>
                                        <p:tgtEl>
                                          <p:spTgt spid="202"/>
                                        </p:tgtEl>
                                        <p:attrNameLst>
                                          <p:attrName>style.visibility</p:attrName>
                                        </p:attrNameLst>
                                      </p:cBhvr>
                                      <p:to>
                                        <p:strVal val="visible"/>
                                      </p:to>
                                    </p:set>
                                    <p:anim calcmode="lin" valueType="num">
                                      <p:cBhvr>
                                        <p:cTn id="399" dur="1000" fill="hold"/>
                                        <p:tgtEl>
                                          <p:spTgt spid="202"/>
                                        </p:tgtEl>
                                        <p:attrNameLst>
                                          <p:attrName>ppt_w</p:attrName>
                                        </p:attrNameLst>
                                      </p:cBhvr>
                                      <p:tavLst>
                                        <p:tav tm="0">
                                          <p:val>
                                            <p:fltVal val="0"/>
                                          </p:val>
                                        </p:tav>
                                        <p:tav tm="100000">
                                          <p:val>
                                            <p:strVal val="#ppt_w"/>
                                          </p:val>
                                        </p:tav>
                                      </p:tavLst>
                                    </p:anim>
                                    <p:anim calcmode="lin" valueType="num">
                                      <p:cBhvr>
                                        <p:cTn id="400" dur="1000" fill="hold"/>
                                        <p:tgtEl>
                                          <p:spTgt spid="202"/>
                                        </p:tgtEl>
                                        <p:attrNameLst>
                                          <p:attrName>ppt_h</p:attrName>
                                        </p:attrNameLst>
                                      </p:cBhvr>
                                      <p:tavLst>
                                        <p:tav tm="0">
                                          <p:val>
                                            <p:fltVal val="0"/>
                                          </p:val>
                                        </p:tav>
                                        <p:tav tm="100000">
                                          <p:val>
                                            <p:strVal val="#ppt_h"/>
                                          </p:val>
                                        </p:tav>
                                      </p:tavLst>
                                    </p:anim>
                                    <p:anim calcmode="lin" valueType="num">
                                      <p:cBhvr>
                                        <p:cTn id="401" dur="1000" fill="hold"/>
                                        <p:tgtEl>
                                          <p:spTgt spid="202"/>
                                        </p:tgtEl>
                                        <p:attrNameLst>
                                          <p:attrName>style.rotation</p:attrName>
                                        </p:attrNameLst>
                                      </p:cBhvr>
                                      <p:tavLst>
                                        <p:tav tm="0">
                                          <p:val>
                                            <p:fltVal val="90"/>
                                          </p:val>
                                        </p:tav>
                                        <p:tav tm="100000">
                                          <p:val>
                                            <p:fltVal val="0"/>
                                          </p:val>
                                        </p:tav>
                                      </p:tavLst>
                                    </p:anim>
                                    <p:animEffect transition="in" filter="fade">
                                      <p:cBhvr>
                                        <p:cTn id="402" dur="1000"/>
                                        <p:tgtEl>
                                          <p:spTgt spid="202"/>
                                        </p:tgtEl>
                                      </p:cBhvr>
                                    </p:animEffect>
                                  </p:childTnLst>
                                </p:cTn>
                              </p:par>
                              <p:par>
                                <p:cTn id="403" presetID="31" presetClass="entr" presetSubtype="0" fill="hold" nodeType="withEffect">
                                  <p:stCondLst>
                                    <p:cond delay="0"/>
                                  </p:stCondLst>
                                  <p:childTnLst>
                                    <p:set>
                                      <p:cBhvr>
                                        <p:cTn id="404" dur="1" fill="hold">
                                          <p:stCondLst>
                                            <p:cond delay="0"/>
                                          </p:stCondLst>
                                        </p:cTn>
                                        <p:tgtEl>
                                          <p:spTgt spid="201"/>
                                        </p:tgtEl>
                                        <p:attrNameLst>
                                          <p:attrName>style.visibility</p:attrName>
                                        </p:attrNameLst>
                                      </p:cBhvr>
                                      <p:to>
                                        <p:strVal val="visible"/>
                                      </p:to>
                                    </p:set>
                                    <p:anim calcmode="lin" valueType="num">
                                      <p:cBhvr>
                                        <p:cTn id="405" dur="1000" fill="hold"/>
                                        <p:tgtEl>
                                          <p:spTgt spid="201"/>
                                        </p:tgtEl>
                                        <p:attrNameLst>
                                          <p:attrName>ppt_w</p:attrName>
                                        </p:attrNameLst>
                                      </p:cBhvr>
                                      <p:tavLst>
                                        <p:tav tm="0">
                                          <p:val>
                                            <p:fltVal val="0"/>
                                          </p:val>
                                        </p:tav>
                                        <p:tav tm="100000">
                                          <p:val>
                                            <p:strVal val="#ppt_w"/>
                                          </p:val>
                                        </p:tav>
                                      </p:tavLst>
                                    </p:anim>
                                    <p:anim calcmode="lin" valueType="num">
                                      <p:cBhvr>
                                        <p:cTn id="406" dur="1000" fill="hold"/>
                                        <p:tgtEl>
                                          <p:spTgt spid="201"/>
                                        </p:tgtEl>
                                        <p:attrNameLst>
                                          <p:attrName>ppt_h</p:attrName>
                                        </p:attrNameLst>
                                      </p:cBhvr>
                                      <p:tavLst>
                                        <p:tav tm="0">
                                          <p:val>
                                            <p:fltVal val="0"/>
                                          </p:val>
                                        </p:tav>
                                        <p:tav tm="100000">
                                          <p:val>
                                            <p:strVal val="#ppt_h"/>
                                          </p:val>
                                        </p:tav>
                                      </p:tavLst>
                                    </p:anim>
                                    <p:anim calcmode="lin" valueType="num">
                                      <p:cBhvr>
                                        <p:cTn id="407" dur="1000" fill="hold"/>
                                        <p:tgtEl>
                                          <p:spTgt spid="201"/>
                                        </p:tgtEl>
                                        <p:attrNameLst>
                                          <p:attrName>style.rotation</p:attrName>
                                        </p:attrNameLst>
                                      </p:cBhvr>
                                      <p:tavLst>
                                        <p:tav tm="0">
                                          <p:val>
                                            <p:fltVal val="90"/>
                                          </p:val>
                                        </p:tav>
                                        <p:tav tm="100000">
                                          <p:val>
                                            <p:fltVal val="0"/>
                                          </p:val>
                                        </p:tav>
                                      </p:tavLst>
                                    </p:anim>
                                    <p:animEffect transition="in" filter="fade">
                                      <p:cBhvr>
                                        <p:cTn id="408" dur="1000"/>
                                        <p:tgtEl>
                                          <p:spTgt spid="201"/>
                                        </p:tgtEl>
                                      </p:cBhvr>
                                    </p:animEffect>
                                  </p:childTnLst>
                                </p:cTn>
                              </p:par>
                            </p:childTnLst>
                          </p:cTn>
                        </p:par>
                      </p:childTnLst>
                    </p:cTn>
                  </p:par>
                  <p:par>
                    <p:cTn id="409" fill="hold">
                      <p:stCondLst>
                        <p:cond delay="indefinite"/>
                      </p:stCondLst>
                      <p:childTnLst>
                        <p:par>
                          <p:cTn id="410" fill="hold">
                            <p:stCondLst>
                              <p:cond delay="0"/>
                            </p:stCondLst>
                            <p:childTnLst>
                              <p:par>
                                <p:cTn id="411" presetID="26" presetClass="entr" presetSubtype="0" fill="hold" grpId="0" nodeType="clickEffect">
                                  <p:stCondLst>
                                    <p:cond delay="0"/>
                                  </p:stCondLst>
                                  <p:childTnLst>
                                    <p:set>
                                      <p:cBhvr>
                                        <p:cTn id="412" dur="1" fill="hold">
                                          <p:stCondLst>
                                            <p:cond delay="0"/>
                                          </p:stCondLst>
                                        </p:cTn>
                                        <p:tgtEl>
                                          <p:spTgt spid="50"/>
                                        </p:tgtEl>
                                        <p:attrNameLst>
                                          <p:attrName>style.visibility</p:attrName>
                                        </p:attrNameLst>
                                      </p:cBhvr>
                                      <p:to>
                                        <p:strVal val="visible"/>
                                      </p:to>
                                    </p:set>
                                    <p:animEffect transition="in" filter="wipe(down)">
                                      <p:cBhvr>
                                        <p:cTn id="413" dur="580">
                                          <p:stCondLst>
                                            <p:cond delay="0"/>
                                          </p:stCondLst>
                                        </p:cTn>
                                        <p:tgtEl>
                                          <p:spTgt spid="50"/>
                                        </p:tgtEl>
                                      </p:cBhvr>
                                    </p:animEffect>
                                    <p:anim calcmode="lin" valueType="num">
                                      <p:cBhvr>
                                        <p:cTn id="414"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415"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416"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417"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418"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419" dur="26">
                                          <p:stCondLst>
                                            <p:cond delay="650"/>
                                          </p:stCondLst>
                                        </p:cTn>
                                        <p:tgtEl>
                                          <p:spTgt spid="50"/>
                                        </p:tgtEl>
                                      </p:cBhvr>
                                      <p:to x="100000" y="60000"/>
                                    </p:animScale>
                                    <p:animScale>
                                      <p:cBhvr>
                                        <p:cTn id="420" dur="166" decel="50000">
                                          <p:stCondLst>
                                            <p:cond delay="676"/>
                                          </p:stCondLst>
                                        </p:cTn>
                                        <p:tgtEl>
                                          <p:spTgt spid="50"/>
                                        </p:tgtEl>
                                      </p:cBhvr>
                                      <p:to x="100000" y="100000"/>
                                    </p:animScale>
                                    <p:animScale>
                                      <p:cBhvr>
                                        <p:cTn id="421" dur="26">
                                          <p:stCondLst>
                                            <p:cond delay="1312"/>
                                          </p:stCondLst>
                                        </p:cTn>
                                        <p:tgtEl>
                                          <p:spTgt spid="50"/>
                                        </p:tgtEl>
                                      </p:cBhvr>
                                      <p:to x="100000" y="80000"/>
                                    </p:animScale>
                                    <p:animScale>
                                      <p:cBhvr>
                                        <p:cTn id="422" dur="166" decel="50000">
                                          <p:stCondLst>
                                            <p:cond delay="1338"/>
                                          </p:stCondLst>
                                        </p:cTn>
                                        <p:tgtEl>
                                          <p:spTgt spid="50"/>
                                        </p:tgtEl>
                                      </p:cBhvr>
                                      <p:to x="100000" y="100000"/>
                                    </p:animScale>
                                    <p:animScale>
                                      <p:cBhvr>
                                        <p:cTn id="423" dur="26">
                                          <p:stCondLst>
                                            <p:cond delay="1642"/>
                                          </p:stCondLst>
                                        </p:cTn>
                                        <p:tgtEl>
                                          <p:spTgt spid="50"/>
                                        </p:tgtEl>
                                      </p:cBhvr>
                                      <p:to x="100000" y="90000"/>
                                    </p:animScale>
                                    <p:animScale>
                                      <p:cBhvr>
                                        <p:cTn id="424" dur="166" decel="50000">
                                          <p:stCondLst>
                                            <p:cond delay="1668"/>
                                          </p:stCondLst>
                                        </p:cTn>
                                        <p:tgtEl>
                                          <p:spTgt spid="50"/>
                                        </p:tgtEl>
                                      </p:cBhvr>
                                      <p:to x="100000" y="100000"/>
                                    </p:animScale>
                                    <p:animScale>
                                      <p:cBhvr>
                                        <p:cTn id="425" dur="26">
                                          <p:stCondLst>
                                            <p:cond delay="1808"/>
                                          </p:stCondLst>
                                        </p:cTn>
                                        <p:tgtEl>
                                          <p:spTgt spid="50"/>
                                        </p:tgtEl>
                                      </p:cBhvr>
                                      <p:to x="100000" y="95000"/>
                                    </p:animScale>
                                    <p:animScale>
                                      <p:cBhvr>
                                        <p:cTn id="426" dur="166" decel="50000">
                                          <p:stCondLst>
                                            <p:cond delay="1834"/>
                                          </p:stCondLst>
                                        </p:cTn>
                                        <p:tgtEl>
                                          <p:spTgt spid="50"/>
                                        </p:tgtEl>
                                      </p:cBhvr>
                                      <p:to x="100000" y="100000"/>
                                    </p:animScale>
                                  </p:childTnLst>
                                </p:cTn>
                              </p:par>
                            </p:childTnLst>
                          </p:cTn>
                        </p:par>
                      </p:childTnLst>
                    </p:cTn>
                  </p:par>
                  <p:par>
                    <p:cTn id="427" fill="hold">
                      <p:stCondLst>
                        <p:cond delay="indefinite"/>
                      </p:stCondLst>
                      <p:childTnLst>
                        <p:par>
                          <p:cTn id="428" fill="hold">
                            <p:stCondLst>
                              <p:cond delay="0"/>
                            </p:stCondLst>
                            <p:childTnLst>
                              <p:par>
                                <p:cTn id="429" presetID="31" presetClass="entr" presetSubtype="0" fill="hold" grpId="0" nodeType="clickEffect">
                                  <p:stCondLst>
                                    <p:cond delay="0"/>
                                  </p:stCondLst>
                                  <p:childTnLst>
                                    <p:set>
                                      <p:cBhvr>
                                        <p:cTn id="430" dur="1" fill="hold">
                                          <p:stCondLst>
                                            <p:cond delay="0"/>
                                          </p:stCondLst>
                                        </p:cTn>
                                        <p:tgtEl>
                                          <p:spTgt spid="41"/>
                                        </p:tgtEl>
                                        <p:attrNameLst>
                                          <p:attrName>style.visibility</p:attrName>
                                        </p:attrNameLst>
                                      </p:cBhvr>
                                      <p:to>
                                        <p:strVal val="visible"/>
                                      </p:to>
                                    </p:set>
                                    <p:anim calcmode="lin" valueType="num">
                                      <p:cBhvr>
                                        <p:cTn id="431" dur="1000" fill="hold"/>
                                        <p:tgtEl>
                                          <p:spTgt spid="41"/>
                                        </p:tgtEl>
                                        <p:attrNameLst>
                                          <p:attrName>ppt_w</p:attrName>
                                        </p:attrNameLst>
                                      </p:cBhvr>
                                      <p:tavLst>
                                        <p:tav tm="0">
                                          <p:val>
                                            <p:fltVal val="0"/>
                                          </p:val>
                                        </p:tav>
                                        <p:tav tm="100000">
                                          <p:val>
                                            <p:strVal val="#ppt_w"/>
                                          </p:val>
                                        </p:tav>
                                      </p:tavLst>
                                    </p:anim>
                                    <p:anim calcmode="lin" valueType="num">
                                      <p:cBhvr>
                                        <p:cTn id="432" dur="1000" fill="hold"/>
                                        <p:tgtEl>
                                          <p:spTgt spid="41"/>
                                        </p:tgtEl>
                                        <p:attrNameLst>
                                          <p:attrName>ppt_h</p:attrName>
                                        </p:attrNameLst>
                                      </p:cBhvr>
                                      <p:tavLst>
                                        <p:tav tm="0">
                                          <p:val>
                                            <p:fltVal val="0"/>
                                          </p:val>
                                        </p:tav>
                                        <p:tav tm="100000">
                                          <p:val>
                                            <p:strVal val="#ppt_h"/>
                                          </p:val>
                                        </p:tav>
                                      </p:tavLst>
                                    </p:anim>
                                    <p:anim calcmode="lin" valueType="num">
                                      <p:cBhvr>
                                        <p:cTn id="433" dur="1000" fill="hold"/>
                                        <p:tgtEl>
                                          <p:spTgt spid="41"/>
                                        </p:tgtEl>
                                        <p:attrNameLst>
                                          <p:attrName>style.rotation</p:attrName>
                                        </p:attrNameLst>
                                      </p:cBhvr>
                                      <p:tavLst>
                                        <p:tav tm="0">
                                          <p:val>
                                            <p:fltVal val="90"/>
                                          </p:val>
                                        </p:tav>
                                        <p:tav tm="100000">
                                          <p:val>
                                            <p:fltVal val="0"/>
                                          </p:val>
                                        </p:tav>
                                      </p:tavLst>
                                    </p:anim>
                                    <p:animEffect transition="in" filter="fade">
                                      <p:cBhvr>
                                        <p:cTn id="434" dur="1000"/>
                                        <p:tgtEl>
                                          <p:spTgt spid="41"/>
                                        </p:tgtEl>
                                      </p:cBhvr>
                                    </p:animEffect>
                                  </p:childTnLst>
                                </p:cTn>
                              </p:par>
                            </p:childTnLst>
                          </p:cTn>
                        </p:par>
                      </p:childTnLst>
                    </p:cTn>
                  </p:par>
                  <p:par>
                    <p:cTn id="435" fill="hold">
                      <p:stCondLst>
                        <p:cond delay="indefinite"/>
                      </p:stCondLst>
                      <p:childTnLst>
                        <p:par>
                          <p:cTn id="436" fill="hold">
                            <p:stCondLst>
                              <p:cond delay="0"/>
                            </p:stCondLst>
                            <p:childTnLst>
                              <p:par>
                                <p:cTn id="437" presetID="53" presetClass="entr" presetSubtype="16" fill="hold" nodeType="clickEffect">
                                  <p:stCondLst>
                                    <p:cond delay="0"/>
                                  </p:stCondLst>
                                  <p:childTnLst>
                                    <p:set>
                                      <p:cBhvr>
                                        <p:cTn id="438" dur="1" fill="hold">
                                          <p:stCondLst>
                                            <p:cond delay="0"/>
                                          </p:stCondLst>
                                        </p:cTn>
                                        <p:tgtEl>
                                          <p:spTgt spid="128"/>
                                        </p:tgtEl>
                                        <p:attrNameLst>
                                          <p:attrName>style.visibility</p:attrName>
                                        </p:attrNameLst>
                                      </p:cBhvr>
                                      <p:to>
                                        <p:strVal val="visible"/>
                                      </p:to>
                                    </p:set>
                                    <p:anim calcmode="lin" valueType="num">
                                      <p:cBhvr>
                                        <p:cTn id="439" dur="500" fill="hold"/>
                                        <p:tgtEl>
                                          <p:spTgt spid="128"/>
                                        </p:tgtEl>
                                        <p:attrNameLst>
                                          <p:attrName>ppt_w</p:attrName>
                                        </p:attrNameLst>
                                      </p:cBhvr>
                                      <p:tavLst>
                                        <p:tav tm="0">
                                          <p:val>
                                            <p:fltVal val="0"/>
                                          </p:val>
                                        </p:tav>
                                        <p:tav tm="100000">
                                          <p:val>
                                            <p:strVal val="#ppt_w"/>
                                          </p:val>
                                        </p:tav>
                                      </p:tavLst>
                                    </p:anim>
                                    <p:anim calcmode="lin" valueType="num">
                                      <p:cBhvr>
                                        <p:cTn id="440" dur="500" fill="hold"/>
                                        <p:tgtEl>
                                          <p:spTgt spid="128"/>
                                        </p:tgtEl>
                                        <p:attrNameLst>
                                          <p:attrName>ppt_h</p:attrName>
                                        </p:attrNameLst>
                                      </p:cBhvr>
                                      <p:tavLst>
                                        <p:tav tm="0">
                                          <p:val>
                                            <p:fltVal val="0"/>
                                          </p:val>
                                        </p:tav>
                                        <p:tav tm="100000">
                                          <p:val>
                                            <p:strVal val="#ppt_h"/>
                                          </p:val>
                                        </p:tav>
                                      </p:tavLst>
                                    </p:anim>
                                    <p:animEffect transition="in" filter="fade">
                                      <p:cBhvr>
                                        <p:cTn id="441" dur="500"/>
                                        <p:tgtEl>
                                          <p:spTgt spid="128"/>
                                        </p:tgtEl>
                                      </p:cBhvr>
                                    </p:animEffect>
                                  </p:childTnLst>
                                </p:cTn>
                              </p:par>
                            </p:childTnLst>
                          </p:cTn>
                        </p:par>
                      </p:childTnLst>
                    </p:cTn>
                  </p:par>
                  <p:par>
                    <p:cTn id="442" fill="hold">
                      <p:stCondLst>
                        <p:cond delay="indefinite"/>
                      </p:stCondLst>
                      <p:childTnLst>
                        <p:par>
                          <p:cTn id="443" fill="hold">
                            <p:stCondLst>
                              <p:cond delay="0"/>
                            </p:stCondLst>
                            <p:childTnLst>
                              <p:par>
                                <p:cTn id="444" presetID="53" presetClass="entr" presetSubtype="16" fill="hold" nodeType="clickEffect">
                                  <p:stCondLst>
                                    <p:cond delay="0"/>
                                  </p:stCondLst>
                                  <p:childTnLst>
                                    <p:set>
                                      <p:cBhvr>
                                        <p:cTn id="445" dur="1" fill="hold">
                                          <p:stCondLst>
                                            <p:cond delay="0"/>
                                          </p:stCondLst>
                                        </p:cTn>
                                        <p:tgtEl>
                                          <p:spTgt spid="146"/>
                                        </p:tgtEl>
                                        <p:attrNameLst>
                                          <p:attrName>style.visibility</p:attrName>
                                        </p:attrNameLst>
                                      </p:cBhvr>
                                      <p:to>
                                        <p:strVal val="visible"/>
                                      </p:to>
                                    </p:set>
                                    <p:anim calcmode="lin" valueType="num">
                                      <p:cBhvr>
                                        <p:cTn id="446" dur="500" fill="hold"/>
                                        <p:tgtEl>
                                          <p:spTgt spid="146"/>
                                        </p:tgtEl>
                                        <p:attrNameLst>
                                          <p:attrName>ppt_w</p:attrName>
                                        </p:attrNameLst>
                                      </p:cBhvr>
                                      <p:tavLst>
                                        <p:tav tm="0">
                                          <p:val>
                                            <p:fltVal val="0"/>
                                          </p:val>
                                        </p:tav>
                                        <p:tav tm="100000">
                                          <p:val>
                                            <p:strVal val="#ppt_w"/>
                                          </p:val>
                                        </p:tav>
                                      </p:tavLst>
                                    </p:anim>
                                    <p:anim calcmode="lin" valueType="num">
                                      <p:cBhvr>
                                        <p:cTn id="447" dur="500" fill="hold"/>
                                        <p:tgtEl>
                                          <p:spTgt spid="146"/>
                                        </p:tgtEl>
                                        <p:attrNameLst>
                                          <p:attrName>ppt_h</p:attrName>
                                        </p:attrNameLst>
                                      </p:cBhvr>
                                      <p:tavLst>
                                        <p:tav tm="0">
                                          <p:val>
                                            <p:fltVal val="0"/>
                                          </p:val>
                                        </p:tav>
                                        <p:tav tm="100000">
                                          <p:val>
                                            <p:strVal val="#ppt_h"/>
                                          </p:val>
                                        </p:tav>
                                      </p:tavLst>
                                    </p:anim>
                                    <p:animEffect transition="in" filter="fade">
                                      <p:cBhvr>
                                        <p:cTn id="448" dur="500"/>
                                        <p:tgtEl>
                                          <p:spTgt spid="146"/>
                                        </p:tgtEl>
                                      </p:cBhvr>
                                    </p:animEffect>
                                  </p:childTnLst>
                                </p:cTn>
                              </p:par>
                            </p:childTnLst>
                          </p:cTn>
                        </p:par>
                      </p:childTnLst>
                    </p:cTn>
                  </p:par>
                  <p:par>
                    <p:cTn id="449" fill="hold">
                      <p:stCondLst>
                        <p:cond delay="indefinite"/>
                      </p:stCondLst>
                      <p:childTnLst>
                        <p:par>
                          <p:cTn id="450" fill="hold">
                            <p:stCondLst>
                              <p:cond delay="0"/>
                            </p:stCondLst>
                            <p:childTnLst>
                              <p:par>
                                <p:cTn id="451" presetID="53" presetClass="entr" presetSubtype="16" fill="hold" nodeType="clickEffect">
                                  <p:stCondLst>
                                    <p:cond delay="0"/>
                                  </p:stCondLst>
                                  <p:childTnLst>
                                    <p:set>
                                      <p:cBhvr>
                                        <p:cTn id="452" dur="1" fill="hold">
                                          <p:stCondLst>
                                            <p:cond delay="0"/>
                                          </p:stCondLst>
                                        </p:cTn>
                                        <p:tgtEl>
                                          <p:spTgt spid="140"/>
                                        </p:tgtEl>
                                        <p:attrNameLst>
                                          <p:attrName>style.visibility</p:attrName>
                                        </p:attrNameLst>
                                      </p:cBhvr>
                                      <p:to>
                                        <p:strVal val="visible"/>
                                      </p:to>
                                    </p:set>
                                    <p:anim calcmode="lin" valueType="num">
                                      <p:cBhvr>
                                        <p:cTn id="453" dur="500" fill="hold"/>
                                        <p:tgtEl>
                                          <p:spTgt spid="140"/>
                                        </p:tgtEl>
                                        <p:attrNameLst>
                                          <p:attrName>ppt_w</p:attrName>
                                        </p:attrNameLst>
                                      </p:cBhvr>
                                      <p:tavLst>
                                        <p:tav tm="0">
                                          <p:val>
                                            <p:fltVal val="0"/>
                                          </p:val>
                                        </p:tav>
                                        <p:tav tm="100000">
                                          <p:val>
                                            <p:strVal val="#ppt_w"/>
                                          </p:val>
                                        </p:tav>
                                      </p:tavLst>
                                    </p:anim>
                                    <p:anim calcmode="lin" valueType="num">
                                      <p:cBhvr>
                                        <p:cTn id="454" dur="500" fill="hold"/>
                                        <p:tgtEl>
                                          <p:spTgt spid="140"/>
                                        </p:tgtEl>
                                        <p:attrNameLst>
                                          <p:attrName>ppt_h</p:attrName>
                                        </p:attrNameLst>
                                      </p:cBhvr>
                                      <p:tavLst>
                                        <p:tav tm="0">
                                          <p:val>
                                            <p:fltVal val="0"/>
                                          </p:val>
                                        </p:tav>
                                        <p:tav tm="100000">
                                          <p:val>
                                            <p:strVal val="#ppt_h"/>
                                          </p:val>
                                        </p:tav>
                                      </p:tavLst>
                                    </p:anim>
                                    <p:animEffect transition="in" filter="fade">
                                      <p:cBhvr>
                                        <p:cTn id="455" dur="500"/>
                                        <p:tgtEl>
                                          <p:spTgt spid="140"/>
                                        </p:tgtEl>
                                      </p:cBhvr>
                                    </p:animEffect>
                                  </p:childTnLst>
                                </p:cTn>
                              </p:par>
                            </p:childTnLst>
                          </p:cTn>
                        </p:par>
                      </p:childTnLst>
                    </p:cTn>
                  </p:par>
                  <p:par>
                    <p:cTn id="456" fill="hold">
                      <p:stCondLst>
                        <p:cond delay="indefinite"/>
                      </p:stCondLst>
                      <p:childTnLst>
                        <p:par>
                          <p:cTn id="457" fill="hold">
                            <p:stCondLst>
                              <p:cond delay="0"/>
                            </p:stCondLst>
                            <p:childTnLst>
                              <p:par>
                                <p:cTn id="458" presetID="16" presetClass="entr" presetSubtype="21" fill="hold" nodeType="clickEffect">
                                  <p:stCondLst>
                                    <p:cond delay="0"/>
                                  </p:stCondLst>
                                  <p:childTnLst>
                                    <p:set>
                                      <p:cBhvr>
                                        <p:cTn id="459" dur="1" fill="hold">
                                          <p:stCondLst>
                                            <p:cond delay="0"/>
                                          </p:stCondLst>
                                        </p:cTn>
                                        <p:tgtEl>
                                          <p:spTgt spid="204"/>
                                        </p:tgtEl>
                                        <p:attrNameLst>
                                          <p:attrName>style.visibility</p:attrName>
                                        </p:attrNameLst>
                                      </p:cBhvr>
                                      <p:to>
                                        <p:strVal val="visible"/>
                                      </p:to>
                                    </p:set>
                                    <p:animEffect transition="in" filter="barn(inVertical)">
                                      <p:cBhvr>
                                        <p:cTn id="460" dur="500"/>
                                        <p:tgtEl>
                                          <p:spTgt spid="204"/>
                                        </p:tgtEl>
                                      </p:cBhvr>
                                    </p:animEffect>
                                  </p:childTnLst>
                                </p:cTn>
                              </p:par>
                              <p:par>
                                <p:cTn id="461" presetID="16" presetClass="entr" presetSubtype="21" fill="hold" nodeType="withEffect">
                                  <p:stCondLst>
                                    <p:cond delay="0"/>
                                  </p:stCondLst>
                                  <p:childTnLst>
                                    <p:set>
                                      <p:cBhvr>
                                        <p:cTn id="462" dur="1" fill="hold">
                                          <p:stCondLst>
                                            <p:cond delay="0"/>
                                          </p:stCondLst>
                                        </p:cTn>
                                        <p:tgtEl>
                                          <p:spTgt spid="205"/>
                                        </p:tgtEl>
                                        <p:attrNameLst>
                                          <p:attrName>style.visibility</p:attrName>
                                        </p:attrNameLst>
                                      </p:cBhvr>
                                      <p:to>
                                        <p:strVal val="visible"/>
                                      </p:to>
                                    </p:set>
                                    <p:animEffect transition="in" filter="barn(inVertical)">
                                      <p:cBhvr>
                                        <p:cTn id="463" dur="500"/>
                                        <p:tgtEl>
                                          <p:spTgt spid="205"/>
                                        </p:tgtEl>
                                      </p:cBhvr>
                                    </p:animEffect>
                                  </p:childTnLst>
                                </p:cTn>
                              </p:par>
                              <p:par>
                                <p:cTn id="464" presetID="16" presetClass="entr" presetSubtype="21" fill="hold" nodeType="withEffect">
                                  <p:stCondLst>
                                    <p:cond delay="0"/>
                                  </p:stCondLst>
                                  <p:childTnLst>
                                    <p:set>
                                      <p:cBhvr>
                                        <p:cTn id="465" dur="1" fill="hold">
                                          <p:stCondLst>
                                            <p:cond delay="0"/>
                                          </p:stCondLst>
                                        </p:cTn>
                                        <p:tgtEl>
                                          <p:spTgt spid="208"/>
                                        </p:tgtEl>
                                        <p:attrNameLst>
                                          <p:attrName>style.visibility</p:attrName>
                                        </p:attrNameLst>
                                      </p:cBhvr>
                                      <p:to>
                                        <p:strVal val="visible"/>
                                      </p:to>
                                    </p:set>
                                    <p:animEffect transition="in" filter="barn(inVertical)">
                                      <p:cBhvr>
                                        <p:cTn id="466" dur="500"/>
                                        <p:tgtEl>
                                          <p:spTgt spid="208"/>
                                        </p:tgtEl>
                                      </p:cBhvr>
                                    </p:animEffect>
                                  </p:childTnLst>
                                </p:cTn>
                              </p:par>
                            </p:childTnLst>
                          </p:cTn>
                        </p:par>
                      </p:childTnLst>
                    </p:cTn>
                  </p:par>
                  <p:par>
                    <p:cTn id="467" fill="hold">
                      <p:stCondLst>
                        <p:cond delay="indefinite"/>
                      </p:stCondLst>
                      <p:childTnLst>
                        <p:par>
                          <p:cTn id="468" fill="hold">
                            <p:stCondLst>
                              <p:cond delay="0"/>
                            </p:stCondLst>
                            <p:childTnLst>
                              <p:par>
                                <p:cTn id="469" presetID="26" presetClass="entr" presetSubtype="0" fill="hold" grpId="0" nodeType="clickEffect">
                                  <p:stCondLst>
                                    <p:cond delay="0"/>
                                  </p:stCondLst>
                                  <p:childTnLst>
                                    <p:set>
                                      <p:cBhvr>
                                        <p:cTn id="470" dur="1" fill="hold">
                                          <p:stCondLst>
                                            <p:cond delay="0"/>
                                          </p:stCondLst>
                                        </p:cTn>
                                        <p:tgtEl>
                                          <p:spTgt spid="51"/>
                                        </p:tgtEl>
                                        <p:attrNameLst>
                                          <p:attrName>style.visibility</p:attrName>
                                        </p:attrNameLst>
                                      </p:cBhvr>
                                      <p:to>
                                        <p:strVal val="visible"/>
                                      </p:to>
                                    </p:set>
                                    <p:animEffect transition="in" filter="wipe(down)">
                                      <p:cBhvr>
                                        <p:cTn id="471" dur="580">
                                          <p:stCondLst>
                                            <p:cond delay="0"/>
                                          </p:stCondLst>
                                        </p:cTn>
                                        <p:tgtEl>
                                          <p:spTgt spid="51"/>
                                        </p:tgtEl>
                                      </p:cBhvr>
                                    </p:animEffect>
                                    <p:anim calcmode="lin" valueType="num">
                                      <p:cBhvr>
                                        <p:cTn id="472"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473"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474"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475"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476"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477" dur="26">
                                          <p:stCondLst>
                                            <p:cond delay="650"/>
                                          </p:stCondLst>
                                        </p:cTn>
                                        <p:tgtEl>
                                          <p:spTgt spid="51"/>
                                        </p:tgtEl>
                                      </p:cBhvr>
                                      <p:to x="100000" y="60000"/>
                                    </p:animScale>
                                    <p:animScale>
                                      <p:cBhvr>
                                        <p:cTn id="478" dur="166" decel="50000">
                                          <p:stCondLst>
                                            <p:cond delay="676"/>
                                          </p:stCondLst>
                                        </p:cTn>
                                        <p:tgtEl>
                                          <p:spTgt spid="51"/>
                                        </p:tgtEl>
                                      </p:cBhvr>
                                      <p:to x="100000" y="100000"/>
                                    </p:animScale>
                                    <p:animScale>
                                      <p:cBhvr>
                                        <p:cTn id="479" dur="26">
                                          <p:stCondLst>
                                            <p:cond delay="1312"/>
                                          </p:stCondLst>
                                        </p:cTn>
                                        <p:tgtEl>
                                          <p:spTgt spid="51"/>
                                        </p:tgtEl>
                                      </p:cBhvr>
                                      <p:to x="100000" y="80000"/>
                                    </p:animScale>
                                    <p:animScale>
                                      <p:cBhvr>
                                        <p:cTn id="480" dur="166" decel="50000">
                                          <p:stCondLst>
                                            <p:cond delay="1338"/>
                                          </p:stCondLst>
                                        </p:cTn>
                                        <p:tgtEl>
                                          <p:spTgt spid="51"/>
                                        </p:tgtEl>
                                      </p:cBhvr>
                                      <p:to x="100000" y="100000"/>
                                    </p:animScale>
                                    <p:animScale>
                                      <p:cBhvr>
                                        <p:cTn id="481" dur="26">
                                          <p:stCondLst>
                                            <p:cond delay="1642"/>
                                          </p:stCondLst>
                                        </p:cTn>
                                        <p:tgtEl>
                                          <p:spTgt spid="51"/>
                                        </p:tgtEl>
                                      </p:cBhvr>
                                      <p:to x="100000" y="90000"/>
                                    </p:animScale>
                                    <p:animScale>
                                      <p:cBhvr>
                                        <p:cTn id="482" dur="166" decel="50000">
                                          <p:stCondLst>
                                            <p:cond delay="1668"/>
                                          </p:stCondLst>
                                        </p:cTn>
                                        <p:tgtEl>
                                          <p:spTgt spid="51"/>
                                        </p:tgtEl>
                                      </p:cBhvr>
                                      <p:to x="100000" y="100000"/>
                                    </p:animScale>
                                    <p:animScale>
                                      <p:cBhvr>
                                        <p:cTn id="483" dur="26">
                                          <p:stCondLst>
                                            <p:cond delay="1808"/>
                                          </p:stCondLst>
                                        </p:cTn>
                                        <p:tgtEl>
                                          <p:spTgt spid="51"/>
                                        </p:tgtEl>
                                      </p:cBhvr>
                                      <p:to x="100000" y="95000"/>
                                    </p:animScale>
                                    <p:animScale>
                                      <p:cBhvr>
                                        <p:cTn id="484" dur="166" decel="50000">
                                          <p:stCondLst>
                                            <p:cond delay="1834"/>
                                          </p:stCondLst>
                                        </p:cTn>
                                        <p:tgtEl>
                                          <p:spTgt spid="51"/>
                                        </p:tgtEl>
                                      </p:cBhvr>
                                      <p:to x="100000" y="100000"/>
                                    </p:animScale>
                                  </p:childTnLst>
                                </p:cTn>
                              </p:par>
                            </p:childTnLst>
                          </p:cTn>
                        </p:par>
                      </p:childTnLst>
                    </p:cTn>
                  </p:par>
                  <p:par>
                    <p:cTn id="485" fill="hold">
                      <p:stCondLst>
                        <p:cond delay="indefinite"/>
                      </p:stCondLst>
                      <p:childTnLst>
                        <p:par>
                          <p:cTn id="486" fill="hold">
                            <p:stCondLst>
                              <p:cond delay="0"/>
                            </p:stCondLst>
                            <p:childTnLst>
                              <p:par>
                                <p:cTn id="487" presetID="31" presetClass="entr" presetSubtype="0" fill="hold" grpId="0" nodeType="clickEffect">
                                  <p:stCondLst>
                                    <p:cond delay="0"/>
                                  </p:stCondLst>
                                  <p:childTnLst>
                                    <p:set>
                                      <p:cBhvr>
                                        <p:cTn id="488" dur="1" fill="hold">
                                          <p:stCondLst>
                                            <p:cond delay="0"/>
                                          </p:stCondLst>
                                        </p:cTn>
                                        <p:tgtEl>
                                          <p:spTgt spid="70"/>
                                        </p:tgtEl>
                                        <p:attrNameLst>
                                          <p:attrName>style.visibility</p:attrName>
                                        </p:attrNameLst>
                                      </p:cBhvr>
                                      <p:to>
                                        <p:strVal val="visible"/>
                                      </p:to>
                                    </p:set>
                                    <p:anim calcmode="lin" valueType="num">
                                      <p:cBhvr>
                                        <p:cTn id="489" dur="1000" fill="hold"/>
                                        <p:tgtEl>
                                          <p:spTgt spid="70"/>
                                        </p:tgtEl>
                                        <p:attrNameLst>
                                          <p:attrName>ppt_w</p:attrName>
                                        </p:attrNameLst>
                                      </p:cBhvr>
                                      <p:tavLst>
                                        <p:tav tm="0">
                                          <p:val>
                                            <p:fltVal val="0"/>
                                          </p:val>
                                        </p:tav>
                                        <p:tav tm="100000">
                                          <p:val>
                                            <p:strVal val="#ppt_w"/>
                                          </p:val>
                                        </p:tav>
                                      </p:tavLst>
                                    </p:anim>
                                    <p:anim calcmode="lin" valueType="num">
                                      <p:cBhvr>
                                        <p:cTn id="490" dur="1000" fill="hold"/>
                                        <p:tgtEl>
                                          <p:spTgt spid="70"/>
                                        </p:tgtEl>
                                        <p:attrNameLst>
                                          <p:attrName>ppt_h</p:attrName>
                                        </p:attrNameLst>
                                      </p:cBhvr>
                                      <p:tavLst>
                                        <p:tav tm="0">
                                          <p:val>
                                            <p:fltVal val="0"/>
                                          </p:val>
                                        </p:tav>
                                        <p:tav tm="100000">
                                          <p:val>
                                            <p:strVal val="#ppt_h"/>
                                          </p:val>
                                        </p:tav>
                                      </p:tavLst>
                                    </p:anim>
                                    <p:anim calcmode="lin" valueType="num">
                                      <p:cBhvr>
                                        <p:cTn id="491" dur="1000" fill="hold"/>
                                        <p:tgtEl>
                                          <p:spTgt spid="70"/>
                                        </p:tgtEl>
                                        <p:attrNameLst>
                                          <p:attrName>style.rotation</p:attrName>
                                        </p:attrNameLst>
                                      </p:cBhvr>
                                      <p:tavLst>
                                        <p:tav tm="0">
                                          <p:val>
                                            <p:fltVal val="90"/>
                                          </p:val>
                                        </p:tav>
                                        <p:tav tm="100000">
                                          <p:val>
                                            <p:fltVal val="0"/>
                                          </p:val>
                                        </p:tav>
                                      </p:tavLst>
                                    </p:anim>
                                    <p:animEffect transition="in" filter="fade">
                                      <p:cBhvr>
                                        <p:cTn id="492" dur="1000"/>
                                        <p:tgtEl>
                                          <p:spTgt spid="70"/>
                                        </p:tgtEl>
                                      </p:cBhvr>
                                    </p:animEffect>
                                  </p:childTnLst>
                                </p:cTn>
                              </p:par>
                            </p:childTnLst>
                          </p:cTn>
                        </p:par>
                      </p:childTnLst>
                    </p:cTn>
                  </p:par>
                  <p:par>
                    <p:cTn id="493" fill="hold">
                      <p:stCondLst>
                        <p:cond delay="indefinite"/>
                      </p:stCondLst>
                      <p:childTnLst>
                        <p:par>
                          <p:cTn id="494" fill="hold">
                            <p:stCondLst>
                              <p:cond delay="0"/>
                            </p:stCondLst>
                            <p:childTnLst>
                              <p:par>
                                <p:cTn id="495" presetID="53" presetClass="entr" presetSubtype="16" fill="hold" nodeType="clickEffect">
                                  <p:stCondLst>
                                    <p:cond delay="0"/>
                                  </p:stCondLst>
                                  <p:childTnLst>
                                    <p:set>
                                      <p:cBhvr>
                                        <p:cTn id="496" dur="1" fill="hold">
                                          <p:stCondLst>
                                            <p:cond delay="0"/>
                                          </p:stCondLst>
                                        </p:cTn>
                                        <p:tgtEl>
                                          <p:spTgt spid="152"/>
                                        </p:tgtEl>
                                        <p:attrNameLst>
                                          <p:attrName>style.visibility</p:attrName>
                                        </p:attrNameLst>
                                      </p:cBhvr>
                                      <p:to>
                                        <p:strVal val="visible"/>
                                      </p:to>
                                    </p:set>
                                    <p:anim calcmode="lin" valueType="num">
                                      <p:cBhvr>
                                        <p:cTn id="497" dur="500" fill="hold"/>
                                        <p:tgtEl>
                                          <p:spTgt spid="152"/>
                                        </p:tgtEl>
                                        <p:attrNameLst>
                                          <p:attrName>ppt_w</p:attrName>
                                        </p:attrNameLst>
                                      </p:cBhvr>
                                      <p:tavLst>
                                        <p:tav tm="0">
                                          <p:val>
                                            <p:fltVal val="0"/>
                                          </p:val>
                                        </p:tav>
                                        <p:tav tm="100000">
                                          <p:val>
                                            <p:strVal val="#ppt_w"/>
                                          </p:val>
                                        </p:tav>
                                      </p:tavLst>
                                    </p:anim>
                                    <p:anim calcmode="lin" valueType="num">
                                      <p:cBhvr>
                                        <p:cTn id="498" dur="500" fill="hold"/>
                                        <p:tgtEl>
                                          <p:spTgt spid="152"/>
                                        </p:tgtEl>
                                        <p:attrNameLst>
                                          <p:attrName>ppt_h</p:attrName>
                                        </p:attrNameLst>
                                      </p:cBhvr>
                                      <p:tavLst>
                                        <p:tav tm="0">
                                          <p:val>
                                            <p:fltVal val="0"/>
                                          </p:val>
                                        </p:tav>
                                        <p:tav tm="100000">
                                          <p:val>
                                            <p:strVal val="#ppt_h"/>
                                          </p:val>
                                        </p:tav>
                                      </p:tavLst>
                                    </p:anim>
                                    <p:animEffect transition="in" filter="fade">
                                      <p:cBhvr>
                                        <p:cTn id="499" dur="500"/>
                                        <p:tgtEl>
                                          <p:spTgt spid="152"/>
                                        </p:tgtEl>
                                      </p:cBhvr>
                                    </p:animEffect>
                                  </p:childTnLst>
                                </p:cTn>
                              </p:par>
                            </p:childTnLst>
                          </p:cTn>
                        </p:par>
                      </p:childTnLst>
                    </p:cTn>
                  </p:par>
                  <p:par>
                    <p:cTn id="500" fill="hold">
                      <p:stCondLst>
                        <p:cond delay="indefinite"/>
                      </p:stCondLst>
                      <p:childTnLst>
                        <p:par>
                          <p:cTn id="501" fill="hold">
                            <p:stCondLst>
                              <p:cond delay="0"/>
                            </p:stCondLst>
                            <p:childTnLst>
                              <p:par>
                                <p:cTn id="502" presetID="53" presetClass="entr" presetSubtype="16" fill="hold" nodeType="clickEffect">
                                  <p:stCondLst>
                                    <p:cond delay="0"/>
                                  </p:stCondLst>
                                  <p:childTnLst>
                                    <p:set>
                                      <p:cBhvr>
                                        <p:cTn id="503" dur="1" fill="hold">
                                          <p:stCondLst>
                                            <p:cond delay="0"/>
                                          </p:stCondLst>
                                        </p:cTn>
                                        <p:tgtEl>
                                          <p:spTgt spid="176"/>
                                        </p:tgtEl>
                                        <p:attrNameLst>
                                          <p:attrName>style.visibility</p:attrName>
                                        </p:attrNameLst>
                                      </p:cBhvr>
                                      <p:to>
                                        <p:strVal val="visible"/>
                                      </p:to>
                                    </p:set>
                                    <p:anim calcmode="lin" valueType="num">
                                      <p:cBhvr>
                                        <p:cTn id="504" dur="500" fill="hold"/>
                                        <p:tgtEl>
                                          <p:spTgt spid="176"/>
                                        </p:tgtEl>
                                        <p:attrNameLst>
                                          <p:attrName>ppt_w</p:attrName>
                                        </p:attrNameLst>
                                      </p:cBhvr>
                                      <p:tavLst>
                                        <p:tav tm="0">
                                          <p:val>
                                            <p:fltVal val="0"/>
                                          </p:val>
                                        </p:tav>
                                        <p:tav tm="100000">
                                          <p:val>
                                            <p:strVal val="#ppt_w"/>
                                          </p:val>
                                        </p:tav>
                                      </p:tavLst>
                                    </p:anim>
                                    <p:anim calcmode="lin" valueType="num">
                                      <p:cBhvr>
                                        <p:cTn id="505" dur="500" fill="hold"/>
                                        <p:tgtEl>
                                          <p:spTgt spid="176"/>
                                        </p:tgtEl>
                                        <p:attrNameLst>
                                          <p:attrName>ppt_h</p:attrName>
                                        </p:attrNameLst>
                                      </p:cBhvr>
                                      <p:tavLst>
                                        <p:tav tm="0">
                                          <p:val>
                                            <p:fltVal val="0"/>
                                          </p:val>
                                        </p:tav>
                                        <p:tav tm="100000">
                                          <p:val>
                                            <p:strVal val="#ppt_h"/>
                                          </p:val>
                                        </p:tav>
                                      </p:tavLst>
                                    </p:anim>
                                    <p:animEffect transition="in" filter="fade">
                                      <p:cBhvr>
                                        <p:cTn id="506" dur="500"/>
                                        <p:tgtEl>
                                          <p:spTgt spid="176"/>
                                        </p:tgtEl>
                                      </p:cBhvr>
                                    </p:animEffect>
                                  </p:childTnLst>
                                </p:cTn>
                              </p:par>
                            </p:childTnLst>
                          </p:cTn>
                        </p:par>
                      </p:childTnLst>
                    </p:cTn>
                  </p:par>
                  <p:par>
                    <p:cTn id="507" fill="hold">
                      <p:stCondLst>
                        <p:cond delay="indefinite"/>
                      </p:stCondLst>
                      <p:childTnLst>
                        <p:par>
                          <p:cTn id="508" fill="hold">
                            <p:stCondLst>
                              <p:cond delay="0"/>
                            </p:stCondLst>
                            <p:childTnLst>
                              <p:par>
                                <p:cTn id="509" presetID="53" presetClass="entr" presetSubtype="16" fill="hold" nodeType="clickEffect">
                                  <p:stCondLst>
                                    <p:cond delay="0"/>
                                  </p:stCondLst>
                                  <p:childTnLst>
                                    <p:set>
                                      <p:cBhvr>
                                        <p:cTn id="510" dur="1" fill="hold">
                                          <p:stCondLst>
                                            <p:cond delay="0"/>
                                          </p:stCondLst>
                                        </p:cTn>
                                        <p:tgtEl>
                                          <p:spTgt spid="164"/>
                                        </p:tgtEl>
                                        <p:attrNameLst>
                                          <p:attrName>style.visibility</p:attrName>
                                        </p:attrNameLst>
                                      </p:cBhvr>
                                      <p:to>
                                        <p:strVal val="visible"/>
                                      </p:to>
                                    </p:set>
                                    <p:anim calcmode="lin" valueType="num">
                                      <p:cBhvr>
                                        <p:cTn id="511" dur="500" fill="hold"/>
                                        <p:tgtEl>
                                          <p:spTgt spid="164"/>
                                        </p:tgtEl>
                                        <p:attrNameLst>
                                          <p:attrName>ppt_w</p:attrName>
                                        </p:attrNameLst>
                                      </p:cBhvr>
                                      <p:tavLst>
                                        <p:tav tm="0">
                                          <p:val>
                                            <p:fltVal val="0"/>
                                          </p:val>
                                        </p:tav>
                                        <p:tav tm="100000">
                                          <p:val>
                                            <p:strVal val="#ppt_w"/>
                                          </p:val>
                                        </p:tav>
                                      </p:tavLst>
                                    </p:anim>
                                    <p:anim calcmode="lin" valueType="num">
                                      <p:cBhvr>
                                        <p:cTn id="512" dur="500" fill="hold"/>
                                        <p:tgtEl>
                                          <p:spTgt spid="164"/>
                                        </p:tgtEl>
                                        <p:attrNameLst>
                                          <p:attrName>ppt_h</p:attrName>
                                        </p:attrNameLst>
                                      </p:cBhvr>
                                      <p:tavLst>
                                        <p:tav tm="0">
                                          <p:val>
                                            <p:fltVal val="0"/>
                                          </p:val>
                                        </p:tav>
                                        <p:tav tm="100000">
                                          <p:val>
                                            <p:strVal val="#ppt_h"/>
                                          </p:val>
                                        </p:tav>
                                      </p:tavLst>
                                    </p:anim>
                                    <p:animEffect transition="in" filter="fade">
                                      <p:cBhvr>
                                        <p:cTn id="513" dur="500"/>
                                        <p:tgtEl>
                                          <p:spTgt spid="164"/>
                                        </p:tgtEl>
                                      </p:cBhvr>
                                    </p:animEffect>
                                  </p:childTnLst>
                                </p:cTn>
                              </p:par>
                            </p:childTnLst>
                          </p:cTn>
                        </p:par>
                      </p:childTnLst>
                    </p:cTn>
                  </p:par>
                  <p:par>
                    <p:cTn id="514" fill="hold">
                      <p:stCondLst>
                        <p:cond delay="indefinite"/>
                      </p:stCondLst>
                      <p:childTnLst>
                        <p:par>
                          <p:cTn id="515" fill="hold">
                            <p:stCondLst>
                              <p:cond delay="0"/>
                            </p:stCondLst>
                            <p:childTnLst>
                              <p:par>
                                <p:cTn id="516" presetID="53" presetClass="entr" presetSubtype="16" fill="hold" nodeType="clickEffect">
                                  <p:stCondLst>
                                    <p:cond delay="0"/>
                                  </p:stCondLst>
                                  <p:childTnLst>
                                    <p:set>
                                      <p:cBhvr>
                                        <p:cTn id="517" dur="1" fill="hold">
                                          <p:stCondLst>
                                            <p:cond delay="0"/>
                                          </p:stCondLst>
                                        </p:cTn>
                                        <p:tgtEl>
                                          <p:spTgt spid="158"/>
                                        </p:tgtEl>
                                        <p:attrNameLst>
                                          <p:attrName>style.visibility</p:attrName>
                                        </p:attrNameLst>
                                      </p:cBhvr>
                                      <p:to>
                                        <p:strVal val="visible"/>
                                      </p:to>
                                    </p:set>
                                    <p:anim calcmode="lin" valueType="num">
                                      <p:cBhvr>
                                        <p:cTn id="518" dur="500" fill="hold"/>
                                        <p:tgtEl>
                                          <p:spTgt spid="158"/>
                                        </p:tgtEl>
                                        <p:attrNameLst>
                                          <p:attrName>ppt_w</p:attrName>
                                        </p:attrNameLst>
                                      </p:cBhvr>
                                      <p:tavLst>
                                        <p:tav tm="0">
                                          <p:val>
                                            <p:fltVal val="0"/>
                                          </p:val>
                                        </p:tav>
                                        <p:tav tm="100000">
                                          <p:val>
                                            <p:strVal val="#ppt_w"/>
                                          </p:val>
                                        </p:tav>
                                      </p:tavLst>
                                    </p:anim>
                                    <p:anim calcmode="lin" valueType="num">
                                      <p:cBhvr>
                                        <p:cTn id="519" dur="500" fill="hold"/>
                                        <p:tgtEl>
                                          <p:spTgt spid="158"/>
                                        </p:tgtEl>
                                        <p:attrNameLst>
                                          <p:attrName>ppt_h</p:attrName>
                                        </p:attrNameLst>
                                      </p:cBhvr>
                                      <p:tavLst>
                                        <p:tav tm="0">
                                          <p:val>
                                            <p:fltVal val="0"/>
                                          </p:val>
                                        </p:tav>
                                        <p:tav tm="100000">
                                          <p:val>
                                            <p:strVal val="#ppt_h"/>
                                          </p:val>
                                        </p:tav>
                                      </p:tavLst>
                                    </p:anim>
                                    <p:animEffect transition="in" filter="fade">
                                      <p:cBhvr>
                                        <p:cTn id="520" dur="500"/>
                                        <p:tgtEl>
                                          <p:spTgt spid="158"/>
                                        </p:tgtEl>
                                      </p:cBhvr>
                                    </p:animEffect>
                                  </p:childTnLst>
                                </p:cTn>
                              </p:par>
                            </p:childTnLst>
                          </p:cTn>
                        </p:par>
                      </p:childTnLst>
                    </p:cTn>
                  </p:par>
                  <p:par>
                    <p:cTn id="521" fill="hold">
                      <p:stCondLst>
                        <p:cond delay="indefinite"/>
                      </p:stCondLst>
                      <p:childTnLst>
                        <p:par>
                          <p:cTn id="522" fill="hold">
                            <p:stCondLst>
                              <p:cond delay="0"/>
                            </p:stCondLst>
                            <p:childTnLst>
                              <p:par>
                                <p:cTn id="523" presetID="31" presetClass="entr" presetSubtype="0" fill="hold" nodeType="clickEffect">
                                  <p:stCondLst>
                                    <p:cond delay="0"/>
                                  </p:stCondLst>
                                  <p:childTnLst>
                                    <p:set>
                                      <p:cBhvr>
                                        <p:cTn id="524" dur="1" fill="hold">
                                          <p:stCondLst>
                                            <p:cond delay="0"/>
                                          </p:stCondLst>
                                        </p:cTn>
                                        <p:tgtEl>
                                          <p:spTgt spid="206"/>
                                        </p:tgtEl>
                                        <p:attrNameLst>
                                          <p:attrName>style.visibility</p:attrName>
                                        </p:attrNameLst>
                                      </p:cBhvr>
                                      <p:to>
                                        <p:strVal val="visible"/>
                                      </p:to>
                                    </p:set>
                                    <p:anim calcmode="lin" valueType="num">
                                      <p:cBhvr>
                                        <p:cTn id="525" dur="1000" fill="hold"/>
                                        <p:tgtEl>
                                          <p:spTgt spid="206"/>
                                        </p:tgtEl>
                                        <p:attrNameLst>
                                          <p:attrName>ppt_w</p:attrName>
                                        </p:attrNameLst>
                                      </p:cBhvr>
                                      <p:tavLst>
                                        <p:tav tm="0">
                                          <p:val>
                                            <p:fltVal val="0"/>
                                          </p:val>
                                        </p:tav>
                                        <p:tav tm="100000">
                                          <p:val>
                                            <p:strVal val="#ppt_w"/>
                                          </p:val>
                                        </p:tav>
                                      </p:tavLst>
                                    </p:anim>
                                    <p:anim calcmode="lin" valueType="num">
                                      <p:cBhvr>
                                        <p:cTn id="526" dur="1000" fill="hold"/>
                                        <p:tgtEl>
                                          <p:spTgt spid="206"/>
                                        </p:tgtEl>
                                        <p:attrNameLst>
                                          <p:attrName>ppt_h</p:attrName>
                                        </p:attrNameLst>
                                      </p:cBhvr>
                                      <p:tavLst>
                                        <p:tav tm="0">
                                          <p:val>
                                            <p:fltVal val="0"/>
                                          </p:val>
                                        </p:tav>
                                        <p:tav tm="100000">
                                          <p:val>
                                            <p:strVal val="#ppt_h"/>
                                          </p:val>
                                        </p:tav>
                                      </p:tavLst>
                                    </p:anim>
                                    <p:anim calcmode="lin" valueType="num">
                                      <p:cBhvr>
                                        <p:cTn id="527" dur="1000" fill="hold"/>
                                        <p:tgtEl>
                                          <p:spTgt spid="206"/>
                                        </p:tgtEl>
                                        <p:attrNameLst>
                                          <p:attrName>style.rotation</p:attrName>
                                        </p:attrNameLst>
                                      </p:cBhvr>
                                      <p:tavLst>
                                        <p:tav tm="0">
                                          <p:val>
                                            <p:fltVal val="90"/>
                                          </p:val>
                                        </p:tav>
                                        <p:tav tm="100000">
                                          <p:val>
                                            <p:fltVal val="0"/>
                                          </p:val>
                                        </p:tav>
                                      </p:tavLst>
                                    </p:anim>
                                    <p:animEffect transition="in" filter="fade">
                                      <p:cBhvr>
                                        <p:cTn id="528" dur="1000"/>
                                        <p:tgtEl>
                                          <p:spTgt spid="206"/>
                                        </p:tgtEl>
                                      </p:cBhvr>
                                    </p:animEffect>
                                  </p:childTnLst>
                                </p:cTn>
                              </p:par>
                              <p:par>
                                <p:cTn id="529" presetID="31" presetClass="entr" presetSubtype="0" fill="hold" nodeType="withEffect">
                                  <p:stCondLst>
                                    <p:cond delay="0"/>
                                  </p:stCondLst>
                                  <p:childTnLst>
                                    <p:set>
                                      <p:cBhvr>
                                        <p:cTn id="530" dur="1" fill="hold">
                                          <p:stCondLst>
                                            <p:cond delay="0"/>
                                          </p:stCondLst>
                                        </p:cTn>
                                        <p:tgtEl>
                                          <p:spTgt spid="207"/>
                                        </p:tgtEl>
                                        <p:attrNameLst>
                                          <p:attrName>style.visibility</p:attrName>
                                        </p:attrNameLst>
                                      </p:cBhvr>
                                      <p:to>
                                        <p:strVal val="visible"/>
                                      </p:to>
                                    </p:set>
                                    <p:anim calcmode="lin" valueType="num">
                                      <p:cBhvr>
                                        <p:cTn id="531" dur="1000" fill="hold"/>
                                        <p:tgtEl>
                                          <p:spTgt spid="207"/>
                                        </p:tgtEl>
                                        <p:attrNameLst>
                                          <p:attrName>ppt_w</p:attrName>
                                        </p:attrNameLst>
                                      </p:cBhvr>
                                      <p:tavLst>
                                        <p:tav tm="0">
                                          <p:val>
                                            <p:fltVal val="0"/>
                                          </p:val>
                                        </p:tav>
                                        <p:tav tm="100000">
                                          <p:val>
                                            <p:strVal val="#ppt_w"/>
                                          </p:val>
                                        </p:tav>
                                      </p:tavLst>
                                    </p:anim>
                                    <p:anim calcmode="lin" valueType="num">
                                      <p:cBhvr>
                                        <p:cTn id="532" dur="1000" fill="hold"/>
                                        <p:tgtEl>
                                          <p:spTgt spid="207"/>
                                        </p:tgtEl>
                                        <p:attrNameLst>
                                          <p:attrName>ppt_h</p:attrName>
                                        </p:attrNameLst>
                                      </p:cBhvr>
                                      <p:tavLst>
                                        <p:tav tm="0">
                                          <p:val>
                                            <p:fltVal val="0"/>
                                          </p:val>
                                        </p:tav>
                                        <p:tav tm="100000">
                                          <p:val>
                                            <p:strVal val="#ppt_h"/>
                                          </p:val>
                                        </p:tav>
                                      </p:tavLst>
                                    </p:anim>
                                    <p:anim calcmode="lin" valueType="num">
                                      <p:cBhvr>
                                        <p:cTn id="533" dur="1000" fill="hold"/>
                                        <p:tgtEl>
                                          <p:spTgt spid="207"/>
                                        </p:tgtEl>
                                        <p:attrNameLst>
                                          <p:attrName>style.rotation</p:attrName>
                                        </p:attrNameLst>
                                      </p:cBhvr>
                                      <p:tavLst>
                                        <p:tav tm="0">
                                          <p:val>
                                            <p:fltVal val="90"/>
                                          </p:val>
                                        </p:tav>
                                        <p:tav tm="100000">
                                          <p:val>
                                            <p:fltVal val="0"/>
                                          </p:val>
                                        </p:tav>
                                      </p:tavLst>
                                    </p:anim>
                                    <p:animEffect transition="in" filter="fade">
                                      <p:cBhvr>
                                        <p:cTn id="534" dur="1000"/>
                                        <p:tgtEl>
                                          <p:spTgt spid="207"/>
                                        </p:tgtEl>
                                      </p:cBhvr>
                                    </p:animEffect>
                                  </p:childTnLst>
                                </p:cTn>
                              </p:par>
                            </p:childTnLst>
                          </p:cTn>
                        </p:par>
                      </p:childTnLst>
                    </p:cTn>
                  </p:par>
                  <p:par>
                    <p:cTn id="535" fill="hold">
                      <p:stCondLst>
                        <p:cond delay="indefinite"/>
                      </p:stCondLst>
                      <p:childTnLst>
                        <p:par>
                          <p:cTn id="536" fill="hold">
                            <p:stCondLst>
                              <p:cond delay="0"/>
                            </p:stCondLst>
                            <p:childTnLst>
                              <p:par>
                                <p:cTn id="537" presetID="31" presetClass="entr" presetSubtype="0" fill="hold" grpId="0" nodeType="clickEffect">
                                  <p:stCondLst>
                                    <p:cond delay="0"/>
                                  </p:stCondLst>
                                  <p:childTnLst>
                                    <p:set>
                                      <p:cBhvr>
                                        <p:cTn id="538" dur="1" fill="hold">
                                          <p:stCondLst>
                                            <p:cond delay="0"/>
                                          </p:stCondLst>
                                        </p:cTn>
                                        <p:tgtEl>
                                          <p:spTgt spid="2"/>
                                        </p:tgtEl>
                                        <p:attrNameLst>
                                          <p:attrName>style.visibility</p:attrName>
                                        </p:attrNameLst>
                                      </p:cBhvr>
                                      <p:to>
                                        <p:strVal val="visible"/>
                                      </p:to>
                                    </p:set>
                                    <p:anim calcmode="lin" valueType="num">
                                      <p:cBhvr>
                                        <p:cTn id="539" dur="1000" fill="hold"/>
                                        <p:tgtEl>
                                          <p:spTgt spid="2"/>
                                        </p:tgtEl>
                                        <p:attrNameLst>
                                          <p:attrName>ppt_w</p:attrName>
                                        </p:attrNameLst>
                                      </p:cBhvr>
                                      <p:tavLst>
                                        <p:tav tm="0">
                                          <p:val>
                                            <p:fltVal val="0"/>
                                          </p:val>
                                        </p:tav>
                                        <p:tav tm="100000">
                                          <p:val>
                                            <p:strVal val="#ppt_w"/>
                                          </p:val>
                                        </p:tav>
                                      </p:tavLst>
                                    </p:anim>
                                    <p:anim calcmode="lin" valueType="num">
                                      <p:cBhvr>
                                        <p:cTn id="540" dur="1000" fill="hold"/>
                                        <p:tgtEl>
                                          <p:spTgt spid="2"/>
                                        </p:tgtEl>
                                        <p:attrNameLst>
                                          <p:attrName>ppt_h</p:attrName>
                                        </p:attrNameLst>
                                      </p:cBhvr>
                                      <p:tavLst>
                                        <p:tav tm="0">
                                          <p:val>
                                            <p:fltVal val="0"/>
                                          </p:val>
                                        </p:tav>
                                        <p:tav tm="100000">
                                          <p:val>
                                            <p:strVal val="#ppt_h"/>
                                          </p:val>
                                        </p:tav>
                                      </p:tavLst>
                                    </p:anim>
                                    <p:anim calcmode="lin" valueType="num">
                                      <p:cBhvr>
                                        <p:cTn id="541" dur="1000" fill="hold"/>
                                        <p:tgtEl>
                                          <p:spTgt spid="2"/>
                                        </p:tgtEl>
                                        <p:attrNameLst>
                                          <p:attrName>style.rotation</p:attrName>
                                        </p:attrNameLst>
                                      </p:cBhvr>
                                      <p:tavLst>
                                        <p:tav tm="0">
                                          <p:val>
                                            <p:fltVal val="90"/>
                                          </p:val>
                                        </p:tav>
                                        <p:tav tm="100000">
                                          <p:val>
                                            <p:fltVal val="0"/>
                                          </p:val>
                                        </p:tav>
                                      </p:tavLst>
                                    </p:anim>
                                    <p:animEffect transition="in" filter="fade">
                                      <p:cBhvr>
                                        <p:cTn id="54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66" grpId="0" animBg="1"/>
      <p:bldP spid="67" grpId="0" animBg="1"/>
      <p:bldP spid="68" grpId="0" animBg="1"/>
      <p:bldP spid="69" grpId="0" animBg="1"/>
      <p:bldP spid="2" grpId="0" animBg="1"/>
      <p:bldP spid="3" grpId="0" animBg="1"/>
      <p:bldP spid="34" grpId="0" animBg="1"/>
      <p:bldP spid="35" grpId="0" animBg="1"/>
      <p:bldP spid="36" grpId="0" animBg="1"/>
      <p:bldP spid="37" grpId="0" animBg="1"/>
      <p:bldP spid="38" grpId="0" animBg="1"/>
      <p:bldP spid="39" grpId="0" animBg="1"/>
      <p:bldP spid="40" grpId="0" animBg="1"/>
      <p:bldP spid="41" grpId="0" animBg="1"/>
      <p:bldP spid="70" grpId="0" animBg="1"/>
      <p:bldP spid="17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0630A46E-E7C8-437C-BC70-23E3ADBEC9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625" y="869862"/>
            <a:ext cx="6853855" cy="3508168"/>
          </a:xfrm>
          <a:prstGeom prst="rect">
            <a:avLst/>
          </a:prstGeom>
        </p:spPr>
      </p:pic>
      <p:sp>
        <p:nvSpPr>
          <p:cNvPr id="4" name="TextBox 3">
            <a:extLst>
              <a:ext uri="{FF2B5EF4-FFF2-40B4-BE49-F238E27FC236}">
                <a16:creationId xmlns:a16="http://schemas.microsoft.com/office/drawing/2014/main" xmlns="" id="{E576B890-AC87-4A11-A9C2-C268888FC73E}"/>
              </a:ext>
            </a:extLst>
          </p:cNvPr>
          <p:cNvSpPr txBox="1"/>
          <p:nvPr/>
        </p:nvSpPr>
        <p:spPr>
          <a:xfrm>
            <a:off x="2493800" y="132200"/>
            <a:ext cx="3200400" cy="642484"/>
          </a:xfrm>
          <a:prstGeom prst="rect">
            <a:avLst/>
          </a:prstGeom>
          <a:solidFill>
            <a:schemeClr val="accent4">
              <a:lumMod val="60000"/>
              <a:lumOff val="40000"/>
            </a:schemeClr>
          </a:solidFill>
          <a:ln w="5715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3575" b="1" dirty="0" err="1">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একক</a:t>
            </a:r>
            <a:r>
              <a:rPr lang="en-GB" sz="3575" b="1"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GB" sz="3575" b="1" dirty="0" err="1">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কাজ</a:t>
            </a:r>
            <a:r>
              <a:rPr lang="en-GB" sz="3575" b="1"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p>
        </p:txBody>
      </p:sp>
      <p:sp>
        <p:nvSpPr>
          <p:cNvPr id="5" name="TextBox 4">
            <a:extLst>
              <a:ext uri="{FF2B5EF4-FFF2-40B4-BE49-F238E27FC236}">
                <a16:creationId xmlns:a16="http://schemas.microsoft.com/office/drawing/2014/main" xmlns="" id="{AF6FC8CF-0129-47AD-AAC1-5A54A87CB081}"/>
              </a:ext>
            </a:extLst>
          </p:cNvPr>
          <p:cNvSpPr txBox="1"/>
          <p:nvPr/>
        </p:nvSpPr>
        <p:spPr>
          <a:xfrm>
            <a:off x="348815" y="5114166"/>
            <a:ext cx="8975293" cy="1442703"/>
          </a:xfrm>
          <a:prstGeom prst="rect">
            <a:avLst/>
          </a:prstGeom>
          <a:blipFill>
            <a:blip r:embed="rId3"/>
            <a:tile tx="0" ty="0" sx="100000" sy="100000" flip="none" algn="tl"/>
          </a:blipFill>
          <a:ln>
            <a:solidFill>
              <a:srgbClr val="FF0000"/>
            </a:solidFill>
            <a:prstDash val="lgDash"/>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just"/>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আমাদের</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সামনে</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দিয়ে</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কতকগুলো</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যানবাহন</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অতিক্রম</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করছে</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তা</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কিভাবে</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ট্যালির</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সাহায্য</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নিয়ে</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গণনা</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করা</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smtClean="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যায়</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smtClean="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প্রত্যেকে</a:t>
            </a:r>
            <a:r>
              <a:rPr lang="en-GB" sz="2925" b="1" i="1" dirty="0" smtClean="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চিন্তা</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2925" b="1" i="1"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কর</a:t>
            </a:r>
            <a:r>
              <a:rPr lang="en-GB" sz="2925" b="1" i="1"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p>
        </p:txBody>
      </p:sp>
      <p:pic>
        <p:nvPicPr>
          <p:cNvPr id="6" name="Picture 5">
            <a:extLst>
              <a:ext uri="{FF2B5EF4-FFF2-40B4-BE49-F238E27FC236}">
                <a16:creationId xmlns:a16="http://schemas.microsoft.com/office/drawing/2014/main" xmlns="" id="{3F94CD91-4375-4474-86FC-EB2A7421424C}"/>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165413" y="221023"/>
            <a:ext cx="2570187" cy="2535997"/>
          </a:xfrm>
          <a:prstGeom prst="ellipse">
            <a:avLst/>
          </a:prstGeom>
          <a:ln w="190500" cap="rnd">
            <a:solidFill>
              <a:srgbClr val="33CC33"/>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9" name="Arrow: Down 8">
            <a:extLst>
              <a:ext uri="{FF2B5EF4-FFF2-40B4-BE49-F238E27FC236}">
                <a16:creationId xmlns:a16="http://schemas.microsoft.com/office/drawing/2014/main" xmlns="" id="{A1B731E1-02E3-44AF-ACE5-4F1C62E1BB1D}"/>
              </a:ext>
            </a:extLst>
          </p:cNvPr>
          <p:cNvSpPr/>
          <p:nvPr/>
        </p:nvSpPr>
        <p:spPr>
          <a:xfrm>
            <a:off x="3288468" y="4345509"/>
            <a:ext cx="978732" cy="756478"/>
          </a:xfrm>
          <a:prstGeom prst="downArrow">
            <a:avLst/>
          </a:prstGeom>
          <a:solidFill>
            <a:srgbClr val="00B0F0"/>
          </a:solidFill>
          <a:scene3d>
            <a:camera prst="orthographicFront"/>
            <a:lightRig rig="threePt" dir="t"/>
          </a:scene3d>
          <a:sp3d>
            <a:bevelT w="165100" prst="coolSlant"/>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463"/>
          </a:p>
        </p:txBody>
      </p:sp>
    </p:spTree>
    <p:extLst>
      <p:ext uri="{BB962C8B-B14F-4D97-AF65-F5344CB8AC3E}">
        <p14:creationId xmlns:p14="http://schemas.microsoft.com/office/powerpoint/2010/main" val="32926263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nodeType="clickEffect">
                                  <p:stCondLst>
                                    <p:cond delay="0"/>
                                  </p:stCondLst>
                                  <p:iterate type="lt">
                                    <p:tmPct val="10000"/>
                                  </p:iterate>
                                  <p:childTnLst>
                                    <p:set>
                                      <p:cBhvr>
                                        <p:cTn id="11" dur="1" fill="hold">
                                          <p:stCondLst>
                                            <p:cond delay="0"/>
                                          </p:stCondLst>
                                        </p:cTn>
                                        <p:tgtEl>
                                          <p:spTgt spid="4">
                                            <p:txEl>
                                              <p:pRg st="0" end="0"/>
                                            </p:txEl>
                                          </p:spTgt>
                                        </p:tgtEl>
                                        <p:attrNameLst>
                                          <p:attrName>style.visibility</p:attrName>
                                        </p:attrNameLst>
                                      </p:cBhvr>
                                      <p:to>
                                        <p:strVal val="visible"/>
                                      </p:to>
                                    </p:set>
                                    <p:anim by="(-#ppt_w*2)" calcmode="lin" valueType="num">
                                      <p:cBhvr rctx="PPT">
                                        <p:cTn id="12" dur="500" autoRev="1" fill="hold">
                                          <p:stCondLst>
                                            <p:cond delay="0"/>
                                          </p:stCondLst>
                                        </p:cTn>
                                        <p:tgtEl>
                                          <p:spTgt spid="4">
                                            <p:txEl>
                                              <p:pRg st="0" end="0"/>
                                            </p:txEl>
                                          </p:spTgt>
                                        </p:tgtEl>
                                        <p:attrNameLst>
                                          <p:attrName>ppt_w</p:attrName>
                                        </p:attrNameLst>
                                      </p:cBhvr>
                                    </p:anim>
                                    <p:anim by="(#ppt_w*0.50)" calcmode="lin" valueType="num">
                                      <p:cBhvr>
                                        <p:cTn id="13" dur="500" decel="50000" autoRev="1" fill="hold">
                                          <p:stCondLst>
                                            <p:cond delay="0"/>
                                          </p:stCondLst>
                                        </p:cTn>
                                        <p:tgtEl>
                                          <p:spTgt spid="4">
                                            <p:txEl>
                                              <p:pRg st="0" end="0"/>
                                            </p:txEl>
                                          </p:spTgt>
                                        </p:tgtEl>
                                        <p:attrNameLst>
                                          <p:attrName>ppt_x</p:attrName>
                                        </p:attrNameLst>
                                      </p:cBhvr>
                                    </p:anim>
                                    <p:anim from="(-#ppt_h/2)" to="(#ppt_y)" calcmode="lin" valueType="num">
                                      <p:cBhvr>
                                        <p:cTn id="14" dur="1000" fill="hold">
                                          <p:stCondLst>
                                            <p:cond delay="0"/>
                                          </p:stCondLst>
                                        </p:cTn>
                                        <p:tgtEl>
                                          <p:spTgt spid="4">
                                            <p:txEl>
                                              <p:pRg st="0" end="0"/>
                                            </p:txEl>
                                          </p:spTgt>
                                        </p:tgtEl>
                                        <p:attrNameLst>
                                          <p:attrName>ppt_y</p:attrName>
                                        </p:attrNameLst>
                                      </p:cBhvr>
                                    </p:anim>
                                    <p:animRot by="21600000">
                                      <p:cBhvr>
                                        <p:cTn id="15" dur="1000" fill="hold">
                                          <p:stCondLst>
                                            <p:cond delay="0"/>
                                          </p:stCondLst>
                                        </p:cTn>
                                        <p:tgtEl>
                                          <p:spTgt spid="4">
                                            <p:txEl>
                                              <p:pRg st="0" end="0"/>
                                            </p:txEl>
                                          </p:spTgt>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20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heel(1)">
                                      <p:cBhvr>
                                        <p:cTn id="25" dur="20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80">
                                          <p:stCondLst>
                                            <p:cond delay="0"/>
                                          </p:stCondLst>
                                        </p:cTn>
                                        <p:tgtEl>
                                          <p:spTgt spid="9"/>
                                        </p:tgtEl>
                                      </p:cBhvr>
                                    </p:animEffect>
                                    <p:anim calcmode="lin" valueType="num">
                                      <p:cBhvr>
                                        <p:cTn id="31"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6" dur="26">
                                          <p:stCondLst>
                                            <p:cond delay="650"/>
                                          </p:stCondLst>
                                        </p:cTn>
                                        <p:tgtEl>
                                          <p:spTgt spid="9"/>
                                        </p:tgtEl>
                                      </p:cBhvr>
                                      <p:to x="100000" y="60000"/>
                                    </p:animScale>
                                    <p:animScale>
                                      <p:cBhvr>
                                        <p:cTn id="37" dur="166" decel="50000">
                                          <p:stCondLst>
                                            <p:cond delay="676"/>
                                          </p:stCondLst>
                                        </p:cTn>
                                        <p:tgtEl>
                                          <p:spTgt spid="9"/>
                                        </p:tgtEl>
                                      </p:cBhvr>
                                      <p:to x="100000" y="100000"/>
                                    </p:animScale>
                                    <p:animScale>
                                      <p:cBhvr>
                                        <p:cTn id="38" dur="26">
                                          <p:stCondLst>
                                            <p:cond delay="1312"/>
                                          </p:stCondLst>
                                        </p:cTn>
                                        <p:tgtEl>
                                          <p:spTgt spid="9"/>
                                        </p:tgtEl>
                                      </p:cBhvr>
                                      <p:to x="100000" y="80000"/>
                                    </p:animScale>
                                    <p:animScale>
                                      <p:cBhvr>
                                        <p:cTn id="39" dur="166" decel="50000">
                                          <p:stCondLst>
                                            <p:cond delay="1338"/>
                                          </p:stCondLst>
                                        </p:cTn>
                                        <p:tgtEl>
                                          <p:spTgt spid="9"/>
                                        </p:tgtEl>
                                      </p:cBhvr>
                                      <p:to x="100000" y="100000"/>
                                    </p:animScale>
                                    <p:animScale>
                                      <p:cBhvr>
                                        <p:cTn id="40" dur="26">
                                          <p:stCondLst>
                                            <p:cond delay="1642"/>
                                          </p:stCondLst>
                                        </p:cTn>
                                        <p:tgtEl>
                                          <p:spTgt spid="9"/>
                                        </p:tgtEl>
                                      </p:cBhvr>
                                      <p:to x="100000" y="90000"/>
                                    </p:animScale>
                                    <p:animScale>
                                      <p:cBhvr>
                                        <p:cTn id="41" dur="166" decel="50000">
                                          <p:stCondLst>
                                            <p:cond delay="1668"/>
                                          </p:stCondLst>
                                        </p:cTn>
                                        <p:tgtEl>
                                          <p:spTgt spid="9"/>
                                        </p:tgtEl>
                                      </p:cBhvr>
                                      <p:to x="100000" y="100000"/>
                                    </p:animScale>
                                    <p:animScale>
                                      <p:cBhvr>
                                        <p:cTn id="42" dur="26">
                                          <p:stCondLst>
                                            <p:cond delay="1808"/>
                                          </p:stCondLst>
                                        </p:cTn>
                                        <p:tgtEl>
                                          <p:spTgt spid="9"/>
                                        </p:tgtEl>
                                      </p:cBhvr>
                                      <p:to x="100000" y="95000"/>
                                    </p:animScale>
                                    <p:animScale>
                                      <p:cBhvr>
                                        <p:cTn id="43" dur="166" decel="50000">
                                          <p:stCondLst>
                                            <p:cond delay="1834"/>
                                          </p:stCondLst>
                                        </p:cTn>
                                        <p:tgtEl>
                                          <p:spTgt spid="9"/>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grpId="0"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box(in)">
                                      <p:cBhvr>
                                        <p:cTn id="48" dur="2000"/>
                                        <p:tgtEl>
                                          <p:spTgt spid="5"/>
                                        </p:tgtEl>
                                      </p:cBhvr>
                                    </p:animEffect>
                                  </p:childTnLst>
                                </p:cTn>
                              </p:par>
                            </p:childTnLst>
                          </p:cTn>
                        </p:par>
                      </p:childTnLst>
                    </p:cTn>
                  </p:par>
                  <p:par>
                    <p:cTn id="49" fill="hold">
                      <p:stCondLst>
                        <p:cond delay="indefinite"/>
                      </p:stCondLst>
                      <p:childTnLst>
                        <p:par>
                          <p:cTn id="50" fill="hold">
                            <p:stCondLst>
                              <p:cond delay="0"/>
                            </p:stCondLst>
                            <p:childTnLst>
                              <p:par>
                                <p:cTn id="51" presetID="41" presetClass="entr" presetSubtype="0" fill="hold" nodeType="clickEffect">
                                  <p:stCondLst>
                                    <p:cond delay="0"/>
                                  </p:stCondLst>
                                  <p:iterate type="lt">
                                    <p:tmPct val="10000"/>
                                  </p:iterate>
                                  <p:childTnLst>
                                    <p:set>
                                      <p:cBhvr>
                                        <p:cTn id="52" dur="1" fill="hold">
                                          <p:stCondLst>
                                            <p:cond delay="0"/>
                                          </p:stCondLst>
                                        </p:cTn>
                                        <p:tgtEl>
                                          <p:spTgt spid="5">
                                            <p:txEl>
                                              <p:pRg st="0" end="0"/>
                                            </p:txEl>
                                          </p:spTgt>
                                        </p:tgtEl>
                                        <p:attrNameLst>
                                          <p:attrName>style.visibility</p:attrName>
                                        </p:attrNameLst>
                                      </p:cBhvr>
                                      <p:to>
                                        <p:strVal val="visible"/>
                                      </p:to>
                                    </p:set>
                                    <p:anim calcmode="lin" valueType="num">
                                      <p:cBhvr>
                                        <p:cTn id="53"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55"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FD08329B-A3B7-4CEA-8EDE-C4A7E6591B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7386" y="1414961"/>
            <a:ext cx="4884214" cy="4165263"/>
          </a:xfrm>
          <a:prstGeom prst="rect">
            <a:avLst/>
          </a:prstGeom>
        </p:spPr>
      </p:pic>
      <p:graphicFrame>
        <p:nvGraphicFramePr>
          <p:cNvPr id="4" name="Table 4">
            <a:extLst>
              <a:ext uri="{FF2B5EF4-FFF2-40B4-BE49-F238E27FC236}">
                <a16:creationId xmlns:a16="http://schemas.microsoft.com/office/drawing/2014/main" xmlns="" id="{53FA07EE-4E91-44AD-A0DC-0A13A4227540}"/>
              </a:ext>
            </a:extLst>
          </p:cNvPr>
          <p:cNvGraphicFramePr>
            <a:graphicFrameLocks noGrp="1"/>
          </p:cNvGraphicFramePr>
          <p:nvPr>
            <p:extLst>
              <p:ext uri="{D42A27DB-BD31-4B8C-83A1-F6EECF244321}">
                <p14:modId xmlns:p14="http://schemas.microsoft.com/office/powerpoint/2010/main" val="4188177116"/>
              </p:ext>
            </p:extLst>
          </p:nvPr>
        </p:nvGraphicFramePr>
        <p:xfrm>
          <a:off x="5430983" y="1620982"/>
          <a:ext cx="4355240" cy="3256607"/>
        </p:xfrm>
        <a:graphic>
          <a:graphicData uri="http://schemas.openxmlformats.org/drawingml/2006/table">
            <a:tbl>
              <a:tblPr firstRow="1" bandRow="1">
                <a:tableStyleId>{616DA210-FB5B-4158-B5E0-FEB733F419BA}</a:tableStyleId>
              </a:tblPr>
              <a:tblGrid>
                <a:gridCol w="2244435">
                  <a:extLst>
                    <a:ext uri="{9D8B030D-6E8A-4147-A177-3AD203B41FA5}">
                      <a16:colId xmlns:a16="http://schemas.microsoft.com/office/drawing/2014/main" xmlns="" val="3637492969"/>
                    </a:ext>
                  </a:extLst>
                </a:gridCol>
                <a:gridCol w="2110805">
                  <a:extLst>
                    <a:ext uri="{9D8B030D-6E8A-4147-A177-3AD203B41FA5}">
                      <a16:colId xmlns:a16="http://schemas.microsoft.com/office/drawing/2014/main" xmlns="" val="2871171080"/>
                    </a:ext>
                  </a:extLst>
                </a:gridCol>
              </a:tblGrid>
              <a:tr h="5383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300" b="0" u="none" strike="noStrike" kern="120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rPr>
                        <a:t> </a:t>
                      </a:r>
                      <a:endParaRPr lang="en-GB" sz="1300" dirty="0">
                        <a:latin typeface="NikoshBAN" panose="02000000000000000000" pitchFamily="2" charset="0"/>
                        <a:cs typeface="NikoshBAN" panose="02000000000000000000" pitchFamily="2" charset="0"/>
                      </a:endParaRPr>
                    </a:p>
                  </a:txBody>
                  <a:tcPr marL="74295" marR="74295" marT="37148" marB="37148"/>
                </a:tc>
                <a:tc>
                  <a:txBody>
                    <a:bodyPr/>
                    <a:lstStyle/>
                    <a:p>
                      <a:r>
                        <a:rPr kumimoji="0" lang="en-GB" sz="2600" b="0" u="none" strike="noStrike" kern="1200" cap="none" spc="0" normalizeH="0" baseline="0" noProof="0" dirty="0">
                          <a:ln>
                            <a:noFill/>
                          </a:ln>
                          <a:solidFill>
                            <a:prstClr val="black"/>
                          </a:solidFill>
                          <a:effectLst/>
                          <a:uLnTx/>
                          <a:uFillTx/>
                          <a:latin typeface="NikoshBAN" panose="02000000000000000000" pitchFamily="2" charset="0"/>
                          <a:cs typeface="NikoshBAN" panose="02000000000000000000" pitchFamily="2" charset="0"/>
                        </a:rPr>
                        <a:t> </a:t>
                      </a:r>
                      <a:endParaRPr lang="en-GB" sz="2600" dirty="0">
                        <a:latin typeface="NikoshBAN" panose="02000000000000000000" pitchFamily="2" charset="0"/>
                        <a:cs typeface="NikoshBAN" panose="02000000000000000000" pitchFamily="2" charset="0"/>
                      </a:endParaRPr>
                    </a:p>
                  </a:txBody>
                  <a:tcPr marL="74295" marR="74295" marT="37148" marB="37148"/>
                </a:tc>
                <a:extLst>
                  <a:ext uri="{0D108BD9-81ED-4DB2-BD59-A6C34878D82A}">
                    <a16:rowId xmlns:a16="http://schemas.microsoft.com/office/drawing/2014/main" xmlns="" val="155604357"/>
                  </a:ext>
                </a:extLst>
              </a:tr>
              <a:tr h="543644">
                <a:tc>
                  <a:txBody>
                    <a:bodyPr/>
                    <a:lstStyle/>
                    <a:p>
                      <a:endParaRPr lang="en-GB" sz="1100" dirty="0">
                        <a:latin typeface="NikoshBAN" panose="02000000000000000000" pitchFamily="2" charset="0"/>
                        <a:cs typeface="NikoshBAN" panose="02000000000000000000" pitchFamily="2" charset="0"/>
                      </a:endParaRPr>
                    </a:p>
                  </a:txBody>
                  <a:tcPr marL="74295" marR="74295" marT="37148" marB="37148"/>
                </a:tc>
                <a:tc>
                  <a:txBody>
                    <a:bodyPr/>
                    <a:lstStyle/>
                    <a:p>
                      <a:endParaRPr lang="en-GB" sz="2600" dirty="0">
                        <a:latin typeface="NikoshBAN" panose="02000000000000000000" pitchFamily="2" charset="0"/>
                        <a:cs typeface="NikoshBAN" panose="02000000000000000000" pitchFamily="2" charset="0"/>
                      </a:endParaRPr>
                    </a:p>
                  </a:txBody>
                  <a:tcPr marL="74295" marR="74295" marT="37148" marB="37148"/>
                </a:tc>
                <a:extLst>
                  <a:ext uri="{0D108BD9-81ED-4DB2-BD59-A6C34878D82A}">
                    <a16:rowId xmlns:a16="http://schemas.microsoft.com/office/drawing/2014/main" xmlns="" val="1617944890"/>
                  </a:ext>
                </a:extLst>
              </a:tr>
              <a:tr h="543644">
                <a:tc>
                  <a:txBody>
                    <a:bodyPr/>
                    <a:lstStyle/>
                    <a:p>
                      <a:r>
                        <a:rPr kumimoji="0" lang="en-GB" sz="2000" b="0" i="0" u="none" strike="noStrike" kern="1200" cap="none" spc="0" normalizeH="0" baseline="0" noProof="0" dirty="0">
                          <a:ln>
                            <a:noFill/>
                          </a:ln>
                          <a:solidFill>
                            <a:prstClr val="black"/>
                          </a:solidFill>
                          <a:effectLst/>
                          <a:uLnTx/>
                          <a:uFillTx/>
                          <a:latin typeface="NikoshBAN" panose="02000000000000000000" pitchFamily="2" charset="0"/>
                          <a:ea typeface="+mn-ea"/>
                          <a:cs typeface="NikoshBAN" panose="02000000000000000000" pitchFamily="2" charset="0"/>
                        </a:rPr>
                        <a:t> </a:t>
                      </a:r>
                    </a:p>
                  </a:txBody>
                  <a:tcPr marL="74295" marR="74295" marT="37148" marB="37148"/>
                </a:tc>
                <a:tc>
                  <a:txBody>
                    <a:bodyPr/>
                    <a:lstStyle/>
                    <a:p>
                      <a:endParaRPr lang="en-GB" sz="2600" dirty="0">
                        <a:latin typeface="NikoshBAN" panose="02000000000000000000" pitchFamily="2" charset="0"/>
                        <a:cs typeface="NikoshBAN" panose="02000000000000000000" pitchFamily="2" charset="0"/>
                      </a:endParaRPr>
                    </a:p>
                  </a:txBody>
                  <a:tcPr marL="74295" marR="74295" marT="37148" marB="37148"/>
                </a:tc>
                <a:extLst>
                  <a:ext uri="{0D108BD9-81ED-4DB2-BD59-A6C34878D82A}">
                    <a16:rowId xmlns:a16="http://schemas.microsoft.com/office/drawing/2014/main" xmlns="" val="1261429917"/>
                  </a:ext>
                </a:extLst>
              </a:tr>
              <a:tr h="543644">
                <a:tc>
                  <a:txBody>
                    <a:bodyPr/>
                    <a:lstStyle/>
                    <a:p>
                      <a:endParaRPr lang="en-GB" sz="2000" dirty="0">
                        <a:latin typeface="NikoshBAN" panose="02000000000000000000" pitchFamily="2" charset="0"/>
                        <a:cs typeface="NikoshBAN" panose="02000000000000000000" pitchFamily="2" charset="0"/>
                      </a:endParaRPr>
                    </a:p>
                  </a:txBody>
                  <a:tcPr marL="74295" marR="74295" marT="37148" marB="37148"/>
                </a:tc>
                <a:tc>
                  <a:txBody>
                    <a:bodyPr/>
                    <a:lstStyle/>
                    <a:p>
                      <a:endParaRPr lang="en-GB" sz="2600" dirty="0">
                        <a:latin typeface="NikoshBAN" panose="02000000000000000000" pitchFamily="2" charset="0"/>
                        <a:cs typeface="NikoshBAN" panose="02000000000000000000" pitchFamily="2" charset="0"/>
                      </a:endParaRPr>
                    </a:p>
                  </a:txBody>
                  <a:tcPr marL="74295" marR="74295" marT="37148" marB="37148"/>
                </a:tc>
                <a:extLst>
                  <a:ext uri="{0D108BD9-81ED-4DB2-BD59-A6C34878D82A}">
                    <a16:rowId xmlns:a16="http://schemas.microsoft.com/office/drawing/2014/main" xmlns="" val="2020890917"/>
                  </a:ext>
                </a:extLst>
              </a:tr>
              <a:tr h="543644">
                <a:tc>
                  <a:txBody>
                    <a:bodyPr/>
                    <a:lstStyle/>
                    <a:p>
                      <a:endParaRPr lang="en-GB" sz="2000" dirty="0">
                        <a:latin typeface="NikoshBAN" panose="02000000000000000000" pitchFamily="2" charset="0"/>
                        <a:cs typeface="NikoshBAN" panose="02000000000000000000" pitchFamily="2" charset="0"/>
                      </a:endParaRPr>
                    </a:p>
                  </a:txBody>
                  <a:tcPr marL="74295" marR="74295" marT="37148" marB="37148"/>
                </a:tc>
                <a:tc>
                  <a:txBody>
                    <a:bodyPr/>
                    <a:lstStyle/>
                    <a:p>
                      <a:endParaRPr lang="en-GB" sz="2600" dirty="0">
                        <a:latin typeface="NikoshBAN" panose="02000000000000000000" pitchFamily="2" charset="0"/>
                        <a:cs typeface="NikoshBAN" panose="02000000000000000000" pitchFamily="2" charset="0"/>
                      </a:endParaRPr>
                    </a:p>
                  </a:txBody>
                  <a:tcPr marL="74295" marR="74295" marT="37148" marB="37148"/>
                </a:tc>
                <a:extLst>
                  <a:ext uri="{0D108BD9-81ED-4DB2-BD59-A6C34878D82A}">
                    <a16:rowId xmlns:a16="http://schemas.microsoft.com/office/drawing/2014/main" xmlns="" val="12142867"/>
                  </a:ext>
                </a:extLst>
              </a:tr>
              <a:tr h="543644">
                <a:tc>
                  <a:txBody>
                    <a:bodyPr/>
                    <a:lstStyle/>
                    <a:p>
                      <a:endParaRPr lang="en-GB" sz="2000" dirty="0">
                        <a:latin typeface="NikoshBAN" panose="02000000000000000000" pitchFamily="2" charset="0"/>
                        <a:cs typeface="NikoshBAN" panose="02000000000000000000" pitchFamily="2" charset="0"/>
                      </a:endParaRPr>
                    </a:p>
                  </a:txBody>
                  <a:tcPr marL="74295" marR="74295" marT="37148" marB="37148"/>
                </a:tc>
                <a:tc>
                  <a:txBody>
                    <a:bodyPr/>
                    <a:lstStyle/>
                    <a:p>
                      <a:endParaRPr lang="en-GB" sz="2600" dirty="0">
                        <a:latin typeface="NikoshBAN" panose="02000000000000000000" pitchFamily="2" charset="0"/>
                        <a:cs typeface="NikoshBAN" panose="02000000000000000000" pitchFamily="2" charset="0"/>
                      </a:endParaRPr>
                    </a:p>
                  </a:txBody>
                  <a:tcPr marL="74295" marR="74295" marT="37148" marB="37148"/>
                </a:tc>
                <a:extLst>
                  <a:ext uri="{0D108BD9-81ED-4DB2-BD59-A6C34878D82A}">
                    <a16:rowId xmlns:a16="http://schemas.microsoft.com/office/drawing/2014/main" xmlns="" val="845726014"/>
                  </a:ext>
                </a:extLst>
              </a:tr>
            </a:tbl>
          </a:graphicData>
        </a:graphic>
      </p:graphicFrame>
      <p:cxnSp>
        <p:nvCxnSpPr>
          <p:cNvPr id="7" name="Straight Connector 6">
            <a:extLst>
              <a:ext uri="{FF2B5EF4-FFF2-40B4-BE49-F238E27FC236}">
                <a16:creationId xmlns:a16="http://schemas.microsoft.com/office/drawing/2014/main" xmlns="" id="{D14A607C-03E7-47D7-B67E-8FCD0FD236EF}"/>
              </a:ext>
            </a:extLst>
          </p:cNvPr>
          <p:cNvCxnSpPr/>
          <p:nvPr/>
        </p:nvCxnSpPr>
        <p:spPr>
          <a:xfrm>
            <a:off x="8403861" y="2231042"/>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8" name="Straight Connector 7">
            <a:extLst>
              <a:ext uri="{FF2B5EF4-FFF2-40B4-BE49-F238E27FC236}">
                <a16:creationId xmlns:a16="http://schemas.microsoft.com/office/drawing/2014/main" xmlns="" id="{D659CDD8-7A71-40DA-8452-3D93B9E65DEF}"/>
              </a:ext>
            </a:extLst>
          </p:cNvPr>
          <p:cNvCxnSpPr/>
          <p:nvPr/>
        </p:nvCxnSpPr>
        <p:spPr>
          <a:xfrm>
            <a:off x="8525656" y="2231042"/>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9" name="Straight Connector 8">
            <a:extLst>
              <a:ext uri="{FF2B5EF4-FFF2-40B4-BE49-F238E27FC236}">
                <a16:creationId xmlns:a16="http://schemas.microsoft.com/office/drawing/2014/main" xmlns="" id="{EAFBF806-7AB4-4B39-AE79-B76E2F970B7D}"/>
              </a:ext>
            </a:extLst>
          </p:cNvPr>
          <p:cNvCxnSpPr/>
          <p:nvPr/>
        </p:nvCxnSpPr>
        <p:spPr>
          <a:xfrm>
            <a:off x="8647451" y="2258752"/>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9" name="Straight Connector 18">
            <a:extLst>
              <a:ext uri="{FF2B5EF4-FFF2-40B4-BE49-F238E27FC236}">
                <a16:creationId xmlns:a16="http://schemas.microsoft.com/office/drawing/2014/main" xmlns="" id="{4D11A03D-4136-40D0-9826-110128770FF1}"/>
              </a:ext>
            </a:extLst>
          </p:cNvPr>
          <p:cNvCxnSpPr>
            <a:cxnSpLocks/>
          </p:cNvCxnSpPr>
          <p:nvPr/>
        </p:nvCxnSpPr>
        <p:spPr>
          <a:xfrm flipH="1">
            <a:off x="8400806" y="2782003"/>
            <a:ext cx="344081"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2" name="Straight Connector 21">
            <a:extLst>
              <a:ext uri="{FF2B5EF4-FFF2-40B4-BE49-F238E27FC236}">
                <a16:creationId xmlns:a16="http://schemas.microsoft.com/office/drawing/2014/main" xmlns="" id="{0F213D07-91C4-4275-9E29-D51A08C59536}"/>
              </a:ext>
            </a:extLst>
          </p:cNvPr>
          <p:cNvCxnSpPr/>
          <p:nvPr/>
        </p:nvCxnSpPr>
        <p:spPr>
          <a:xfrm>
            <a:off x="8402835" y="3865234"/>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3" name="Straight Connector 22">
            <a:extLst>
              <a:ext uri="{FF2B5EF4-FFF2-40B4-BE49-F238E27FC236}">
                <a16:creationId xmlns:a16="http://schemas.microsoft.com/office/drawing/2014/main" xmlns="" id="{29AF215F-45AD-4F93-A97E-891CAFE7C4EF}"/>
              </a:ext>
            </a:extLst>
          </p:cNvPr>
          <p:cNvCxnSpPr/>
          <p:nvPr/>
        </p:nvCxnSpPr>
        <p:spPr>
          <a:xfrm>
            <a:off x="8378478" y="3322763"/>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4" name="Straight Connector 23">
            <a:extLst>
              <a:ext uri="{FF2B5EF4-FFF2-40B4-BE49-F238E27FC236}">
                <a16:creationId xmlns:a16="http://schemas.microsoft.com/office/drawing/2014/main" xmlns="" id="{1DA73C2B-CC5C-4E04-ABDA-88A3777B28DE}"/>
              </a:ext>
            </a:extLst>
          </p:cNvPr>
          <p:cNvCxnSpPr/>
          <p:nvPr/>
        </p:nvCxnSpPr>
        <p:spPr>
          <a:xfrm>
            <a:off x="8403861" y="2768148"/>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5" name="Straight Connector 24">
            <a:extLst>
              <a:ext uri="{FF2B5EF4-FFF2-40B4-BE49-F238E27FC236}">
                <a16:creationId xmlns:a16="http://schemas.microsoft.com/office/drawing/2014/main" xmlns="" id="{2ECC586B-D510-400E-A9E3-9838038E186D}"/>
              </a:ext>
            </a:extLst>
          </p:cNvPr>
          <p:cNvCxnSpPr/>
          <p:nvPr/>
        </p:nvCxnSpPr>
        <p:spPr>
          <a:xfrm>
            <a:off x="8525656" y="2809713"/>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6" name="Straight Connector 25">
            <a:extLst>
              <a:ext uri="{FF2B5EF4-FFF2-40B4-BE49-F238E27FC236}">
                <a16:creationId xmlns:a16="http://schemas.microsoft.com/office/drawing/2014/main" xmlns="" id="{CDEA5810-AA34-484C-AC71-CB5A9213A3F5}"/>
              </a:ext>
            </a:extLst>
          </p:cNvPr>
          <p:cNvCxnSpPr/>
          <p:nvPr/>
        </p:nvCxnSpPr>
        <p:spPr>
          <a:xfrm>
            <a:off x="8647451" y="2795858"/>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7" name="Straight Connector 26">
            <a:extLst>
              <a:ext uri="{FF2B5EF4-FFF2-40B4-BE49-F238E27FC236}">
                <a16:creationId xmlns:a16="http://schemas.microsoft.com/office/drawing/2014/main" xmlns="" id="{3FC4AC46-B5D4-458E-9617-1A3AC28E6161}"/>
              </a:ext>
            </a:extLst>
          </p:cNvPr>
          <p:cNvCxnSpPr/>
          <p:nvPr/>
        </p:nvCxnSpPr>
        <p:spPr>
          <a:xfrm>
            <a:off x="8744887" y="2782003"/>
            <a:ext cx="0" cy="452188"/>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sp>
        <p:nvSpPr>
          <p:cNvPr id="35" name="TextBox 34">
            <a:extLst>
              <a:ext uri="{FF2B5EF4-FFF2-40B4-BE49-F238E27FC236}">
                <a16:creationId xmlns:a16="http://schemas.microsoft.com/office/drawing/2014/main" xmlns="" id="{7F392150-C300-4AEA-B0C8-913E5432322F}"/>
              </a:ext>
            </a:extLst>
          </p:cNvPr>
          <p:cNvSpPr txBox="1"/>
          <p:nvPr/>
        </p:nvSpPr>
        <p:spPr>
          <a:xfrm>
            <a:off x="5648256" y="1701703"/>
            <a:ext cx="1997438" cy="400110"/>
          </a:xfrm>
          <a:prstGeom prst="rect">
            <a:avLst/>
          </a:prstGeom>
          <a:noFill/>
          <a:ln w="57150">
            <a:noFill/>
            <a:prstDash val="solid"/>
          </a:ln>
        </p:spPr>
        <p:txBody>
          <a:bodyPr wrap="square" rtlCol="0">
            <a:spAutoFit/>
          </a:bodyPr>
          <a:lstStyle/>
          <a:p>
            <a:pPr algn="just" defTabSz="742950"/>
            <a:r>
              <a:rPr lang="en-GB" sz="2000" dirty="0" err="1">
                <a:solidFill>
                  <a:prstClr val="black"/>
                </a:solidFill>
                <a:latin typeface="NikoshBAN" panose="02000000000000000000" pitchFamily="2" charset="0"/>
                <a:cs typeface="NikoshBAN" panose="02000000000000000000" pitchFamily="2" charset="0"/>
              </a:rPr>
              <a:t>যানবাহনের</a:t>
            </a:r>
            <a:r>
              <a:rPr lang="en-GB" sz="2000" dirty="0">
                <a:solidFill>
                  <a:prstClr val="black"/>
                </a:solidFill>
                <a:latin typeface="NikoshBAN" panose="02000000000000000000" pitchFamily="2" charset="0"/>
                <a:cs typeface="NikoshBAN" panose="02000000000000000000" pitchFamily="2" charset="0"/>
              </a:rPr>
              <a:t> </a:t>
            </a:r>
            <a:r>
              <a:rPr lang="en-GB" sz="2000" dirty="0" err="1">
                <a:solidFill>
                  <a:prstClr val="black"/>
                </a:solidFill>
                <a:latin typeface="NikoshBAN" panose="02000000000000000000" pitchFamily="2" charset="0"/>
                <a:cs typeface="NikoshBAN" panose="02000000000000000000" pitchFamily="2" charset="0"/>
              </a:rPr>
              <a:t>নাম</a:t>
            </a:r>
            <a:endParaRPr lang="en-GB" sz="2000" dirty="0">
              <a:solidFill>
                <a:prstClr val="black"/>
              </a:solidFill>
              <a:latin typeface="NikoshBAN" panose="02000000000000000000" pitchFamily="2" charset="0"/>
              <a:cs typeface="NikoshBAN" panose="02000000000000000000" pitchFamily="2" charset="0"/>
            </a:endParaRPr>
          </a:p>
        </p:txBody>
      </p:sp>
      <p:sp>
        <p:nvSpPr>
          <p:cNvPr id="36" name="TextBox 35">
            <a:extLst>
              <a:ext uri="{FF2B5EF4-FFF2-40B4-BE49-F238E27FC236}">
                <a16:creationId xmlns:a16="http://schemas.microsoft.com/office/drawing/2014/main" xmlns="" id="{B39BBB0F-BFBD-418A-9117-ECF6FC550C30}"/>
              </a:ext>
            </a:extLst>
          </p:cNvPr>
          <p:cNvSpPr txBox="1"/>
          <p:nvPr/>
        </p:nvSpPr>
        <p:spPr>
          <a:xfrm>
            <a:off x="8018177" y="1764805"/>
            <a:ext cx="1646250" cy="400110"/>
          </a:xfrm>
          <a:prstGeom prst="rect">
            <a:avLst/>
          </a:prstGeom>
          <a:noFill/>
          <a:ln w="57150">
            <a:noFill/>
            <a:prstDash val="solid"/>
          </a:ln>
        </p:spPr>
        <p:txBody>
          <a:bodyPr wrap="square" rtlCol="0">
            <a:spAutoFit/>
          </a:bodyPr>
          <a:lstStyle/>
          <a:p>
            <a:pPr algn="just" defTabSz="742950"/>
            <a:r>
              <a:rPr lang="en-GB" sz="2000" dirty="0">
                <a:solidFill>
                  <a:prstClr val="black"/>
                </a:solidFill>
                <a:latin typeface="NikoshBAN" panose="02000000000000000000" pitchFamily="2" charset="0"/>
                <a:cs typeface="NikoshBAN" panose="02000000000000000000" pitchFamily="2" charset="0"/>
              </a:rPr>
              <a:t>ট</a:t>
            </a:r>
            <a:r>
              <a:rPr lang="as-IN" sz="2000" dirty="0">
                <a:solidFill>
                  <a:prstClr val="black"/>
                </a:solidFill>
                <a:latin typeface="NikoshBAN" panose="02000000000000000000" pitchFamily="2" charset="0"/>
                <a:cs typeface="NikoshBAN" panose="02000000000000000000" pitchFamily="2" charset="0"/>
              </a:rPr>
              <a:t>্</a:t>
            </a:r>
            <a:r>
              <a:rPr lang="en-GB" sz="2000" dirty="0">
                <a:solidFill>
                  <a:prstClr val="black"/>
                </a:solidFill>
                <a:latin typeface="NikoshBAN" panose="02000000000000000000" pitchFamily="2" charset="0"/>
                <a:cs typeface="NikoshBAN" panose="02000000000000000000" pitchFamily="2" charset="0"/>
              </a:rPr>
              <a:t>য</a:t>
            </a:r>
            <a:r>
              <a:rPr lang="as-IN" sz="2000" dirty="0">
                <a:solidFill>
                  <a:prstClr val="black"/>
                </a:solidFill>
                <a:latin typeface="NikoshBAN" panose="02000000000000000000" pitchFamily="2" charset="0"/>
                <a:cs typeface="NikoshBAN" panose="02000000000000000000" pitchFamily="2" charset="0"/>
              </a:rPr>
              <a:t>া</a:t>
            </a:r>
            <a:r>
              <a:rPr lang="en-GB" sz="2000" dirty="0">
                <a:solidFill>
                  <a:prstClr val="black"/>
                </a:solidFill>
                <a:latin typeface="NikoshBAN" panose="02000000000000000000" pitchFamily="2" charset="0"/>
                <a:cs typeface="NikoshBAN" panose="02000000000000000000" pitchFamily="2" charset="0"/>
              </a:rPr>
              <a:t>ল</a:t>
            </a:r>
            <a:r>
              <a:rPr lang="as-IN" sz="2000" dirty="0">
                <a:solidFill>
                  <a:prstClr val="black"/>
                </a:solidFill>
                <a:latin typeface="NikoshBAN" panose="02000000000000000000" pitchFamily="2" charset="0"/>
                <a:cs typeface="NikoshBAN" panose="02000000000000000000" pitchFamily="2" charset="0"/>
              </a:rPr>
              <a:t>ি</a:t>
            </a:r>
            <a:r>
              <a:rPr lang="en-GB" sz="2000" dirty="0">
                <a:solidFill>
                  <a:prstClr val="black"/>
                </a:solidFill>
                <a:latin typeface="NikoshBAN" panose="02000000000000000000" pitchFamily="2" charset="0"/>
                <a:cs typeface="NikoshBAN" panose="02000000000000000000" pitchFamily="2" charset="0"/>
              </a:rPr>
              <a:t> </a:t>
            </a:r>
            <a:r>
              <a:rPr lang="en-GB" sz="2000" dirty="0" err="1">
                <a:solidFill>
                  <a:prstClr val="black"/>
                </a:solidFill>
                <a:latin typeface="NikoshBAN" panose="02000000000000000000" pitchFamily="2" charset="0"/>
                <a:cs typeface="NikoshBAN" panose="02000000000000000000" pitchFamily="2" charset="0"/>
              </a:rPr>
              <a:t>সং</a:t>
            </a:r>
            <a:r>
              <a:rPr lang="as-IN" sz="2000" dirty="0">
                <a:solidFill>
                  <a:prstClr val="black"/>
                </a:solidFill>
                <a:latin typeface="NikoshBAN" panose="02000000000000000000" pitchFamily="2" charset="0"/>
                <a:cs typeface="NikoshBAN" panose="02000000000000000000" pitchFamily="2" charset="0"/>
              </a:rPr>
              <a:t>খ</a:t>
            </a:r>
            <a:r>
              <a:rPr lang="en-GB" sz="2000" dirty="0">
                <a:solidFill>
                  <a:prstClr val="black"/>
                </a:solidFill>
                <a:latin typeface="NikoshBAN" panose="02000000000000000000" pitchFamily="2" charset="0"/>
                <a:cs typeface="NikoshBAN" panose="02000000000000000000" pitchFamily="2" charset="0"/>
              </a:rPr>
              <a:t>্</a:t>
            </a:r>
            <a:r>
              <a:rPr lang="as-IN" sz="2000" dirty="0">
                <a:solidFill>
                  <a:prstClr val="black"/>
                </a:solidFill>
                <a:latin typeface="NikoshBAN" panose="02000000000000000000" pitchFamily="2" charset="0"/>
                <a:cs typeface="NikoshBAN" panose="02000000000000000000" pitchFamily="2" charset="0"/>
              </a:rPr>
              <a:t>য</a:t>
            </a:r>
            <a:r>
              <a:rPr lang="en-GB" sz="2000" dirty="0">
                <a:solidFill>
                  <a:prstClr val="black"/>
                </a:solidFill>
                <a:latin typeface="NikoshBAN" panose="02000000000000000000" pitchFamily="2" charset="0"/>
                <a:cs typeface="NikoshBAN" panose="02000000000000000000" pitchFamily="2" charset="0"/>
              </a:rPr>
              <a:t>া</a:t>
            </a:r>
          </a:p>
        </p:txBody>
      </p:sp>
      <p:sp>
        <p:nvSpPr>
          <p:cNvPr id="37" name="TextBox 36">
            <a:extLst>
              <a:ext uri="{FF2B5EF4-FFF2-40B4-BE49-F238E27FC236}">
                <a16:creationId xmlns:a16="http://schemas.microsoft.com/office/drawing/2014/main" xmlns="" id="{C0B3FD57-F119-4C26-AD38-8B6CF0FFFF0F}"/>
              </a:ext>
            </a:extLst>
          </p:cNvPr>
          <p:cNvSpPr txBox="1"/>
          <p:nvPr/>
        </p:nvSpPr>
        <p:spPr>
          <a:xfrm>
            <a:off x="5648256" y="2264532"/>
            <a:ext cx="1997438" cy="461665"/>
          </a:xfrm>
          <a:prstGeom prst="rect">
            <a:avLst/>
          </a:prstGeom>
          <a:noFill/>
          <a:ln w="57150">
            <a:noFill/>
            <a:prstDash val="solid"/>
          </a:ln>
        </p:spPr>
        <p:txBody>
          <a:bodyPr wrap="square" rtlCol="0">
            <a:spAutoFit/>
          </a:bodyPr>
          <a:lstStyle/>
          <a:p>
            <a:pPr algn="just" defTabSz="742950"/>
            <a:r>
              <a:rPr lang="en-GB" sz="2400" dirty="0">
                <a:solidFill>
                  <a:prstClr val="black"/>
                </a:solidFill>
                <a:latin typeface="NikoshBAN" panose="02000000000000000000" pitchFamily="2" charset="0"/>
                <a:cs typeface="NikoshBAN" panose="02000000000000000000" pitchFamily="2" charset="0"/>
              </a:rPr>
              <a:t>ব</a:t>
            </a:r>
            <a:r>
              <a:rPr lang="as-IN" sz="2400" dirty="0">
                <a:solidFill>
                  <a:prstClr val="black"/>
                </a:solidFill>
                <a:latin typeface="NikoshBAN" panose="02000000000000000000" pitchFamily="2" charset="0"/>
                <a:cs typeface="NikoshBAN" panose="02000000000000000000" pitchFamily="2" charset="0"/>
              </a:rPr>
              <a:t>া</a:t>
            </a:r>
            <a:r>
              <a:rPr lang="en-GB" sz="2400" dirty="0">
                <a:solidFill>
                  <a:prstClr val="black"/>
                </a:solidFill>
                <a:latin typeface="NikoshBAN" panose="02000000000000000000" pitchFamily="2" charset="0"/>
                <a:cs typeface="NikoshBAN" panose="02000000000000000000" pitchFamily="2" charset="0"/>
              </a:rPr>
              <a:t>ই </a:t>
            </a:r>
            <a:r>
              <a:rPr lang="en-GB" sz="2400" dirty="0" err="1">
                <a:solidFill>
                  <a:prstClr val="black"/>
                </a:solidFill>
                <a:latin typeface="NikoshBAN" panose="02000000000000000000" pitchFamily="2" charset="0"/>
                <a:cs typeface="NikoshBAN" panose="02000000000000000000" pitchFamily="2" charset="0"/>
              </a:rPr>
              <a:t>সাইকেল</a:t>
            </a:r>
            <a:endParaRPr lang="en-GB" sz="2400" dirty="0">
              <a:solidFill>
                <a:prstClr val="black"/>
              </a:solidFill>
              <a:latin typeface="NikoshBAN" panose="02000000000000000000" pitchFamily="2" charset="0"/>
              <a:cs typeface="NikoshBAN" panose="02000000000000000000" pitchFamily="2" charset="0"/>
            </a:endParaRPr>
          </a:p>
        </p:txBody>
      </p:sp>
      <p:sp>
        <p:nvSpPr>
          <p:cNvPr id="38" name="TextBox 37">
            <a:extLst>
              <a:ext uri="{FF2B5EF4-FFF2-40B4-BE49-F238E27FC236}">
                <a16:creationId xmlns:a16="http://schemas.microsoft.com/office/drawing/2014/main" xmlns="" id="{6E0E37AA-CCE6-4B71-8DB7-72182B6CC9D9}"/>
              </a:ext>
            </a:extLst>
          </p:cNvPr>
          <p:cNvSpPr txBox="1"/>
          <p:nvPr/>
        </p:nvSpPr>
        <p:spPr>
          <a:xfrm>
            <a:off x="6244021" y="2717836"/>
            <a:ext cx="1076884" cy="492443"/>
          </a:xfrm>
          <a:prstGeom prst="rect">
            <a:avLst/>
          </a:prstGeom>
          <a:noFill/>
          <a:ln w="57150">
            <a:noFill/>
            <a:prstDash val="solid"/>
          </a:ln>
        </p:spPr>
        <p:txBody>
          <a:bodyPr wrap="square" rtlCol="0">
            <a:spAutoFit/>
          </a:bodyPr>
          <a:lstStyle/>
          <a:p>
            <a:pPr algn="just" defTabSz="742950"/>
            <a:r>
              <a:rPr lang="en-GB" sz="2600" dirty="0">
                <a:solidFill>
                  <a:prstClr val="black"/>
                </a:solidFill>
                <a:latin typeface="NikoshBAN" panose="02000000000000000000" pitchFamily="2" charset="0"/>
                <a:cs typeface="NikoshBAN" panose="02000000000000000000" pitchFamily="2" charset="0"/>
              </a:rPr>
              <a:t>ক</a:t>
            </a:r>
            <a:r>
              <a:rPr lang="as-IN" sz="2600" dirty="0">
                <a:solidFill>
                  <a:prstClr val="black"/>
                </a:solidFill>
                <a:latin typeface="NikoshBAN" panose="02000000000000000000" pitchFamily="2" charset="0"/>
                <a:cs typeface="NikoshBAN" panose="02000000000000000000" pitchFamily="2" charset="0"/>
              </a:rPr>
              <a:t>া</a:t>
            </a:r>
            <a:r>
              <a:rPr lang="en-GB" sz="2600" dirty="0">
                <a:solidFill>
                  <a:prstClr val="black"/>
                </a:solidFill>
                <a:latin typeface="NikoshBAN" panose="02000000000000000000" pitchFamily="2" charset="0"/>
                <a:cs typeface="NikoshBAN" panose="02000000000000000000" pitchFamily="2" charset="0"/>
              </a:rPr>
              <a:t>র</a:t>
            </a:r>
          </a:p>
        </p:txBody>
      </p:sp>
      <p:sp>
        <p:nvSpPr>
          <p:cNvPr id="44" name="TextBox 43">
            <a:extLst>
              <a:ext uri="{FF2B5EF4-FFF2-40B4-BE49-F238E27FC236}">
                <a16:creationId xmlns:a16="http://schemas.microsoft.com/office/drawing/2014/main" xmlns="" id="{1666521F-3542-428B-8D97-CD000A4BCED8}"/>
              </a:ext>
            </a:extLst>
          </p:cNvPr>
          <p:cNvSpPr txBox="1"/>
          <p:nvPr/>
        </p:nvSpPr>
        <p:spPr>
          <a:xfrm>
            <a:off x="5652651" y="3345187"/>
            <a:ext cx="1993043" cy="400110"/>
          </a:xfrm>
          <a:prstGeom prst="rect">
            <a:avLst/>
          </a:prstGeom>
          <a:noFill/>
          <a:ln w="57150">
            <a:noFill/>
            <a:prstDash val="solid"/>
          </a:ln>
        </p:spPr>
        <p:txBody>
          <a:bodyPr wrap="square" rtlCol="0">
            <a:spAutoFit/>
          </a:bodyPr>
          <a:lstStyle/>
          <a:p>
            <a:pPr algn="just" defTabSz="742950"/>
            <a:r>
              <a:rPr lang="en-GB" sz="2000" dirty="0">
                <a:solidFill>
                  <a:prstClr val="black"/>
                </a:solidFill>
                <a:latin typeface="NikoshBAN" panose="02000000000000000000" pitchFamily="2" charset="0"/>
                <a:cs typeface="NikoshBAN" panose="02000000000000000000" pitchFamily="2" charset="0"/>
              </a:rPr>
              <a:t>ম</a:t>
            </a:r>
            <a:r>
              <a:rPr lang="as-IN" sz="2000" dirty="0">
                <a:solidFill>
                  <a:prstClr val="black"/>
                </a:solidFill>
                <a:latin typeface="NikoshBAN" panose="02000000000000000000" pitchFamily="2" charset="0"/>
                <a:cs typeface="NikoshBAN" panose="02000000000000000000" pitchFamily="2" charset="0"/>
              </a:rPr>
              <a:t>ো</a:t>
            </a:r>
            <a:r>
              <a:rPr lang="en-GB" sz="2000" dirty="0" err="1">
                <a:solidFill>
                  <a:prstClr val="black"/>
                </a:solidFill>
                <a:latin typeface="NikoshBAN" panose="02000000000000000000" pitchFamily="2" charset="0"/>
                <a:cs typeface="NikoshBAN" panose="02000000000000000000" pitchFamily="2" charset="0"/>
              </a:rPr>
              <a:t>টর</a:t>
            </a:r>
            <a:r>
              <a:rPr lang="en-GB" sz="2000" dirty="0">
                <a:solidFill>
                  <a:prstClr val="black"/>
                </a:solidFill>
                <a:latin typeface="NikoshBAN" panose="02000000000000000000" pitchFamily="2" charset="0"/>
                <a:cs typeface="NikoshBAN" panose="02000000000000000000" pitchFamily="2" charset="0"/>
              </a:rPr>
              <a:t> </a:t>
            </a:r>
            <a:r>
              <a:rPr lang="en-GB" sz="2000" dirty="0" err="1">
                <a:solidFill>
                  <a:prstClr val="black"/>
                </a:solidFill>
                <a:latin typeface="NikoshBAN" panose="02000000000000000000" pitchFamily="2" charset="0"/>
                <a:cs typeface="NikoshBAN" panose="02000000000000000000" pitchFamily="2" charset="0"/>
              </a:rPr>
              <a:t>সাইকেল</a:t>
            </a:r>
            <a:r>
              <a:rPr lang="en-GB" sz="2000" dirty="0">
                <a:solidFill>
                  <a:prstClr val="black"/>
                </a:solidFill>
                <a:latin typeface="NikoshBAN" panose="02000000000000000000" pitchFamily="2" charset="0"/>
                <a:cs typeface="NikoshBAN" panose="02000000000000000000" pitchFamily="2" charset="0"/>
              </a:rPr>
              <a:t> </a:t>
            </a:r>
          </a:p>
        </p:txBody>
      </p:sp>
      <p:cxnSp>
        <p:nvCxnSpPr>
          <p:cNvPr id="45" name="Straight Connector 44">
            <a:extLst>
              <a:ext uri="{FF2B5EF4-FFF2-40B4-BE49-F238E27FC236}">
                <a16:creationId xmlns:a16="http://schemas.microsoft.com/office/drawing/2014/main" xmlns="" id="{85BA2A03-DB52-44A0-A261-C412D1D5A6CB}"/>
              </a:ext>
            </a:extLst>
          </p:cNvPr>
          <p:cNvCxnSpPr/>
          <p:nvPr/>
        </p:nvCxnSpPr>
        <p:spPr>
          <a:xfrm>
            <a:off x="8485039" y="3322763"/>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46" name="Straight Connector 45">
            <a:extLst>
              <a:ext uri="{FF2B5EF4-FFF2-40B4-BE49-F238E27FC236}">
                <a16:creationId xmlns:a16="http://schemas.microsoft.com/office/drawing/2014/main" xmlns="" id="{A9715930-307E-4C58-AD5A-7CDF7D02D3F2}"/>
              </a:ext>
            </a:extLst>
          </p:cNvPr>
          <p:cNvCxnSpPr/>
          <p:nvPr/>
        </p:nvCxnSpPr>
        <p:spPr>
          <a:xfrm>
            <a:off x="8594655" y="3308908"/>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47" name="Straight Connector 46">
            <a:extLst>
              <a:ext uri="{FF2B5EF4-FFF2-40B4-BE49-F238E27FC236}">
                <a16:creationId xmlns:a16="http://schemas.microsoft.com/office/drawing/2014/main" xmlns="" id="{2BE0D40C-AC7B-4269-AB09-1E64C82D30C8}"/>
              </a:ext>
            </a:extLst>
          </p:cNvPr>
          <p:cNvCxnSpPr/>
          <p:nvPr/>
        </p:nvCxnSpPr>
        <p:spPr>
          <a:xfrm>
            <a:off x="8692092" y="3308908"/>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48" name="Straight Connector 47">
            <a:extLst>
              <a:ext uri="{FF2B5EF4-FFF2-40B4-BE49-F238E27FC236}">
                <a16:creationId xmlns:a16="http://schemas.microsoft.com/office/drawing/2014/main" xmlns="" id="{F6F12563-C11A-43CA-A937-B664D1CF821E}"/>
              </a:ext>
            </a:extLst>
          </p:cNvPr>
          <p:cNvCxnSpPr>
            <a:cxnSpLocks/>
          </p:cNvCxnSpPr>
          <p:nvPr/>
        </p:nvCxnSpPr>
        <p:spPr>
          <a:xfrm flipH="1">
            <a:off x="8378478" y="3341178"/>
            <a:ext cx="332889"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49" name="Straight Connector 48">
            <a:extLst>
              <a:ext uri="{FF2B5EF4-FFF2-40B4-BE49-F238E27FC236}">
                <a16:creationId xmlns:a16="http://schemas.microsoft.com/office/drawing/2014/main" xmlns="" id="{B6111603-ABC8-4D29-8620-AEB2F22D3D9F}"/>
              </a:ext>
            </a:extLst>
          </p:cNvPr>
          <p:cNvCxnSpPr/>
          <p:nvPr/>
        </p:nvCxnSpPr>
        <p:spPr>
          <a:xfrm>
            <a:off x="8946255" y="3308908"/>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sp>
        <p:nvSpPr>
          <p:cNvPr id="55" name="TextBox 54">
            <a:extLst>
              <a:ext uri="{FF2B5EF4-FFF2-40B4-BE49-F238E27FC236}">
                <a16:creationId xmlns:a16="http://schemas.microsoft.com/office/drawing/2014/main" xmlns="" id="{9E72D269-3816-4C12-BD6C-D0F551742FBA}"/>
              </a:ext>
            </a:extLst>
          </p:cNvPr>
          <p:cNvSpPr txBox="1"/>
          <p:nvPr/>
        </p:nvSpPr>
        <p:spPr>
          <a:xfrm>
            <a:off x="5971310" y="3830954"/>
            <a:ext cx="1000443" cy="492443"/>
          </a:xfrm>
          <a:prstGeom prst="rect">
            <a:avLst/>
          </a:prstGeom>
          <a:noFill/>
          <a:ln w="57150">
            <a:noFill/>
            <a:prstDash val="solid"/>
          </a:ln>
        </p:spPr>
        <p:txBody>
          <a:bodyPr wrap="square" rtlCol="0">
            <a:spAutoFit/>
          </a:bodyPr>
          <a:lstStyle/>
          <a:p>
            <a:pPr algn="just" defTabSz="742950"/>
            <a:r>
              <a:rPr lang="en-GB" sz="2600" dirty="0">
                <a:solidFill>
                  <a:prstClr val="black"/>
                </a:solidFill>
                <a:latin typeface="NikoshBAN" panose="02000000000000000000" pitchFamily="2" charset="0"/>
                <a:cs typeface="NikoshBAN" panose="02000000000000000000" pitchFamily="2" charset="0"/>
              </a:rPr>
              <a:t>ব</a:t>
            </a:r>
            <a:r>
              <a:rPr lang="as-IN" sz="2600" dirty="0">
                <a:solidFill>
                  <a:prstClr val="black"/>
                </a:solidFill>
                <a:latin typeface="NikoshBAN" panose="02000000000000000000" pitchFamily="2" charset="0"/>
                <a:cs typeface="NikoshBAN" panose="02000000000000000000" pitchFamily="2" charset="0"/>
              </a:rPr>
              <a:t>া</a:t>
            </a:r>
            <a:r>
              <a:rPr lang="en-GB" sz="2600" dirty="0">
                <a:solidFill>
                  <a:prstClr val="black"/>
                </a:solidFill>
                <a:latin typeface="NikoshBAN" panose="02000000000000000000" pitchFamily="2" charset="0"/>
                <a:cs typeface="NikoshBAN" panose="02000000000000000000" pitchFamily="2" charset="0"/>
              </a:rPr>
              <a:t>স</a:t>
            </a:r>
          </a:p>
        </p:txBody>
      </p:sp>
      <p:cxnSp>
        <p:nvCxnSpPr>
          <p:cNvPr id="56" name="Straight Connector 55">
            <a:extLst>
              <a:ext uri="{FF2B5EF4-FFF2-40B4-BE49-F238E27FC236}">
                <a16:creationId xmlns:a16="http://schemas.microsoft.com/office/drawing/2014/main" xmlns="" id="{3DDDE86B-1493-4017-87DC-D88F00B4D070}"/>
              </a:ext>
            </a:extLst>
          </p:cNvPr>
          <p:cNvCxnSpPr/>
          <p:nvPr/>
        </p:nvCxnSpPr>
        <p:spPr>
          <a:xfrm>
            <a:off x="8525656" y="3865234"/>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57" name="Straight Connector 56">
            <a:extLst>
              <a:ext uri="{FF2B5EF4-FFF2-40B4-BE49-F238E27FC236}">
                <a16:creationId xmlns:a16="http://schemas.microsoft.com/office/drawing/2014/main" xmlns="" id="{FA24A93B-A252-4450-874F-EA49B5DF096B}"/>
              </a:ext>
            </a:extLst>
          </p:cNvPr>
          <p:cNvCxnSpPr/>
          <p:nvPr/>
        </p:nvCxnSpPr>
        <p:spPr>
          <a:xfrm>
            <a:off x="8647451" y="3865234"/>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sp>
        <p:nvSpPr>
          <p:cNvPr id="58" name="TextBox 57">
            <a:extLst>
              <a:ext uri="{FF2B5EF4-FFF2-40B4-BE49-F238E27FC236}">
                <a16:creationId xmlns:a16="http://schemas.microsoft.com/office/drawing/2014/main" xmlns="" id="{BF9321C6-D570-49CE-ABD9-717504BD8B79}"/>
              </a:ext>
            </a:extLst>
          </p:cNvPr>
          <p:cNvSpPr txBox="1"/>
          <p:nvPr/>
        </p:nvSpPr>
        <p:spPr>
          <a:xfrm>
            <a:off x="5759096" y="4405759"/>
            <a:ext cx="1455465" cy="492443"/>
          </a:xfrm>
          <a:prstGeom prst="rect">
            <a:avLst/>
          </a:prstGeom>
          <a:noFill/>
          <a:ln w="57150">
            <a:noFill/>
            <a:prstDash val="solid"/>
          </a:ln>
        </p:spPr>
        <p:txBody>
          <a:bodyPr wrap="square" rtlCol="0">
            <a:spAutoFit/>
          </a:bodyPr>
          <a:lstStyle/>
          <a:p>
            <a:pPr algn="just" defTabSz="742950"/>
            <a:r>
              <a:rPr lang="en-GB" sz="2600" dirty="0" err="1">
                <a:solidFill>
                  <a:prstClr val="black"/>
                </a:solidFill>
                <a:latin typeface="NikoshBAN" panose="02000000000000000000" pitchFamily="2" charset="0"/>
                <a:cs typeface="NikoshBAN" panose="02000000000000000000" pitchFamily="2" charset="0"/>
              </a:rPr>
              <a:t>সিএনজি</a:t>
            </a:r>
            <a:endParaRPr lang="en-GB" sz="2600" dirty="0">
              <a:solidFill>
                <a:prstClr val="black"/>
              </a:solidFill>
              <a:latin typeface="NikoshBAN" panose="02000000000000000000" pitchFamily="2" charset="0"/>
              <a:cs typeface="NikoshBAN" panose="02000000000000000000" pitchFamily="2" charset="0"/>
            </a:endParaRPr>
          </a:p>
        </p:txBody>
      </p:sp>
      <p:cxnSp>
        <p:nvCxnSpPr>
          <p:cNvPr id="60" name="Straight Connector 59">
            <a:extLst>
              <a:ext uri="{FF2B5EF4-FFF2-40B4-BE49-F238E27FC236}">
                <a16:creationId xmlns:a16="http://schemas.microsoft.com/office/drawing/2014/main" xmlns="" id="{3B98690F-32BE-4EFB-A700-52265EFD9170}"/>
              </a:ext>
            </a:extLst>
          </p:cNvPr>
          <p:cNvCxnSpPr>
            <a:cxnSpLocks/>
          </p:cNvCxnSpPr>
          <p:nvPr/>
        </p:nvCxnSpPr>
        <p:spPr>
          <a:xfrm flipH="1">
            <a:off x="8436329" y="4393579"/>
            <a:ext cx="9127" cy="47182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a:off x="1025236" y="180108"/>
            <a:ext cx="8118763" cy="1039092"/>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742950"/>
            <a:r>
              <a:rPr lang="en-GB" sz="3200" dirty="0" err="1">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নিচ</a:t>
            </a:r>
            <a:r>
              <a:rPr lang="as-IN"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র </a:t>
            </a:r>
            <a:r>
              <a:rPr lang="as-IN"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য</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a:t>
            </a:r>
            <a:r>
              <a:rPr lang="as-IN"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ন</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ব</a:t>
            </a:r>
            <a:r>
              <a:rPr lang="as-IN"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a:t>
            </a:r>
            <a:r>
              <a:rPr lang="en-GB" sz="3200" dirty="0" err="1">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হনগুলোর</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 স</a:t>
            </a:r>
            <a:r>
              <a:rPr lang="as-IN"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a:t>
            </a:r>
            <a:r>
              <a:rPr lang="en-GB" sz="3200" dirty="0" err="1">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খ্যা</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 </a:t>
            </a:r>
            <a:r>
              <a:rPr lang="en-GB" sz="3200" dirty="0" err="1">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ট্যালি</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 </a:t>
            </a:r>
            <a:r>
              <a:rPr lang="en-GB" sz="3200" dirty="0" err="1">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চিহ্</a:t>
            </a:r>
            <a:r>
              <a:rPr lang="as-IN"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ন</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a:t>
            </a:r>
            <a:r>
              <a:rPr lang="as-IN"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র</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 </a:t>
            </a:r>
            <a:r>
              <a:rPr lang="en-GB" sz="3200" dirty="0" err="1">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সাহায্যে</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 </a:t>
            </a:r>
            <a:r>
              <a:rPr lang="en-GB" sz="3200" dirty="0" err="1">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প্রকাশ</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 ক</a:t>
            </a:r>
            <a:r>
              <a:rPr lang="as-IN"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র</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 </a:t>
            </a:r>
            <a:r>
              <a:rPr lang="en-GB" sz="3200" dirty="0" err="1">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সার</a:t>
            </a:r>
            <a:r>
              <a:rPr lang="as-IN"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ণ</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a:t>
            </a:r>
            <a:r>
              <a:rPr lang="as-IN"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ট</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 </a:t>
            </a:r>
            <a:r>
              <a:rPr lang="as-IN"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প</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a:t>
            </a:r>
            <a:r>
              <a:rPr lang="as-IN"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র</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ণ </a:t>
            </a:r>
            <a:r>
              <a:rPr lang="as-IN"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ক</a:t>
            </a:r>
            <a:r>
              <a:rPr lang="en-GB" sz="3200" dirty="0" err="1">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রি</a:t>
            </a:r>
            <a:r>
              <a:rPr lang="en-GB" sz="3200" dirty="0">
                <a:ln w="0">
                  <a:solidFill>
                    <a:prstClr val="white"/>
                  </a:solidFill>
                </a:ln>
                <a:solidFill>
                  <a:prstClr val="white"/>
                </a:solidFill>
                <a:effectLst>
                  <a:outerShdw blurRad="38100" dist="19050" dir="2700000" algn="tl" rotWithShape="0">
                    <a:prstClr val="black">
                      <a:alpha val="40000"/>
                    </a:prstClr>
                  </a:outerShdw>
                </a:effectLst>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28666782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nodeType="clickEffect">
                                  <p:stCondLst>
                                    <p:cond delay="0"/>
                                  </p:stCondLst>
                                  <p:iterate type="lt">
                                    <p:tmPct val="10000"/>
                                  </p:iterate>
                                  <p:childTnLst>
                                    <p:set>
                                      <p:cBhvr>
                                        <p:cTn id="16" dur="1" fill="hold">
                                          <p:stCondLst>
                                            <p:cond delay="0"/>
                                          </p:stCondLst>
                                        </p:cTn>
                                        <p:tgtEl>
                                          <p:spTgt spid="35">
                                            <p:txEl>
                                              <p:pRg st="0" end="0"/>
                                            </p:txEl>
                                          </p:spTgt>
                                        </p:tgtEl>
                                        <p:attrNameLst>
                                          <p:attrName>style.visibility</p:attrName>
                                        </p:attrNameLst>
                                      </p:cBhvr>
                                      <p:to>
                                        <p:strVal val="visible"/>
                                      </p:to>
                                    </p:set>
                                    <p:anim by="(-#ppt_w*2)" calcmode="lin" valueType="num">
                                      <p:cBhvr rctx="PPT">
                                        <p:cTn id="17" dur="500" autoRev="1" fill="hold">
                                          <p:stCondLst>
                                            <p:cond delay="0"/>
                                          </p:stCondLst>
                                        </p:cTn>
                                        <p:tgtEl>
                                          <p:spTgt spid="35">
                                            <p:txEl>
                                              <p:pRg st="0" end="0"/>
                                            </p:txEl>
                                          </p:spTgt>
                                        </p:tgtEl>
                                        <p:attrNameLst>
                                          <p:attrName>ppt_w</p:attrName>
                                        </p:attrNameLst>
                                      </p:cBhvr>
                                    </p:anim>
                                    <p:anim by="(#ppt_w*0.50)" calcmode="lin" valueType="num">
                                      <p:cBhvr>
                                        <p:cTn id="18" dur="500" decel="50000" autoRev="1" fill="hold">
                                          <p:stCondLst>
                                            <p:cond delay="0"/>
                                          </p:stCondLst>
                                        </p:cTn>
                                        <p:tgtEl>
                                          <p:spTgt spid="35">
                                            <p:txEl>
                                              <p:pRg st="0" end="0"/>
                                            </p:txEl>
                                          </p:spTgt>
                                        </p:tgtEl>
                                        <p:attrNameLst>
                                          <p:attrName>ppt_x</p:attrName>
                                        </p:attrNameLst>
                                      </p:cBhvr>
                                    </p:anim>
                                    <p:anim from="(-#ppt_h/2)" to="(#ppt_y)" calcmode="lin" valueType="num">
                                      <p:cBhvr>
                                        <p:cTn id="19" dur="1000" fill="hold">
                                          <p:stCondLst>
                                            <p:cond delay="0"/>
                                          </p:stCondLst>
                                        </p:cTn>
                                        <p:tgtEl>
                                          <p:spTgt spid="35">
                                            <p:txEl>
                                              <p:pRg st="0" end="0"/>
                                            </p:txEl>
                                          </p:spTgt>
                                        </p:tgtEl>
                                        <p:attrNameLst>
                                          <p:attrName>ppt_y</p:attrName>
                                        </p:attrNameLst>
                                      </p:cBhvr>
                                    </p:anim>
                                    <p:animRot by="21600000">
                                      <p:cBhvr>
                                        <p:cTn id="20" dur="1000" fill="hold">
                                          <p:stCondLst>
                                            <p:cond delay="0"/>
                                          </p:stCondLst>
                                        </p:cTn>
                                        <p:tgtEl>
                                          <p:spTgt spid="35">
                                            <p:txEl>
                                              <p:pRg st="0" end="0"/>
                                            </p:txEl>
                                          </p:spTgt>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nodeType="clickEffect">
                                  <p:stCondLst>
                                    <p:cond delay="0"/>
                                  </p:stCondLst>
                                  <p:iterate type="lt">
                                    <p:tmPct val="10000"/>
                                  </p:iterate>
                                  <p:childTnLst>
                                    <p:set>
                                      <p:cBhvr>
                                        <p:cTn id="24" dur="1" fill="hold">
                                          <p:stCondLst>
                                            <p:cond delay="0"/>
                                          </p:stCondLst>
                                        </p:cTn>
                                        <p:tgtEl>
                                          <p:spTgt spid="36">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36">
                                            <p:txEl>
                                              <p:pRg st="0" end="0"/>
                                            </p:txEl>
                                          </p:spTgt>
                                        </p:tgtEl>
                                        <p:attrNameLst>
                                          <p:attrName>ppt_w</p:attrName>
                                        </p:attrNameLst>
                                      </p:cBhvr>
                                    </p:anim>
                                    <p:anim by="(#ppt_w*0.50)" calcmode="lin" valueType="num">
                                      <p:cBhvr>
                                        <p:cTn id="26" dur="500" decel="50000" autoRev="1" fill="hold">
                                          <p:stCondLst>
                                            <p:cond delay="0"/>
                                          </p:stCondLst>
                                        </p:cTn>
                                        <p:tgtEl>
                                          <p:spTgt spid="36">
                                            <p:txEl>
                                              <p:pRg st="0" end="0"/>
                                            </p:txEl>
                                          </p:spTgt>
                                        </p:tgtEl>
                                        <p:attrNameLst>
                                          <p:attrName>ppt_x</p:attrName>
                                        </p:attrNameLst>
                                      </p:cBhvr>
                                    </p:anim>
                                    <p:anim from="(-#ppt_h/2)" to="(#ppt_y)" calcmode="lin" valueType="num">
                                      <p:cBhvr>
                                        <p:cTn id="27" dur="1000" fill="hold">
                                          <p:stCondLst>
                                            <p:cond delay="0"/>
                                          </p:stCondLst>
                                        </p:cTn>
                                        <p:tgtEl>
                                          <p:spTgt spid="36">
                                            <p:txEl>
                                              <p:pRg st="0" end="0"/>
                                            </p:txEl>
                                          </p:spTgt>
                                        </p:tgtEl>
                                        <p:attrNameLst>
                                          <p:attrName>ppt_y</p:attrName>
                                        </p:attrNameLst>
                                      </p:cBhvr>
                                    </p:anim>
                                    <p:animRot by="21600000">
                                      <p:cBhvr>
                                        <p:cTn id="28" dur="1000" fill="hold">
                                          <p:stCondLst>
                                            <p:cond delay="0"/>
                                          </p:stCondLst>
                                        </p:cTn>
                                        <p:tgtEl>
                                          <p:spTgt spid="36">
                                            <p:txEl>
                                              <p:pRg st="0" end="0"/>
                                            </p:txEl>
                                          </p:spTgt>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56" presetClass="entr" presetSubtype="0" fill="hold" nodeType="clickEffect">
                                  <p:stCondLst>
                                    <p:cond delay="0"/>
                                  </p:stCondLst>
                                  <p:iterate type="lt">
                                    <p:tmPct val="10000"/>
                                  </p:iterate>
                                  <p:childTnLst>
                                    <p:set>
                                      <p:cBhvr>
                                        <p:cTn id="32" dur="1" fill="hold">
                                          <p:stCondLst>
                                            <p:cond delay="0"/>
                                          </p:stCondLst>
                                        </p:cTn>
                                        <p:tgtEl>
                                          <p:spTgt spid="37">
                                            <p:txEl>
                                              <p:pRg st="0" end="0"/>
                                            </p:txEl>
                                          </p:spTgt>
                                        </p:tgtEl>
                                        <p:attrNameLst>
                                          <p:attrName>style.visibility</p:attrName>
                                        </p:attrNameLst>
                                      </p:cBhvr>
                                      <p:to>
                                        <p:strVal val="visible"/>
                                      </p:to>
                                    </p:set>
                                    <p:anim by="(-#ppt_w*2)" calcmode="lin" valueType="num">
                                      <p:cBhvr rctx="PPT">
                                        <p:cTn id="33" dur="500" autoRev="1" fill="hold">
                                          <p:stCondLst>
                                            <p:cond delay="0"/>
                                          </p:stCondLst>
                                        </p:cTn>
                                        <p:tgtEl>
                                          <p:spTgt spid="37">
                                            <p:txEl>
                                              <p:pRg st="0" end="0"/>
                                            </p:txEl>
                                          </p:spTgt>
                                        </p:tgtEl>
                                        <p:attrNameLst>
                                          <p:attrName>ppt_w</p:attrName>
                                        </p:attrNameLst>
                                      </p:cBhvr>
                                    </p:anim>
                                    <p:anim by="(#ppt_w*0.50)" calcmode="lin" valueType="num">
                                      <p:cBhvr>
                                        <p:cTn id="34" dur="500" decel="50000" autoRev="1" fill="hold">
                                          <p:stCondLst>
                                            <p:cond delay="0"/>
                                          </p:stCondLst>
                                        </p:cTn>
                                        <p:tgtEl>
                                          <p:spTgt spid="37">
                                            <p:txEl>
                                              <p:pRg st="0" end="0"/>
                                            </p:txEl>
                                          </p:spTgt>
                                        </p:tgtEl>
                                        <p:attrNameLst>
                                          <p:attrName>ppt_x</p:attrName>
                                        </p:attrNameLst>
                                      </p:cBhvr>
                                    </p:anim>
                                    <p:anim from="(-#ppt_h/2)" to="(#ppt_y)" calcmode="lin" valueType="num">
                                      <p:cBhvr>
                                        <p:cTn id="35" dur="1000" fill="hold">
                                          <p:stCondLst>
                                            <p:cond delay="0"/>
                                          </p:stCondLst>
                                        </p:cTn>
                                        <p:tgtEl>
                                          <p:spTgt spid="37">
                                            <p:txEl>
                                              <p:pRg st="0" end="0"/>
                                            </p:txEl>
                                          </p:spTgt>
                                        </p:tgtEl>
                                        <p:attrNameLst>
                                          <p:attrName>ppt_y</p:attrName>
                                        </p:attrNameLst>
                                      </p:cBhvr>
                                    </p:anim>
                                    <p:animRot by="21600000">
                                      <p:cBhvr>
                                        <p:cTn id="36" dur="1000" fill="hold">
                                          <p:stCondLst>
                                            <p:cond delay="0"/>
                                          </p:stCondLst>
                                        </p:cTn>
                                        <p:tgtEl>
                                          <p:spTgt spid="37">
                                            <p:txEl>
                                              <p:pRg st="0" end="0"/>
                                            </p:txEl>
                                          </p:spTgt>
                                        </p:tgtEl>
                                        <p:attrNameLst>
                                          <p:attrName>r</p:attrName>
                                        </p:attrNameLst>
                                      </p:cBhvr>
                                    </p:animRot>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580">
                                          <p:stCondLst>
                                            <p:cond delay="0"/>
                                          </p:stCondLst>
                                        </p:cTn>
                                        <p:tgtEl>
                                          <p:spTgt spid="7"/>
                                        </p:tgtEl>
                                      </p:cBhvr>
                                    </p:animEffect>
                                    <p:anim calcmode="lin" valueType="num">
                                      <p:cBhvr>
                                        <p:cTn id="4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7" dur="26">
                                          <p:stCondLst>
                                            <p:cond delay="650"/>
                                          </p:stCondLst>
                                        </p:cTn>
                                        <p:tgtEl>
                                          <p:spTgt spid="7"/>
                                        </p:tgtEl>
                                      </p:cBhvr>
                                      <p:to x="100000" y="60000"/>
                                    </p:animScale>
                                    <p:animScale>
                                      <p:cBhvr>
                                        <p:cTn id="48" dur="166" decel="50000">
                                          <p:stCondLst>
                                            <p:cond delay="676"/>
                                          </p:stCondLst>
                                        </p:cTn>
                                        <p:tgtEl>
                                          <p:spTgt spid="7"/>
                                        </p:tgtEl>
                                      </p:cBhvr>
                                      <p:to x="100000" y="100000"/>
                                    </p:animScale>
                                    <p:animScale>
                                      <p:cBhvr>
                                        <p:cTn id="49" dur="26">
                                          <p:stCondLst>
                                            <p:cond delay="1312"/>
                                          </p:stCondLst>
                                        </p:cTn>
                                        <p:tgtEl>
                                          <p:spTgt spid="7"/>
                                        </p:tgtEl>
                                      </p:cBhvr>
                                      <p:to x="100000" y="80000"/>
                                    </p:animScale>
                                    <p:animScale>
                                      <p:cBhvr>
                                        <p:cTn id="50" dur="166" decel="50000">
                                          <p:stCondLst>
                                            <p:cond delay="1338"/>
                                          </p:stCondLst>
                                        </p:cTn>
                                        <p:tgtEl>
                                          <p:spTgt spid="7"/>
                                        </p:tgtEl>
                                      </p:cBhvr>
                                      <p:to x="100000" y="100000"/>
                                    </p:animScale>
                                    <p:animScale>
                                      <p:cBhvr>
                                        <p:cTn id="51" dur="26">
                                          <p:stCondLst>
                                            <p:cond delay="1642"/>
                                          </p:stCondLst>
                                        </p:cTn>
                                        <p:tgtEl>
                                          <p:spTgt spid="7"/>
                                        </p:tgtEl>
                                      </p:cBhvr>
                                      <p:to x="100000" y="90000"/>
                                    </p:animScale>
                                    <p:animScale>
                                      <p:cBhvr>
                                        <p:cTn id="52" dur="166" decel="50000">
                                          <p:stCondLst>
                                            <p:cond delay="1668"/>
                                          </p:stCondLst>
                                        </p:cTn>
                                        <p:tgtEl>
                                          <p:spTgt spid="7"/>
                                        </p:tgtEl>
                                      </p:cBhvr>
                                      <p:to x="100000" y="100000"/>
                                    </p:animScale>
                                    <p:animScale>
                                      <p:cBhvr>
                                        <p:cTn id="53" dur="26">
                                          <p:stCondLst>
                                            <p:cond delay="1808"/>
                                          </p:stCondLst>
                                        </p:cTn>
                                        <p:tgtEl>
                                          <p:spTgt spid="7"/>
                                        </p:tgtEl>
                                      </p:cBhvr>
                                      <p:to x="100000" y="95000"/>
                                    </p:animScale>
                                    <p:animScale>
                                      <p:cBhvr>
                                        <p:cTn id="54" dur="166" decel="50000">
                                          <p:stCondLst>
                                            <p:cond delay="1834"/>
                                          </p:stCondLst>
                                        </p:cTn>
                                        <p:tgtEl>
                                          <p:spTgt spid="7"/>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down)">
                                      <p:cBhvr>
                                        <p:cTn id="59" dur="580">
                                          <p:stCondLst>
                                            <p:cond delay="0"/>
                                          </p:stCondLst>
                                        </p:cTn>
                                        <p:tgtEl>
                                          <p:spTgt spid="8"/>
                                        </p:tgtEl>
                                      </p:cBhvr>
                                    </p:animEffect>
                                    <p:anim calcmode="lin" valueType="num">
                                      <p:cBhvr>
                                        <p:cTn id="6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5" dur="26">
                                          <p:stCondLst>
                                            <p:cond delay="650"/>
                                          </p:stCondLst>
                                        </p:cTn>
                                        <p:tgtEl>
                                          <p:spTgt spid="8"/>
                                        </p:tgtEl>
                                      </p:cBhvr>
                                      <p:to x="100000" y="60000"/>
                                    </p:animScale>
                                    <p:animScale>
                                      <p:cBhvr>
                                        <p:cTn id="66" dur="166" decel="50000">
                                          <p:stCondLst>
                                            <p:cond delay="676"/>
                                          </p:stCondLst>
                                        </p:cTn>
                                        <p:tgtEl>
                                          <p:spTgt spid="8"/>
                                        </p:tgtEl>
                                      </p:cBhvr>
                                      <p:to x="100000" y="100000"/>
                                    </p:animScale>
                                    <p:animScale>
                                      <p:cBhvr>
                                        <p:cTn id="67" dur="26">
                                          <p:stCondLst>
                                            <p:cond delay="1312"/>
                                          </p:stCondLst>
                                        </p:cTn>
                                        <p:tgtEl>
                                          <p:spTgt spid="8"/>
                                        </p:tgtEl>
                                      </p:cBhvr>
                                      <p:to x="100000" y="80000"/>
                                    </p:animScale>
                                    <p:animScale>
                                      <p:cBhvr>
                                        <p:cTn id="68" dur="166" decel="50000">
                                          <p:stCondLst>
                                            <p:cond delay="1338"/>
                                          </p:stCondLst>
                                        </p:cTn>
                                        <p:tgtEl>
                                          <p:spTgt spid="8"/>
                                        </p:tgtEl>
                                      </p:cBhvr>
                                      <p:to x="100000" y="100000"/>
                                    </p:animScale>
                                    <p:animScale>
                                      <p:cBhvr>
                                        <p:cTn id="69" dur="26">
                                          <p:stCondLst>
                                            <p:cond delay="1642"/>
                                          </p:stCondLst>
                                        </p:cTn>
                                        <p:tgtEl>
                                          <p:spTgt spid="8"/>
                                        </p:tgtEl>
                                      </p:cBhvr>
                                      <p:to x="100000" y="90000"/>
                                    </p:animScale>
                                    <p:animScale>
                                      <p:cBhvr>
                                        <p:cTn id="70" dur="166" decel="50000">
                                          <p:stCondLst>
                                            <p:cond delay="1668"/>
                                          </p:stCondLst>
                                        </p:cTn>
                                        <p:tgtEl>
                                          <p:spTgt spid="8"/>
                                        </p:tgtEl>
                                      </p:cBhvr>
                                      <p:to x="100000" y="100000"/>
                                    </p:animScale>
                                    <p:animScale>
                                      <p:cBhvr>
                                        <p:cTn id="71" dur="26">
                                          <p:stCondLst>
                                            <p:cond delay="1808"/>
                                          </p:stCondLst>
                                        </p:cTn>
                                        <p:tgtEl>
                                          <p:spTgt spid="8"/>
                                        </p:tgtEl>
                                      </p:cBhvr>
                                      <p:to x="100000" y="95000"/>
                                    </p:animScale>
                                    <p:animScale>
                                      <p:cBhvr>
                                        <p:cTn id="72" dur="166" decel="50000">
                                          <p:stCondLst>
                                            <p:cond delay="1834"/>
                                          </p:stCondLst>
                                        </p:cTn>
                                        <p:tgtEl>
                                          <p:spTgt spid="8"/>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26" presetClass="entr" presetSubtype="0" fill="hold" nodeType="click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wipe(down)">
                                      <p:cBhvr>
                                        <p:cTn id="77" dur="580">
                                          <p:stCondLst>
                                            <p:cond delay="0"/>
                                          </p:stCondLst>
                                        </p:cTn>
                                        <p:tgtEl>
                                          <p:spTgt spid="9"/>
                                        </p:tgtEl>
                                      </p:cBhvr>
                                    </p:animEffect>
                                    <p:anim calcmode="lin" valueType="num">
                                      <p:cBhvr>
                                        <p:cTn id="7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83" dur="26">
                                          <p:stCondLst>
                                            <p:cond delay="650"/>
                                          </p:stCondLst>
                                        </p:cTn>
                                        <p:tgtEl>
                                          <p:spTgt spid="9"/>
                                        </p:tgtEl>
                                      </p:cBhvr>
                                      <p:to x="100000" y="60000"/>
                                    </p:animScale>
                                    <p:animScale>
                                      <p:cBhvr>
                                        <p:cTn id="84" dur="166" decel="50000">
                                          <p:stCondLst>
                                            <p:cond delay="676"/>
                                          </p:stCondLst>
                                        </p:cTn>
                                        <p:tgtEl>
                                          <p:spTgt spid="9"/>
                                        </p:tgtEl>
                                      </p:cBhvr>
                                      <p:to x="100000" y="100000"/>
                                    </p:animScale>
                                    <p:animScale>
                                      <p:cBhvr>
                                        <p:cTn id="85" dur="26">
                                          <p:stCondLst>
                                            <p:cond delay="1312"/>
                                          </p:stCondLst>
                                        </p:cTn>
                                        <p:tgtEl>
                                          <p:spTgt spid="9"/>
                                        </p:tgtEl>
                                      </p:cBhvr>
                                      <p:to x="100000" y="80000"/>
                                    </p:animScale>
                                    <p:animScale>
                                      <p:cBhvr>
                                        <p:cTn id="86" dur="166" decel="50000">
                                          <p:stCondLst>
                                            <p:cond delay="1338"/>
                                          </p:stCondLst>
                                        </p:cTn>
                                        <p:tgtEl>
                                          <p:spTgt spid="9"/>
                                        </p:tgtEl>
                                      </p:cBhvr>
                                      <p:to x="100000" y="100000"/>
                                    </p:animScale>
                                    <p:animScale>
                                      <p:cBhvr>
                                        <p:cTn id="87" dur="26">
                                          <p:stCondLst>
                                            <p:cond delay="1642"/>
                                          </p:stCondLst>
                                        </p:cTn>
                                        <p:tgtEl>
                                          <p:spTgt spid="9"/>
                                        </p:tgtEl>
                                      </p:cBhvr>
                                      <p:to x="100000" y="90000"/>
                                    </p:animScale>
                                    <p:animScale>
                                      <p:cBhvr>
                                        <p:cTn id="88" dur="166" decel="50000">
                                          <p:stCondLst>
                                            <p:cond delay="1668"/>
                                          </p:stCondLst>
                                        </p:cTn>
                                        <p:tgtEl>
                                          <p:spTgt spid="9"/>
                                        </p:tgtEl>
                                      </p:cBhvr>
                                      <p:to x="100000" y="100000"/>
                                    </p:animScale>
                                    <p:animScale>
                                      <p:cBhvr>
                                        <p:cTn id="89" dur="26">
                                          <p:stCondLst>
                                            <p:cond delay="1808"/>
                                          </p:stCondLst>
                                        </p:cTn>
                                        <p:tgtEl>
                                          <p:spTgt spid="9"/>
                                        </p:tgtEl>
                                      </p:cBhvr>
                                      <p:to x="100000" y="95000"/>
                                    </p:animScale>
                                    <p:animScale>
                                      <p:cBhvr>
                                        <p:cTn id="90" dur="166" decel="50000">
                                          <p:stCondLst>
                                            <p:cond delay="1834"/>
                                          </p:stCondLst>
                                        </p:cTn>
                                        <p:tgtEl>
                                          <p:spTgt spid="9"/>
                                        </p:tgtEl>
                                      </p:cBhvr>
                                      <p:to x="100000" y="100000"/>
                                    </p:animScale>
                                  </p:childTnLst>
                                </p:cTn>
                              </p:par>
                            </p:childTnLst>
                          </p:cTn>
                        </p:par>
                      </p:childTnLst>
                    </p:cTn>
                  </p:par>
                  <p:par>
                    <p:cTn id="91" fill="hold">
                      <p:stCondLst>
                        <p:cond delay="indefinite"/>
                      </p:stCondLst>
                      <p:childTnLst>
                        <p:par>
                          <p:cTn id="92" fill="hold">
                            <p:stCondLst>
                              <p:cond delay="0"/>
                            </p:stCondLst>
                            <p:childTnLst>
                              <p:par>
                                <p:cTn id="93" presetID="38" presetClass="entr" presetSubtype="0" accel="50000" fill="hold" nodeType="clickEffect">
                                  <p:stCondLst>
                                    <p:cond delay="0"/>
                                  </p:stCondLst>
                                  <p:iterate type="lt">
                                    <p:tmPct val="50000"/>
                                  </p:iterate>
                                  <p:childTnLst>
                                    <p:set>
                                      <p:cBhvr>
                                        <p:cTn id="94" dur="1" fill="hold">
                                          <p:stCondLst>
                                            <p:cond delay="0"/>
                                          </p:stCondLst>
                                        </p:cTn>
                                        <p:tgtEl>
                                          <p:spTgt spid="38">
                                            <p:txEl>
                                              <p:pRg st="0" end="0"/>
                                            </p:txEl>
                                          </p:spTgt>
                                        </p:tgtEl>
                                        <p:attrNameLst>
                                          <p:attrName>style.visibility</p:attrName>
                                        </p:attrNameLst>
                                      </p:cBhvr>
                                      <p:to>
                                        <p:strVal val="visible"/>
                                      </p:to>
                                    </p:set>
                                    <p:set>
                                      <p:cBhvr>
                                        <p:cTn id="95" dur="455" fill="hold">
                                          <p:stCondLst>
                                            <p:cond delay="0"/>
                                          </p:stCondLst>
                                        </p:cTn>
                                        <p:tgtEl>
                                          <p:spTgt spid="38">
                                            <p:txEl>
                                              <p:pRg st="0" end="0"/>
                                            </p:txEl>
                                          </p:spTgt>
                                        </p:tgtEl>
                                        <p:attrNameLst>
                                          <p:attrName>style.rotation</p:attrName>
                                        </p:attrNameLst>
                                      </p:cBhvr>
                                      <p:to>
                                        <p:strVal val="-45.0"/>
                                      </p:to>
                                    </p:set>
                                    <p:anim calcmode="lin" valueType="num">
                                      <p:cBhvr>
                                        <p:cTn id="96" dur="455" fill="hold">
                                          <p:stCondLst>
                                            <p:cond delay="455"/>
                                          </p:stCondLst>
                                        </p:cTn>
                                        <p:tgtEl>
                                          <p:spTgt spid="38">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7" dur="455" fill="hold">
                                          <p:stCondLst>
                                            <p:cond delay="0"/>
                                          </p:stCondLst>
                                        </p:cTn>
                                        <p:tgtEl>
                                          <p:spTgt spid="38">
                                            <p:txEl>
                                              <p:pRg st="0" end="0"/>
                                            </p:txEl>
                                          </p:spTgt>
                                        </p:tgtEl>
                                        <p:attrNameLst>
                                          <p:attrName>ppt_y</p:attrName>
                                        </p:attrNameLst>
                                      </p:cBhvr>
                                      <p:tavLst>
                                        <p:tav tm="0">
                                          <p:val>
                                            <p:strVal val="#ppt_y-1"/>
                                          </p:val>
                                        </p:tav>
                                        <p:tav tm="100000">
                                          <p:val>
                                            <p:strVal val="#ppt_y-(0.354*#ppt_w-0.172*#ppt_h)"/>
                                          </p:val>
                                        </p:tav>
                                      </p:tavLst>
                                    </p:anim>
                                    <p:anim calcmode="lin" valueType="num">
                                      <p:cBhvr>
                                        <p:cTn id="98" dur="156" decel="50000" autoRev="1" fill="hold">
                                          <p:stCondLst>
                                            <p:cond delay="455"/>
                                          </p:stCondLst>
                                        </p:cTn>
                                        <p:tgtEl>
                                          <p:spTgt spid="38">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99" dur="136" fill="hold">
                                          <p:stCondLst>
                                            <p:cond delay="864"/>
                                          </p:stCondLst>
                                        </p:cTn>
                                        <p:tgtEl>
                                          <p:spTgt spid="38">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6" presetClass="entr" presetSubtype="0" fill="hold" nodeType="clickEffect">
                                  <p:stCondLst>
                                    <p:cond delay="0"/>
                                  </p:stCondLst>
                                  <p:childTnLst>
                                    <p:set>
                                      <p:cBhvr>
                                        <p:cTn id="103" dur="1" fill="hold">
                                          <p:stCondLst>
                                            <p:cond delay="0"/>
                                          </p:stCondLst>
                                        </p:cTn>
                                        <p:tgtEl>
                                          <p:spTgt spid="24"/>
                                        </p:tgtEl>
                                        <p:attrNameLst>
                                          <p:attrName>style.visibility</p:attrName>
                                        </p:attrNameLst>
                                      </p:cBhvr>
                                      <p:to>
                                        <p:strVal val="visible"/>
                                      </p:to>
                                    </p:set>
                                    <p:animEffect transition="in" filter="wipe(down)">
                                      <p:cBhvr>
                                        <p:cTn id="104" dur="580">
                                          <p:stCondLst>
                                            <p:cond delay="0"/>
                                          </p:stCondLst>
                                        </p:cTn>
                                        <p:tgtEl>
                                          <p:spTgt spid="24"/>
                                        </p:tgtEl>
                                      </p:cBhvr>
                                    </p:animEffect>
                                    <p:anim calcmode="lin" valueType="num">
                                      <p:cBhvr>
                                        <p:cTn id="105"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06"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07"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08"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09"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10" dur="26">
                                          <p:stCondLst>
                                            <p:cond delay="650"/>
                                          </p:stCondLst>
                                        </p:cTn>
                                        <p:tgtEl>
                                          <p:spTgt spid="24"/>
                                        </p:tgtEl>
                                      </p:cBhvr>
                                      <p:to x="100000" y="60000"/>
                                    </p:animScale>
                                    <p:animScale>
                                      <p:cBhvr>
                                        <p:cTn id="111" dur="166" decel="50000">
                                          <p:stCondLst>
                                            <p:cond delay="676"/>
                                          </p:stCondLst>
                                        </p:cTn>
                                        <p:tgtEl>
                                          <p:spTgt spid="24"/>
                                        </p:tgtEl>
                                      </p:cBhvr>
                                      <p:to x="100000" y="100000"/>
                                    </p:animScale>
                                    <p:animScale>
                                      <p:cBhvr>
                                        <p:cTn id="112" dur="26">
                                          <p:stCondLst>
                                            <p:cond delay="1312"/>
                                          </p:stCondLst>
                                        </p:cTn>
                                        <p:tgtEl>
                                          <p:spTgt spid="24"/>
                                        </p:tgtEl>
                                      </p:cBhvr>
                                      <p:to x="100000" y="80000"/>
                                    </p:animScale>
                                    <p:animScale>
                                      <p:cBhvr>
                                        <p:cTn id="113" dur="166" decel="50000">
                                          <p:stCondLst>
                                            <p:cond delay="1338"/>
                                          </p:stCondLst>
                                        </p:cTn>
                                        <p:tgtEl>
                                          <p:spTgt spid="24"/>
                                        </p:tgtEl>
                                      </p:cBhvr>
                                      <p:to x="100000" y="100000"/>
                                    </p:animScale>
                                    <p:animScale>
                                      <p:cBhvr>
                                        <p:cTn id="114" dur="26">
                                          <p:stCondLst>
                                            <p:cond delay="1642"/>
                                          </p:stCondLst>
                                        </p:cTn>
                                        <p:tgtEl>
                                          <p:spTgt spid="24"/>
                                        </p:tgtEl>
                                      </p:cBhvr>
                                      <p:to x="100000" y="90000"/>
                                    </p:animScale>
                                    <p:animScale>
                                      <p:cBhvr>
                                        <p:cTn id="115" dur="166" decel="50000">
                                          <p:stCondLst>
                                            <p:cond delay="1668"/>
                                          </p:stCondLst>
                                        </p:cTn>
                                        <p:tgtEl>
                                          <p:spTgt spid="24"/>
                                        </p:tgtEl>
                                      </p:cBhvr>
                                      <p:to x="100000" y="100000"/>
                                    </p:animScale>
                                    <p:animScale>
                                      <p:cBhvr>
                                        <p:cTn id="116" dur="26">
                                          <p:stCondLst>
                                            <p:cond delay="1808"/>
                                          </p:stCondLst>
                                        </p:cTn>
                                        <p:tgtEl>
                                          <p:spTgt spid="24"/>
                                        </p:tgtEl>
                                      </p:cBhvr>
                                      <p:to x="100000" y="95000"/>
                                    </p:animScale>
                                    <p:animScale>
                                      <p:cBhvr>
                                        <p:cTn id="117" dur="166" decel="50000">
                                          <p:stCondLst>
                                            <p:cond delay="1834"/>
                                          </p:stCondLst>
                                        </p:cTn>
                                        <p:tgtEl>
                                          <p:spTgt spid="24"/>
                                        </p:tgtEl>
                                      </p:cBhvr>
                                      <p:to x="100000" y="100000"/>
                                    </p:animScale>
                                  </p:childTnLst>
                                </p:cTn>
                              </p:par>
                            </p:childTnLst>
                          </p:cTn>
                        </p:par>
                      </p:childTnLst>
                    </p:cTn>
                  </p:par>
                  <p:par>
                    <p:cTn id="118" fill="hold">
                      <p:stCondLst>
                        <p:cond delay="indefinite"/>
                      </p:stCondLst>
                      <p:childTnLst>
                        <p:par>
                          <p:cTn id="119" fill="hold">
                            <p:stCondLst>
                              <p:cond delay="0"/>
                            </p:stCondLst>
                            <p:childTnLst>
                              <p:par>
                                <p:cTn id="120" presetID="26" presetClass="entr" presetSubtype="0" fill="hold" nodeType="click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wipe(down)">
                                      <p:cBhvr>
                                        <p:cTn id="122" dur="580">
                                          <p:stCondLst>
                                            <p:cond delay="0"/>
                                          </p:stCondLst>
                                        </p:cTn>
                                        <p:tgtEl>
                                          <p:spTgt spid="25"/>
                                        </p:tgtEl>
                                      </p:cBhvr>
                                    </p:animEffect>
                                    <p:anim calcmode="lin" valueType="num">
                                      <p:cBhvr>
                                        <p:cTn id="123"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24"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25"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126"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127"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128" dur="26">
                                          <p:stCondLst>
                                            <p:cond delay="650"/>
                                          </p:stCondLst>
                                        </p:cTn>
                                        <p:tgtEl>
                                          <p:spTgt spid="25"/>
                                        </p:tgtEl>
                                      </p:cBhvr>
                                      <p:to x="100000" y="60000"/>
                                    </p:animScale>
                                    <p:animScale>
                                      <p:cBhvr>
                                        <p:cTn id="129" dur="166" decel="50000">
                                          <p:stCondLst>
                                            <p:cond delay="676"/>
                                          </p:stCondLst>
                                        </p:cTn>
                                        <p:tgtEl>
                                          <p:spTgt spid="25"/>
                                        </p:tgtEl>
                                      </p:cBhvr>
                                      <p:to x="100000" y="100000"/>
                                    </p:animScale>
                                    <p:animScale>
                                      <p:cBhvr>
                                        <p:cTn id="130" dur="26">
                                          <p:stCondLst>
                                            <p:cond delay="1312"/>
                                          </p:stCondLst>
                                        </p:cTn>
                                        <p:tgtEl>
                                          <p:spTgt spid="25"/>
                                        </p:tgtEl>
                                      </p:cBhvr>
                                      <p:to x="100000" y="80000"/>
                                    </p:animScale>
                                    <p:animScale>
                                      <p:cBhvr>
                                        <p:cTn id="131" dur="166" decel="50000">
                                          <p:stCondLst>
                                            <p:cond delay="1338"/>
                                          </p:stCondLst>
                                        </p:cTn>
                                        <p:tgtEl>
                                          <p:spTgt spid="25"/>
                                        </p:tgtEl>
                                      </p:cBhvr>
                                      <p:to x="100000" y="100000"/>
                                    </p:animScale>
                                    <p:animScale>
                                      <p:cBhvr>
                                        <p:cTn id="132" dur="26">
                                          <p:stCondLst>
                                            <p:cond delay="1642"/>
                                          </p:stCondLst>
                                        </p:cTn>
                                        <p:tgtEl>
                                          <p:spTgt spid="25"/>
                                        </p:tgtEl>
                                      </p:cBhvr>
                                      <p:to x="100000" y="90000"/>
                                    </p:animScale>
                                    <p:animScale>
                                      <p:cBhvr>
                                        <p:cTn id="133" dur="166" decel="50000">
                                          <p:stCondLst>
                                            <p:cond delay="1668"/>
                                          </p:stCondLst>
                                        </p:cTn>
                                        <p:tgtEl>
                                          <p:spTgt spid="25"/>
                                        </p:tgtEl>
                                      </p:cBhvr>
                                      <p:to x="100000" y="100000"/>
                                    </p:animScale>
                                    <p:animScale>
                                      <p:cBhvr>
                                        <p:cTn id="134" dur="26">
                                          <p:stCondLst>
                                            <p:cond delay="1808"/>
                                          </p:stCondLst>
                                        </p:cTn>
                                        <p:tgtEl>
                                          <p:spTgt spid="25"/>
                                        </p:tgtEl>
                                      </p:cBhvr>
                                      <p:to x="100000" y="95000"/>
                                    </p:animScale>
                                    <p:animScale>
                                      <p:cBhvr>
                                        <p:cTn id="135" dur="166" decel="50000">
                                          <p:stCondLst>
                                            <p:cond delay="1834"/>
                                          </p:stCondLst>
                                        </p:cTn>
                                        <p:tgtEl>
                                          <p:spTgt spid="25"/>
                                        </p:tgtEl>
                                      </p:cBhvr>
                                      <p:to x="100000" y="100000"/>
                                    </p:animScale>
                                  </p:childTnLst>
                                </p:cTn>
                              </p:par>
                            </p:childTnLst>
                          </p:cTn>
                        </p:par>
                      </p:childTnLst>
                    </p:cTn>
                  </p:par>
                  <p:par>
                    <p:cTn id="136" fill="hold">
                      <p:stCondLst>
                        <p:cond delay="indefinite"/>
                      </p:stCondLst>
                      <p:childTnLst>
                        <p:par>
                          <p:cTn id="137" fill="hold">
                            <p:stCondLst>
                              <p:cond delay="0"/>
                            </p:stCondLst>
                            <p:childTnLst>
                              <p:par>
                                <p:cTn id="138" presetID="26" presetClass="entr" presetSubtype="0" fill="hold" nodeType="clickEffect">
                                  <p:stCondLst>
                                    <p:cond delay="0"/>
                                  </p:stCondLst>
                                  <p:childTnLst>
                                    <p:set>
                                      <p:cBhvr>
                                        <p:cTn id="139" dur="1" fill="hold">
                                          <p:stCondLst>
                                            <p:cond delay="0"/>
                                          </p:stCondLst>
                                        </p:cTn>
                                        <p:tgtEl>
                                          <p:spTgt spid="26"/>
                                        </p:tgtEl>
                                        <p:attrNameLst>
                                          <p:attrName>style.visibility</p:attrName>
                                        </p:attrNameLst>
                                      </p:cBhvr>
                                      <p:to>
                                        <p:strVal val="visible"/>
                                      </p:to>
                                    </p:set>
                                    <p:animEffect transition="in" filter="wipe(down)">
                                      <p:cBhvr>
                                        <p:cTn id="140" dur="580">
                                          <p:stCondLst>
                                            <p:cond delay="0"/>
                                          </p:stCondLst>
                                        </p:cTn>
                                        <p:tgtEl>
                                          <p:spTgt spid="26"/>
                                        </p:tgtEl>
                                      </p:cBhvr>
                                    </p:animEffect>
                                    <p:anim calcmode="lin" valueType="num">
                                      <p:cBhvr>
                                        <p:cTn id="141"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142"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43"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44"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45"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146" dur="26">
                                          <p:stCondLst>
                                            <p:cond delay="650"/>
                                          </p:stCondLst>
                                        </p:cTn>
                                        <p:tgtEl>
                                          <p:spTgt spid="26"/>
                                        </p:tgtEl>
                                      </p:cBhvr>
                                      <p:to x="100000" y="60000"/>
                                    </p:animScale>
                                    <p:animScale>
                                      <p:cBhvr>
                                        <p:cTn id="147" dur="166" decel="50000">
                                          <p:stCondLst>
                                            <p:cond delay="676"/>
                                          </p:stCondLst>
                                        </p:cTn>
                                        <p:tgtEl>
                                          <p:spTgt spid="26"/>
                                        </p:tgtEl>
                                      </p:cBhvr>
                                      <p:to x="100000" y="100000"/>
                                    </p:animScale>
                                    <p:animScale>
                                      <p:cBhvr>
                                        <p:cTn id="148" dur="26">
                                          <p:stCondLst>
                                            <p:cond delay="1312"/>
                                          </p:stCondLst>
                                        </p:cTn>
                                        <p:tgtEl>
                                          <p:spTgt spid="26"/>
                                        </p:tgtEl>
                                      </p:cBhvr>
                                      <p:to x="100000" y="80000"/>
                                    </p:animScale>
                                    <p:animScale>
                                      <p:cBhvr>
                                        <p:cTn id="149" dur="166" decel="50000">
                                          <p:stCondLst>
                                            <p:cond delay="1338"/>
                                          </p:stCondLst>
                                        </p:cTn>
                                        <p:tgtEl>
                                          <p:spTgt spid="26"/>
                                        </p:tgtEl>
                                      </p:cBhvr>
                                      <p:to x="100000" y="100000"/>
                                    </p:animScale>
                                    <p:animScale>
                                      <p:cBhvr>
                                        <p:cTn id="150" dur="26">
                                          <p:stCondLst>
                                            <p:cond delay="1642"/>
                                          </p:stCondLst>
                                        </p:cTn>
                                        <p:tgtEl>
                                          <p:spTgt spid="26"/>
                                        </p:tgtEl>
                                      </p:cBhvr>
                                      <p:to x="100000" y="90000"/>
                                    </p:animScale>
                                    <p:animScale>
                                      <p:cBhvr>
                                        <p:cTn id="151" dur="166" decel="50000">
                                          <p:stCondLst>
                                            <p:cond delay="1668"/>
                                          </p:stCondLst>
                                        </p:cTn>
                                        <p:tgtEl>
                                          <p:spTgt spid="26"/>
                                        </p:tgtEl>
                                      </p:cBhvr>
                                      <p:to x="100000" y="100000"/>
                                    </p:animScale>
                                    <p:animScale>
                                      <p:cBhvr>
                                        <p:cTn id="152" dur="26">
                                          <p:stCondLst>
                                            <p:cond delay="1808"/>
                                          </p:stCondLst>
                                        </p:cTn>
                                        <p:tgtEl>
                                          <p:spTgt spid="26"/>
                                        </p:tgtEl>
                                      </p:cBhvr>
                                      <p:to x="100000" y="95000"/>
                                    </p:animScale>
                                    <p:animScale>
                                      <p:cBhvr>
                                        <p:cTn id="153" dur="166" decel="50000">
                                          <p:stCondLst>
                                            <p:cond delay="1834"/>
                                          </p:stCondLst>
                                        </p:cTn>
                                        <p:tgtEl>
                                          <p:spTgt spid="26"/>
                                        </p:tgtEl>
                                      </p:cBhvr>
                                      <p:to x="100000" y="100000"/>
                                    </p:animScale>
                                  </p:childTnLst>
                                </p:cTn>
                              </p:par>
                            </p:childTnLst>
                          </p:cTn>
                        </p:par>
                      </p:childTnLst>
                    </p:cTn>
                  </p:par>
                  <p:par>
                    <p:cTn id="154" fill="hold">
                      <p:stCondLst>
                        <p:cond delay="indefinite"/>
                      </p:stCondLst>
                      <p:childTnLst>
                        <p:par>
                          <p:cTn id="155" fill="hold">
                            <p:stCondLst>
                              <p:cond delay="0"/>
                            </p:stCondLst>
                            <p:childTnLst>
                              <p:par>
                                <p:cTn id="156" presetID="26" presetClass="entr" presetSubtype="0" fill="hold" nodeType="clickEffect">
                                  <p:stCondLst>
                                    <p:cond delay="0"/>
                                  </p:stCondLst>
                                  <p:childTnLst>
                                    <p:set>
                                      <p:cBhvr>
                                        <p:cTn id="157" dur="1" fill="hold">
                                          <p:stCondLst>
                                            <p:cond delay="0"/>
                                          </p:stCondLst>
                                        </p:cTn>
                                        <p:tgtEl>
                                          <p:spTgt spid="27"/>
                                        </p:tgtEl>
                                        <p:attrNameLst>
                                          <p:attrName>style.visibility</p:attrName>
                                        </p:attrNameLst>
                                      </p:cBhvr>
                                      <p:to>
                                        <p:strVal val="visible"/>
                                      </p:to>
                                    </p:set>
                                    <p:animEffect transition="in" filter="wipe(down)">
                                      <p:cBhvr>
                                        <p:cTn id="158" dur="580">
                                          <p:stCondLst>
                                            <p:cond delay="0"/>
                                          </p:stCondLst>
                                        </p:cTn>
                                        <p:tgtEl>
                                          <p:spTgt spid="27"/>
                                        </p:tgtEl>
                                      </p:cBhvr>
                                    </p:animEffect>
                                    <p:anim calcmode="lin" valueType="num">
                                      <p:cBhvr>
                                        <p:cTn id="159"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160"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61"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162"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163"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164" dur="26">
                                          <p:stCondLst>
                                            <p:cond delay="650"/>
                                          </p:stCondLst>
                                        </p:cTn>
                                        <p:tgtEl>
                                          <p:spTgt spid="27"/>
                                        </p:tgtEl>
                                      </p:cBhvr>
                                      <p:to x="100000" y="60000"/>
                                    </p:animScale>
                                    <p:animScale>
                                      <p:cBhvr>
                                        <p:cTn id="165" dur="166" decel="50000">
                                          <p:stCondLst>
                                            <p:cond delay="676"/>
                                          </p:stCondLst>
                                        </p:cTn>
                                        <p:tgtEl>
                                          <p:spTgt spid="27"/>
                                        </p:tgtEl>
                                      </p:cBhvr>
                                      <p:to x="100000" y="100000"/>
                                    </p:animScale>
                                    <p:animScale>
                                      <p:cBhvr>
                                        <p:cTn id="166" dur="26">
                                          <p:stCondLst>
                                            <p:cond delay="1312"/>
                                          </p:stCondLst>
                                        </p:cTn>
                                        <p:tgtEl>
                                          <p:spTgt spid="27"/>
                                        </p:tgtEl>
                                      </p:cBhvr>
                                      <p:to x="100000" y="80000"/>
                                    </p:animScale>
                                    <p:animScale>
                                      <p:cBhvr>
                                        <p:cTn id="167" dur="166" decel="50000">
                                          <p:stCondLst>
                                            <p:cond delay="1338"/>
                                          </p:stCondLst>
                                        </p:cTn>
                                        <p:tgtEl>
                                          <p:spTgt spid="27"/>
                                        </p:tgtEl>
                                      </p:cBhvr>
                                      <p:to x="100000" y="100000"/>
                                    </p:animScale>
                                    <p:animScale>
                                      <p:cBhvr>
                                        <p:cTn id="168" dur="26">
                                          <p:stCondLst>
                                            <p:cond delay="1642"/>
                                          </p:stCondLst>
                                        </p:cTn>
                                        <p:tgtEl>
                                          <p:spTgt spid="27"/>
                                        </p:tgtEl>
                                      </p:cBhvr>
                                      <p:to x="100000" y="90000"/>
                                    </p:animScale>
                                    <p:animScale>
                                      <p:cBhvr>
                                        <p:cTn id="169" dur="166" decel="50000">
                                          <p:stCondLst>
                                            <p:cond delay="1668"/>
                                          </p:stCondLst>
                                        </p:cTn>
                                        <p:tgtEl>
                                          <p:spTgt spid="27"/>
                                        </p:tgtEl>
                                      </p:cBhvr>
                                      <p:to x="100000" y="100000"/>
                                    </p:animScale>
                                    <p:animScale>
                                      <p:cBhvr>
                                        <p:cTn id="170" dur="26">
                                          <p:stCondLst>
                                            <p:cond delay="1808"/>
                                          </p:stCondLst>
                                        </p:cTn>
                                        <p:tgtEl>
                                          <p:spTgt spid="27"/>
                                        </p:tgtEl>
                                      </p:cBhvr>
                                      <p:to x="100000" y="95000"/>
                                    </p:animScale>
                                    <p:animScale>
                                      <p:cBhvr>
                                        <p:cTn id="171" dur="166" decel="50000">
                                          <p:stCondLst>
                                            <p:cond delay="1834"/>
                                          </p:stCondLst>
                                        </p:cTn>
                                        <p:tgtEl>
                                          <p:spTgt spid="27"/>
                                        </p:tgtEl>
                                      </p:cBhvr>
                                      <p:to x="100000" y="100000"/>
                                    </p:animScale>
                                  </p:childTnLst>
                                </p:cTn>
                              </p:par>
                            </p:childTnLst>
                          </p:cTn>
                        </p:par>
                      </p:childTnLst>
                    </p:cTn>
                  </p:par>
                  <p:par>
                    <p:cTn id="172" fill="hold">
                      <p:stCondLst>
                        <p:cond delay="indefinite"/>
                      </p:stCondLst>
                      <p:childTnLst>
                        <p:par>
                          <p:cTn id="173" fill="hold">
                            <p:stCondLst>
                              <p:cond delay="0"/>
                            </p:stCondLst>
                            <p:childTnLst>
                              <p:par>
                                <p:cTn id="174" presetID="6" presetClass="entr" presetSubtype="16" fill="hold" nodeType="clickEffect">
                                  <p:stCondLst>
                                    <p:cond delay="0"/>
                                  </p:stCondLst>
                                  <p:childTnLst>
                                    <p:set>
                                      <p:cBhvr>
                                        <p:cTn id="175" dur="1" fill="hold">
                                          <p:stCondLst>
                                            <p:cond delay="0"/>
                                          </p:stCondLst>
                                        </p:cTn>
                                        <p:tgtEl>
                                          <p:spTgt spid="19"/>
                                        </p:tgtEl>
                                        <p:attrNameLst>
                                          <p:attrName>style.visibility</p:attrName>
                                        </p:attrNameLst>
                                      </p:cBhvr>
                                      <p:to>
                                        <p:strVal val="visible"/>
                                      </p:to>
                                    </p:set>
                                    <p:animEffect transition="in" filter="circle(in)">
                                      <p:cBhvr>
                                        <p:cTn id="176" dur="2000"/>
                                        <p:tgtEl>
                                          <p:spTgt spid="19"/>
                                        </p:tgtEl>
                                      </p:cBhvr>
                                    </p:animEffect>
                                  </p:childTnLst>
                                </p:cTn>
                              </p:par>
                            </p:childTnLst>
                          </p:cTn>
                        </p:par>
                      </p:childTnLst>
                    </p:cTn>
                  </p:par>
                  <p:par>
                    <p:cTn id="177" fill="hold">
                      <p:stCondLst>
                        <p:cond delay="indefinite"/>
                      </p:stCondLst>
                      <p:childTnLst>
                        <p:par>
                          <p:cTn id="178" fill="hold">
                            <p:stCondLst>
                              <p:cond delay="0"/>
                            </p:stCondLst>
                            <p:childTnLst>
                              <p:par>
                                <p:cTn id="179" presetID="41" presetClass="entr" presetSubtype="0" fill="hold" nodeType="clickEffect">
                                  <p:stCondLst>
                                    <p:cond delay="0"/>
                                  </p:stCondLst>
                                  <p:iterate type="lt">
                                    <p:tmPct val="10000"/>
                                  </p:iterate>
                                  <p:childTnLst>
                                    <p:set>
                                      <p:cBhvr>
                                        <p:cTn id="180" dur="1" fill="hold">
                                          <p:stCondLst>
                                            <p:cond delay="0"/>
                                          </p:stCondLst>
                                        </p:cTn>
                                        <p:tgtEl>
                                          <p:spTgt spid="44">
                                            <p:txEl>
                                              <p:pRg st="0" end="0"/>
                                            </p:txEl>
                                          </p:spTgt>
                                        </p:tgtEl>
                                        <p:attrNameLst>
                                          <p:attrName>style.visibility</p:attrName>
                                        </p:attrNameLst>
                                      </p:cBhvr>
                                      <p:to>
                                        <p:strVal val="visible"/>
                                      </p:to>
                                    </p:set>
                                    <p:anim calcmode="lin" valueType="num">
                                      <p:cBhvr>
                                        <p:cTn id="181" dur="500" fill="hold"/>
                                        <p:tgtEl>
                                          <p:spTgt spid="4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82" dur="500" fill="hold"/>
                                        <p:tgtEl>
                                          <p:spTgt spid="44">
                                            <p:txEl>
                                              <p:pRg st="0" end="0"/>
                                            </p:txEl>
                                          </p:spTgt>
                                        </p:tgtEl>
                                        <p:attrNameLst>
                                          <p:attrName>ppt_y</p:attrName>
                                        </p:attrNameLst>
                                      </p:cBhvr>
                                      <p:tavLst>
                                        <p:tav tm="0">
                                          <p:val>
                                            <p:strVal val="#ppt_y"/>
                                          </p:val>
                                        </p:tav>
                                        <p:tav tm="100000">
                                          <p:val>
                                            <p:strVal val="#ppt_y"/>
                                          </p:val>
                                        </p:tav>
                                      </p:tavLst>
                                    </p:anim>
                                    <p:anim calcmode="lin" valueType="num">
                                      <p:cBhvr>
                                        <p:cTn id="183" dur="500" fill="hold"/>
                                        <p:tgtEl>
                                          <p:spTgt spid="4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4" dur="500" fill="hold"/>
                                        <p:tgtEl>
                                          <p:spTgt spid="4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5" dur="500" tmFilter="0,0; .5, 1; 1, 1"/>
                                        <p:tgtEl>
                                          <p:spTgt spid="44">
                                            <p:txEl>
                                              <p:pRg st="0" end="0"/>
                                            </p:txEl>
                                          </p:spTgt>
                                        </p:tgtEl>
                                      </p:cBhvr>
                                    </p:animEffect>
                                  </p:childTnLst>
                                </p:cTn>
                              </p:par>
                            </p:childTnLst>
                          </p:cTn>
                        </p:par>
                      </p:childTnLst>
                    </p:cTn>
                  </p:par>
                  <p:par>
                    <p:cTn id="186" fill="hold">
                      <p:stCondLst>
                        <p:cond delay="indefinite"/>
                      </p:stCondLst>
                      <p:childTnLst>
                        <p:par>
                          <p:cTn id="187" fill="hold">
                            <p:stCondLst>
                              <p:cond delay="0"/>
                            </p:stCondLst>
                            <p:childTnLst>
                              <p:par>
                                <p:cTn id="188" presetID="26" presetClass="entr" presetSubtype="0" fill="hold" nodeType="clickEffect">
                                  <p:stCondLst>
                                    <p:cond delay="0"/>
                                  </p:stCondLst>
                                  <p:childTnLst>
                                    <p:set>
                                      <p:cBhvr>
                                        <p:cTn id="189" dur="1" fill="hold">
                                          <p:stCondLst>
                                            <p:cond delay="0"/>
                                          </p:stCondLst>
                                        </p:cTn>
                                        <p:tgtEl>
                                          <p:spTgt spid="23"/>
                                        </p:tgtEl>
                                        <p:attrNameLst>
                                          <p:attrName>style.visibility</p:attrName>
                                        </p:attrNameLst>
                                      </p:cBhvr>
                                      <p:to>
                                        <p:strVal val="visible"/>
                                      </p:to>
                                    </p:set>
                                    <p:animEffect transition="in" filter="wipe(down)">
                                      <p:cBhvr>
                                        <p:cTn id="190" dur="580">
                                          <p:stCondLst>
                                            <p:cond delay="0"/>
                                          </p:stCondLst>
                                        </p:cTn>
                                        <p:tgtEl>
                                          <p:spTgt spid="23"/>
                                        </p:tgtEl>
                                      </p:cBhvr>
                                    </p:animEffect>
                                    <p:anim calcmode="lin" valueType="num">
                                      <p:cBhvr>
                                        <p:cTn id="191"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92"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93"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94"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95"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96" dur="26">
                                          <p:stCondLst>
                                            <p:cond delay="650"/>
                                          </p:stCondLst>
                                        </p:cTn>
                                        <p:tgtEl>
                                          <p:spTgt spid="23"/>
                                        </p:tgtEl>
                                      </p:cBhvr>
                                      <p:to x="100000" y="60000"/>
                                    </p:animScale>
                                    <p:animScale>
                                      <p:cBhvr>
                                        <p:cTn id="197" dur="166" decel="50000">
                                          <p:stCondLst>
                                            <p:cond delay="676"/>
                                          </p:stCondLst>
                                        </p:cTn>
                                        <p:tgtEl>
                                          <p:spTgt spid="23"/>
                                        </p:tgtEl>
                                      </p:cBhvr>
                                      <p:to x="100000" y="100000"/>
                                    </p:animScale>
                                    <p:animScale>
                                      <p:cBhvr>
                                        <p:cTn id="198" dur="26">
                                          <p:stCondLst>
                                            <p:cond delay="1312"/>
                                          </p:stCondLst>
                                        </p:cTn>
                                        <p:tgtEl>
                                          <p:spTgt spid="23"/>
                                        </p:tgtEl>
                                      </p:cBhvr>
                                      <p:to x="100000" y="80000"/>
                                    </p:animScale>
                                    <p:animScale>
                                      <p:cBhvr>
                                        <p:cTn id="199" dur="166" decel="50000">
                                          <p:stCondLst>
                                            <p:cond delay="1338"/>
                                          </p:stCondLst>
                                        </p:cTn>
                                        <p:tgtEl>
                                          <p:spTgt spid="23"/>
                                        </p:tgtEl>
                                      </p:cBhvr>
                                      <p:to x="100000" y="100000"/>
                                    </p:animScale>
                                    <p:animScale>
                                      <p:cBhvr>
                                        <p:cTn id="200" dur="26">
                                          <p:stCondLst>
                                            <p:cond delay="1642"/>
                                          </p:stCondLst>
                                        </p:cTn>
                                        <p:tgtEl>
                                          <p:spTgt spid="23"/>
                                        </p:tgtEl>
                                      </p:cBhvr>
                                      <p:to x="100000" y="90000"/>
                                    </p:animScale>
                                    <p:animScale>
                                      <p:cBhvr>
                                        <p:cTn id="201" dur="166" decel="50000">
                                          <p:stCondLst>
                                            <p:cond delay="1668"/>
                                          </p:stCondLst>
                                        </p:cTn>
                                        <p:tgtEl>
                                          <p:spTgt spid="23"/>
                                        </p:tgtEl>
                                      </p:cBhvr>
                                      <p:to x="100000" y="100000"/>
                                    </p:animScale>
                                    <p:animScale>
                                      <p:cBhvr>
                                        <p:cTn id="202" dur="26">
                                          <p:stCondLst>
                                            <p:cond delay="1808"/>
                                          </p:stCondLst>
                                        </p:cTn>
                                        <p:tgtEl>
                                          <p:spTgt spid="23"/>
                                        </p:tgtEl>
                                      </p:cBhvr>
                                      <p:to x="100000" y="95000"/>
                                    </p:animScale>
                                    <p:animScale>
                                      <p:cBhvr>
                                        <p:cTn id="203" dur="166" decel="50000">
                                          <p:stCondLst>
                                            <p:cond delay="1834"/>
                                          </p:stCondLst>
                                        </p:cTn>
                                        <p:tgtEl>
                                          <p:spTgt spid="23"/>
                                        </p:tgtEl>
                                      </p:cBhvr>
                                      <p:to x="100000" y="100000"/>
                                    </p:animScale>
                                  </p:childTnLst>
                                </p:cTn>
                              </p:par>
                            </p:childTnLst>
                          </p:cTn>
                        </p:par>
                      </p:childTnLst>
                    </p:cTn>
                  </p:par>
                  <p:par>
                    <p:cTn id="204" fill="hold">
                      <p:stCondLst>
                        <p:cond delay="indefinite"/>
                      </p:stCondLst>
                      <p:childTnLst>
                        <p:par>
                          <p:cTn id="205" fill="hold">
                            <p:stCondLst>
                              <p:cond delay="0"/>
                            </p:stCondLst>
                            <p:childTnLst>
                              <p:par>
                                <p:cTn id="206" presetID="26" presetClass="entr" presetSubtype="0" fill="hold" nodeType="clickEffect">
                                  <p:stCondLst>
                                    <p:cond delay="0"/>
                                  </p:stCondLst>
                                  <p:childTnLst>
                                    <p:set>
                                      <p:cBhvr>
                                        <p:cTn id="207" dur="1" fill="hold">
                                          <p:stCondLst>
                                            <p:cond delay="0"/>
                                          </p:stCondLst>
                                        </p:cTn>
                                        <p:tgtEl>
                                          <p:spTgt spid="45"/>
                                        </p:tgtEl>
                                        <p:attrNameLst>
                                          <p:attrName>style.visibility</p:attrName>
                                        </p:attrNameLst>
                                      </p:cBhvr>
                                      <p:to>
                                        <p:strVal val="visible"/>
                                      </p:to>
                                    </p:set>
                                    <p:animEffect transition="in" filter="wipe(down)">
                                      <p:cBhvr>
                                        <p:cTn id="208" dur="580">
                                          <p:stCondLst>
                                            <p:cond delay="0"/>
                                          </p:stCondLst>
                                        </p:cTn>
                                        <p:tgtEl>
                                          <p:spTgt spid="45"/>
                                        </p:tgtEl>
                                      </p:cBhvr>
                                    </p:animEffect>
                                    <p:anim calcmode="lin" valueType="num">
                                      <p:cBhvr>
                                        <p:cTn id="209"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210"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211"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212"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213"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214" dur="26">
                                          <p:stCondLst>
                                            <p:cond delay="650"/>
                                          </p:stCondLst>
                                        </p:cTn>
                                        <p:tgtEl>
                                          <p:spTgt spid="45"/>
                                        </p:tgtEl>
                                      </p:cBhvr>
                                      <p:to x="100000" y="60000"/>
                                    </p:animScale>
                                    <p:animScale>
                                      <p:cBhvr>
                                        <p:cTn id="215" dur="166" decel="50000">
                                          <p:stCondLst>
                                            <p:cond delay="676"/>
                                          </p:stCondLst>
                                        </p:cTn>
                                        <p:tgtEl>
                                          <p:spTgt spid="45"/>
                                        </p:tgtEl>
                                      </p:cBhvr>
                                      <p:to x="100000" y="100000"/>
                                    </p:animScale>
                                    <p:animScale>
                                      <p:cBhvr>
                                        <p:cTn id="216" dur="26">
                                          <p:stCondLst>
                                            <p:cond delay="1312"/>
                                          </p:stCondLst>
                                        </p:cTn>
                                        <p:tgtEl>
                                          <p:spTgt spid="45"/>
                                        </p:tgtEl>
                                      </p:cBhvr>
                                      <p:to x="100000" y="80000"/>
                                    </p:animScale>
                                    <p:animScale>
                                      <p:cBhvr>
                                        <p:cTn id="217" dur="166" decel="50000">
                                          <p:stCondLst>
                                            <p:cond delay="1338"/>
                                          </p:stCondLst>
                                        </p:cTn>
                                        <p:tgtEl>
                                          <p:spTgt spid="45"/>
                                        </p:tgtEl>
                                      </p:cBhvr>
                                      <p:to x="100000" y="100000"/>
                                    </p:animScale>
                                    <p:animScale>
                                      <p:cBhvr>
                                        <p:cTn id="218" dur="26">
                                          <p:stCondLst>
                                            <p:cond delay="1642"/>
                                          </p:stCondLst>
                                        </p:cTn>
                                        <p:tgtEl>
                                          <p:spTgt spid="45"/>
                                        </p:tgtEl>
                                      </p:cBhvr>
                                      <p:to x="100000" y="90000"/>
                                    </p:animScale>
                                    <p:animScale>
                                      <p:cBhvr>
                                        <p:cTn id="219" dur="166" decel="50000">
                                          <p:stCondLst>
                                            <p:cond delay="1668"/>
                                          </p:stCondLst>
                                        </p:cTn>
                                        <p:tgtEl>
                                          <p:spTgt spid="45"/>
                                        </p:tgtEl>
                                      </p:cBhvr>
                                      <p:to x="100000" y="100000"/>
                                    </p:animScale>
                                    <p:animScale>
                                      <p:cBhvr>
                                        <p:cTn id="220" dur="26">
                                          <p:stCondLst>
                                            <p:cond delay="1808"/>
                                          </p:stCondLst>
                                        </p:cTn>
                                        <p:tgtEl>
                                          <p:spTgt spid="45"/>
                                        </p:tgtEl>
                                      </p:cBhvr>
                                      <p:to x="100000" y="95000"/>
                                    </p:animScale>
                                    <p:animScale>
                                      <p:cBhvr>
                                        <p:cTn id="221" dur="166" decel="50000">
                                          <p:stCondLst>
                                            <p:cond delay="1834"/>
                                          </p:stCondLst>
                                        </p:cTn>
                                        <p:tgtEl>
                                          <p:spTgt spid="45"/>
                                        </p:tgtEl>
                                      </p:cBhvr>
                                      <p:to x="100000" y="100000"/>
                                    </p:animScale>
                                  </p:childTnLst>
                                </p:cTn>
                              </p:par>
                            </p:childTnLst>
                          </p:cTn>
                        </p:par>
                      </p:childTnLst>
                    </p:cTn>
                  </p:par>
                  <p:par>
                    <p:cTn id="222" fill="hold">
                      <p:stCondLst>
                        <p:cond delay="indefinite"/>
                      </p:stCondLst>
                      <p:childTnLst>
                        <p:par>
                          <p:cTn id="223" fill="hold">
                            <p:stCondLst>
                              <p:cond delay="0"/>
                            </p:stCondLst>
                            <p:childTnLst>
                              <p:par>
                                <p:cTn id="224" presetID="26" presetClass="entr" presetSubtype="0" fill="hold" nodeType="clickEffect">
                                  <p:stCondLst>
                                    <p:cond delay="0"/>
                                  </p:stCondLst>
                                  <p:childTnLst>
                                    <p:set>
                                      <p:cBhvr>
                                        <p:cTn id="225" dur="1" fill="hold">
                                          <p:stCondLst>
                                            <p:cond delay="0"/>
                                          </p:stCondLst>
                                        </p:cTn>
                                        <p:tgtEl>
                                          <p:spTgt spid="46"/>
                                        </p:tgtEl>
                                        <p:attrNameLst>
                                          <p:attrName>style.visibility</p:attrName>
                                        </p:attrNameLst>
                                      </p:cBhvr>
                                      <p:to>
                                        <p:strVal val="visible"/>
                                      </p:to>
                                    </p:set>
                                    <p:animEffect transition="in" filter="wipe(down)">
                                      <p:cBhvr>
                                        <p:cTn id="226" dur="580">
                                          <p:stCondLst>
                                            <p:cond delay="0"/>
                                          </p:stCondLst>
                                        </p:cTn>
                                        <p:tgtEl>
                                          <p:spTgt spid="46"/>
                                        </p:tgtEl>
                                      </p:cBhvr>
                                    </p:animEffect>
                                    <p:anim calcmode="lin" valueType="num">
                                      <p:cBhvr>
                                        <p:cTn id="227"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228"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229"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230"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231"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232" dur="26">
                                          <p:stCondLst>
                                            <p:cond delay="650"/>
                                          </p:stCondLst>
                                        </p:cTn>
                                        <p:tgtEl>
                                          <p:spTgt spid="46"/>
                                        </p:tgtEl>
                                      </p:cBhvr>
                                      <p:to x="100000" y="60000"/>
                                    </p:animScale>
                                    <p:animScale>
                                      <p:cBhvr>
                                        <p:cTn id="233" dur="166" decel="50000">
                                          <p:stCondLst>
                                            <p:cond delay="676"/>
                                          </p:stCondLst>
                                        </p:cTn>
                                        <p:tgtEl>
                                          <p:spTgt spid="46"/>
                                        </p:tgtEl>
                                      </p:cBhvr>
                                      <p:to x="100000" y="100000"/>
                                    </p:animScale>
                                    <p:animScale>
                                      <p:cBhvr>
                                        <p:cTn id="234" dur="26">
                                          <p:stCondLst>
                                            <p:cond delay="1312"/>
                                          </p:stCondLst>
                                        </p:cTn>
                                        <p:tgtEl>
                                          <p:spTgt spid="46"/>
                                        </p:tgtEl>
                                      </p:cBhvr>
                                      <p:to x="100000" y="80000"/>
                                    </p:animScale>
                                    <p:animScale>
                                      <p:cBhvr>
                                        <p:cTn id="235" dur="166" decel="50000">
                                          <p:stCondLst>
                                            <p:cond delay="1338"/>
                                          </p:stCondLst>
                                        </p:cTn>
                                        <p:tgtEl>
                                          <p:spTgt spid="46"/>
                                        </p:tgtEl>
                                      </p:cBhvr>
                                      <p:to x="100000" y="100000"/>
                                    </p:animScale>
                                    <p:animScale>
                                      <p:cBhvr>
                                        <p:cTn id="236" dur="26">
                                          <p:stCondLst>
                                            <p:cond delay="1642"/>
                                          </p:stCondLst>
                                        </p:cTn>
                                        <p:tgtEl>
                                          <p:spTgt spid="46"/>
                                        </p:tgtEl>
                                      </p:cBhvr>
                                      <p:to x="100000" y="90000"/>
                                    </p:animScale>
                                    <p:animScale>
                                      <p:cBhvr>
                                        <p:cTn id="237" dur="166" decel="50000">
                                          <p:stCondLst>
                                            <p:cond delay="1668"/>
                                          </p:stCondLst>
                                        </p:cTn>
                                        <p:tgtEl>
                                          <p:spTgt spid="46"/>
                                        </p:tgtEl>
                                      </p:cBhvr>
                                      <p:to x="100000" y="100000"/>
                                    </p:animScale>
                                    <p:animScale>
                                      <p:cBhvr>
                                        <p:cTn id="238" dur="26">
                                          <p:stCondLst>
                                            <p:cond delay="1808"/>
                                          </p:stCondLst>
                                        </p:cTn>
                                        <p:tgtEl>
                                          <p:spTgt spid="46"/>
                                        </p:tgtEl>
                                      </p:cBhvr>
                                      <p:to x="100000" y="95000"/>
                                    </p:animScale>
                                    <p:animScale>
                                      <p:cBhvr>
                                        <p:cTn id="239" dur="166" decel="50000">
                                          <p:stCondLst>
                                            <p:cond delay="1834"/>
                                          </p:stCondLst>
                                        </p:cTn>
                                        <p:tgtEl>
                                          <p:spTgt spid="46"/>
                                        </p:tgtEl>
                                      </p:cBhvr>
                                      <p:to x="100000" y="100000"/>
                                    </p:animScale>
                                  </p:childTnLst>
                                </p:cTn>
                              </p:par>
                            </p:childTnLst>
                          </p:cTn>
                        </p:par>
                      </p:childTnLst>
                    </p:cTn>
                  </p:par>
                  <p:par>
                    <p:cTn id="240" fill="hold">
                      <p:stCondLst>
                        <p:cond delay="indefinite"/>
                      </p:stCondLst>
                      <p:childTnLst>
                        <p:par>
                          <p:cTn id="241" fill="hold">
                            <p:stCondLst>
                              <p:cond delay="0"/>
                            </p:stCondLst>
                            <p:childTnLst>
                              <p:par>
                                <p:cTn id="242" presetID="26" presetClass="entr" presetSubtype="0" fill="hold" nodeType="clickEffect">
                                  <p:stCondLst>
                                    <p:cond delay="0"/>
                                  </p:stCondLst>
                                  <p:childTnLst>
                                    <p:set>
                                      <p:cBhvr>
                                        <p:cTn id="243" dur="1" fill="hold">
                                          <p:stCondLst>
                                            <p:cond delay="0"/>
                                          </p:stCondLst>
                                        </p:cTn>
                                        <p:tgtEl>
                                          <p:spTgt spid="47"/>
                                        </p:tgtEl>
                                        <p:attrNameLst>
                                          <p:attrName>style.visibility</p:attrName>
                                        </p:attrNameLst>
                                      </p:cBhvr>
                                      <p:to>
                                        <p:strVal val="visible"/>
                                      </p:to>
                                    </p:set>
                                    <p:animEffect transition="in" filter="wipe(down)">
                                      <p:cBhvr>
                                        <p:cTn id="244" dur="580">
                                          <p:stCondLst>
                                            <p:cond delay="0"/>
                                          </p:stCondLst>
                                        </p:cTn>
                                        <p:tgtEl>
                                          <p:spTgt spid="47"/>
                                        </p:tgtEl>
                                      </p:cBhvr>
                                    </p:animEffect>
                                    <p:anim calcmode="lin" valueType="num">
                                      <p:cBhvr>
                                        <p:cTn id="245" dur="1822"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246" dur="664"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247" dur="664" tmFilter="0, 0; 0.125,0.2665; 0.25,0.4; 0.375,0.465; 0.5,0.5;  0.625,0.535; 0.75,0.6; 0.875,0.7335; 1,1">
                                          <p:stCondLst>
                                            <p:cond delay="664"/>
                                          </p:stCondLst>
                                        </p:cTn>
                                        <p:tgtEl>
                                          <p:spTgt spid="47"/>
                                        </p:tgtEl>
                                        <p:attrNameLst>
                                          <p:attrName>ppt_y</p:attrName>
                                        </p:attrNameLst>
                                      </p:cBhvr>
                                      <p:tavLst>
                                        <p:tav tm="0" fmla="#ppt_y-sin(pi*$)/9">
                                          <p:val>
                                            <p:fltVal val="0"/>
                                          </p:val>
                                        </p:tav>
                                        <p:tav tm="100000">
                                          <p:val>
                                            <p:fltVal val="1"/>
                                          </p:val>
                                        </p:tav>
                                      </p:tavLst>
                                    </p:anim>
                                    <p:anim calcmode="lin" valueType="num">
                                      <p:cBhvr>
                                        <p:cTn id="248" dur="332" tmFilter="0, 0; 0.125,0.2665; 0.25,0.4; 0.375,0.465; 0.5,0.5;  0.625,0.535; 0.75,0.6; 0.875,0.7335; 1,1">
                                          <p:stCondLst>
                                            <p:cond delay="1324"/>
                                          </p:stCondLst>
                                        </p:cTn>
                                        <p:tgtEl>
                                          <p:spTgt spid="47"/>
                                        </p:tgtEl>
                                        <p:attrNameLst>
                                          <p:attrName>ppt_y</p:attrName>
                                        </p:attrNameLst>
                                      </p:cBhvr>
                                      <p:tavLst>
                                        <p:tav tm="0" fmla="#ppt_y-sin(pi*$)/27">
                                          <p:val>
                                            <p:fltVal val="0"/>
                                          </p:val>
                                        </p:tav>
                                        <p:tav tm="100000">
                                          <p:val>
                                            <p:fltVal val="1"/>
                                          </p:val>
                                        </p:tav>
                                      </p:tavLst>
                                    </p:anim>
                                    <p:anim calcmode="lin" valueType="num">
                                      <p:cBhvr>
                                        <p:cTn id="249" dur="164" tmFilter="0, 0; 0.125,0.2665; 0.25,0.4; 0.375,0.465; 0.5,0.5;  0.625,0.535; 0.75,0.6; 0.875,0.7335; 1,1">
                                          <p:stCondLst>
                                            <p:cond delay="1656"/>
                                          </p:stCondLst>
                                        </p:cTn>
                                        <p:tgtEl>
                                          <p:spTgt spid="47"/>
                                        </p:tgtEl>
                                        <p:attrNameLst>
                                          <p:attrName>ppt_y</p:attrName>
                                        </p:attrNameLst>
                                      </p:cBhvr>
                                      <p:tavLst>
                                        <p:tav tm="0" fmla="#ppt_y-sin(pi*$)/81">
                                          <p:val>
                                            <p:fltVal val="0"/>
                                          </p:val>
                                        </p:tav>
                                        <p:tav tm="100000">
                                          <p:val>
                                            <p:fltVal val="1"/>
                                          </p:val>
                                        </p:tav>
                                      </p:tavLst>
                                    </p:anim>
                                    <p:animScale>
                                      <p:cBhvr>
                                        <p:cTn id="250" dur="26">
                                          <p:stCondLst>
                                            <p:cond delay="650"/>
                                          </p:stCondLst>
                                        </p:cTn>
                                        <p:tgtEl>
                                          <p:spTgt spid="47"/>
                                        </p:tgtEl>
                                      </p:cBhvr>
                                      <p:to x="100000" y="60000"/>
                                    </p:animScale>
                                    <p:animScale>
                                      <p:cBhvr>
                                        <p:cTn id="251" dur="166" decel="50000">
                                          <p:stCondLst>
                                            <p:cond delay="676"/>
                                          </p:stCondLst>
                                        </p:cTn>
                                        <p:tgtEl>
                                          <p:spTgt spid="47"/>
                                        </p:tgtEl>
                                      </p:cBhvr>
                                      <p:to x="100000" y="100000"/>
                                    </p:animScale>
                                    <p:animScale>
                                      <p:cBhvr>
                                        <p:cTn id="252" dur="26">
                                          <p:stCondLst>
                                            <p:cond delay="1312"/>
                                          </p:stCondLst>
                                        </p:cTn>
                                        <p:tgtEl>
                                          <p:spTgt spid="47"/>
                                        </p:tgtEl>
                                      </p:cBhvr>
                                      <p:to x="100000" y="80000"/>
                                    </p:animScale>
                                    <p:animScale>
                                      <p:cBhvr>
                                        <p:cTn id="253" dur="166" decel="50000">
                                          <p:stCondLst>
                                            <p:cond delay="1338"/>
                                          </p:stCondLst>
                                        </p:cTn>
                                        <p:tgtEl>
                                          <p:spTgt spid="47"/>
                                        </p:tgtEl>
                                      </p:cBhvr>
                                      <p:to x="100000" y="100000"/>
                                    </p:animScale>
                                    <p:animScale>
                                      <p:cBhvr>
                                        <p:cTn id="254" dur="26">
                                          <p:stCondLst>
                                            <p:cond delay="1642"/>
                                          </p:stCondLst>
                                        </p:cTn>
                                        <p:tgtEl>
                                          <p:spTgt spid="47"/>
                                        </p:tgtEl>
                                      </p:cBhvr>
                                      <p:to x="100000" y="90000"/>
                                    </p:animScale>
                                    <p:animScale>
                                      <p:cBhvr>
                                        <p:cTn id="255" dur="166" decel="50000">
                                          <p:stCondLst>
                                            <p:cond delay="1668"/>
                                          </p:stCondLst>
                                        </p:cTn>
                                        <p:tgtEl>
                                          <p:spTgt spid="47"/>
                                        </p:tgtEl>
                                      </p:cBhvr>
                                      <p:to x="100000" y="100000"/>
                                    </p:animScale>
                                    <p:animScale>
                                      <p:cBhvr>
                                        <p:cTn id="256" dur="26">
                                          <p:stCondLst>
                                            <p:cond delay="1808"/>
                                          </p:stCondLst>
                                        </p:cTn>
                                        <p:tgtEl>
                                          <p:spTgt spid="47"/>
                                        </p:tgtEl>
                                      </p:cBhvr>
                                      <p:to x="100000" y="95000"/>
                                    </p:animScale>
                                    <p:animScale>
                                      <p:cBhvr>
                                        <p:cTn id="257" dur="166" decel="50000">
                                          <p:stCondLst>
                                            <p:cond delay="1834"/>
                                          </p:stCondLst>
                                        </p:cTn>
                                        <p:tgtEl>
                                          <p:spTgt spid="47"/>
                                        </p:tgtEl>
                                      </p:cBhvr>
                                      <p:to x="100000" y="100000"/>
                                    </p:animScale>
                                  </p:childTnLst>
                                </p:cTn>
                              </p:par>
                            </p:childTnLst>
                          </p:cTn>
                        </p:par>
                      </p:childTnLst>
                    </p:cTn>
                  </p:par>
                  <p:par>
                    <p:cTn id="258" fill="hold">
                      <p:stCondLst>
                        <p:cond delay="indefinite"/>
                      </p:stCondLst>
                      <p:childTnLst>
                        <p:par>
                          <p:cTn id="259" fill="hold">
                            <p:stCondLst>
                              <p:cond delay="0"/>
                            </p:stCondLst>
                            <p:childTnLst>
                              <p:par>
                                <p:cTn id="260" presetID="6" presetClass="entr" presetSubtype="16" fill="hold" nodeType="clickEffect">
                                  <p:stCondLst>
                                    <p:cond delay="0"/>
                                  </p:stCondLst>
                                  <p:childTnLst>
                                    <p:set>
                                      <p:cBhvr>
                                        <p:cTn id="261" dur="1" fill="hold">
                                          <p:stCondLst>
                                            <p:cond delay="0"/>
                                          </p:stCondLst>
                                        </p:cTn>
                                        <p:tgtEl>
                                          <p:spTgt spid="48"/>
                                        </p:tgtEl>
                                        <p:attrNameLst>
                                          <p:attrName>style.visibility</p:attrName>
                                        </p:attrNameLst>
                                      </p:cBhvr>
                                      <p:to>
                                        <p:strVal val="visible"/>
                                      </p:to>
                                    </p:set>
                                    <p:animEffect transition="in" filter="circle(in)">
                                      <p:cBhvr>
                                        <p:cTn id="262" dur="2000"/>
                                        <p:tgtEl>
                                          <p:spTgt spid="48"/>
                                        </p:tgtEl>
                                      </p:cBhvr>
                                    </p:animEffect>
                                  </p:childTnLst>
                                </p:cTn>
                              </p:par>
                            </p:childTnLst>
                          </p:cTn>
                        </p:par>
                      </p:childTnLst>
                    </p:cTn>
                  </p:par>
                  <p:par>
                    <p:cTn id="263" fill="hold">
                      <p:stCondLst>
                        <p:cond delay="indefinite"/>
                      </p:stCondLst>
                      <p:childTnLst>
                        <p:par>
                          <p:cTn id="264" fill="hold">
                            <p:stCondLst>
                              <p:cond delay="0"/>
                            </p:stCondLst>
                            <p:childTnLst>
                              <p:par>
                                <p:cTn id="265" presetID="26" presetClass="entr" presetSubtype="0" fill="hold" nodeType="clickEffect">
                                  <p:stCondLst>
                                    <p:cond delay="0"/>
                                  </p:stCondLst>
                                  <p:childTnLst>
                                    <p:set>
                                      <p:cBhvr>
                                        <p:cTn id="266" dur="1" fill="hold">
                                          <p:stCondLst>
                                            <p:cond delay="0"/>
                                          </p:stCondLst>
                                        </p:cTn>
                                        <p:tgtEl>
                                          <p:spTgt spid="49"/>
                                        </p:tgtEl>
                                        <p:attrNameLst>
                                          <p:attrName>style.visibility</p:attrName>
                                        </p:attrNameLst>
                                      </p:cBhvr>
                                      <p:to>
                                        <p:strVal val="visible"/>
                                      </p:to>
                                    </p:set>
                                    <p:animEffect transition="in" filter="wipe(down)">
                                      <p:cBhvr>
                                        <p:cTn id="267" dur="580">
                                          <p:stCondLst>
                                            <p:cond delay="0"/>
                                          </p:stCondLst>
                                        </p:cTn>
                                        <p:tgtEl>
                                          <p:spTgt spid="49"/>
                                        </p:tgtEl>
                                      </p:cBhvr>
                                    </p:animEffect>
                                    <p:anim calcmode="lin" valueType="num">
                                      <p:cBhvr>
                                        <p:cTn id="268" dur="1822"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269" dur="664"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270" dur="664" tmFilter="0, 0; 0.125,0.2665; 0.25,0.4; 0.375,0.465; 0.5,0.5;  0.625,0.535; 0.75,0.6; 0.875,0.7335; 1,1">
                                          <p:stCondLst>
                                            <p:cond delay="664"/>
                                          </p:stCondLst>
                                        </p:cTn>
                                        <p:tgtEl>
                                          <p:spTgt spid="49"/>
                                        </p:tgtEl>
                                        <p:attrNameLst>
                                          <p:attrName>ppt_y</p:attrName>
                                        </p:attrNameLst>
                                      </p:cBhvr>
                                      <p:tavLst>
                                        <p:tav tm="0" fmla="#ppt_y-sin(pi*$)/9">
                                          <p:val>
                                            <p:fltVal val="0"/>
                                          </p:val>
                                        </p:tav>
                                        <p:tav tm="100000">
                                          <p:val>
                                            <p:fltVal val="1"/>
                                          </p:val>
                                        </p:tav>
                                      </p:tavLst>
                                    </p:anim>
                                    <p:anim calcmode="lin" valueType="num">
                                      <p:cBhvr>
                                        <p:cTn id="271" dur="332" tmFilter="0, 0; 0.125,0.2665; 0.25,0.4; 0.375,0.465; 0.5,0.5;  0.625,0.535; 0.75,0.6; 0.875,0.7335; 1,1">
                                          <p:stCondLst>
                                            <p:cond delay="1324"/>
                                          </p:stCondLst>
                                        </p:cTn>
                                        <p:tgtEl>
                                          <p:spTgt spid="49"/>
                                        </p:tgtEl>
                                        <p:attrNameLst>
                                          <p:attrName>ppt_y</p:attrName>
                                        </p:attrNameLst>
                                      </p:cBhvr>
                                      <p:tavLst>
                                        <p:tav tm="0" fmla="#ppt_y-sin(pi*$)/27">
                                          <p:val>
                                            <p:fltVal val="0"/>
                                          </p:val>
                                        </p:tav>
                                        <p:tav tm="100000">
                                          <p:val>
                                            <p:fltVal val="1"/>
                                          </p:val>
                                        </p:tav>
                                      </p:tavLst>
                                    </p:anim>
                                    <p:anim calcmode="lin" valueType="num">
                                      <p:cBhvr>
                                        <p:cTn id="272" dur="164" tmFilter="0, 0; 0.125,0.2665; 0.25,0.4; 0.375,0.465; 0.5,0.5;  0.625,0.535; 0.75,0.6; 0.875,0.7335; 1,1">
                                          <p:stCondLst>
                                            <p:cond delay="1656"/>
                                          </p:stCondLst>
                                        </p:cTn>
                                        <p:tgtEl>
                                          <p:spTgt spid="49"/>
                                        </p:tgtEl>
                                        <p:attrNameLst>
                                          <p:attrName>ppt_y</p:attrName>
                                        </p:attrNameLst>
                                      </p:cBhvr>
                                      <p:tavLst>
                                        <p:tav tm="0" fmla="#ppt_y-sin(pi*$)/81">
                                          <p:val>
                                            <p:fltVal val="0"/>
                                          </p:val>
                                        </p:tav>
                                        <p:tav tm="100000">
                                          <p:val>
                                            <p:fltVal val="1"/>
                                          </p:val>
                                        </p:tav>
                                      </p:tavLst>
                                    </p:anim>
                                    <p:animScale>
                                      <p:cBhvr>
                                        <p:cTn id="273" dur="26">
                                          <p:stCondLst>
                                            <p:cond delay="650"/>
                                          </p:stCondLst>
                                        </p:cTn>
                                        <p:tgtEl>
                                          <p:spTgt spid="49"/>
                                        </p:tgtEl>
                                      </p:cBhvr>
                                      <p:to x="100000" y="60000"/>
                                    </p:animScale>
                                    <p:animScale>
                                      <p:cBhvr>
                                        <p:cTn id="274" dur="166" decel="50000">
                                          <p:stCondLst>
                                            <p:cond delay="676"/>
                                          </p:stCondLst>
                                        </p:cTn>
                                        <p:tgtEl>
                                          <p:spTgt spid="49"/>
                                        </p:tgtEl>
                                      </p:cBhvr>
                                      <p:to x="100000" y="100000"/>
                                    </p:animScale>
                                    <p:animScale>
                                      <p:cBhvr>
                                        <p:cTn id="275" dur="26">
                                          <p:stCondLst>
                                            <p:cond delay="1312"/>
                                          </p:stCondLst>
                                        </p:cTn>
                                        <p:tgtEl>
                                          <p:spTgt spid="49"/>
                                        </p:tgtEl>
                                      </p:cBhvr>
                                      <p:to x="100000" y="80000"/>
                                    </p:animScale>
                                    <p:animScale>
                                      <p:cBhvr>
                                        <p:cTn id="276" dur="166" decel="50000">
                                          <p:stCondLst>
                                            <p:cond delay="1338"/>
                                          </p:stCondLst>
                                        </p:cTn>
                                        <p:tgtEl>
                                          <p:spTgt spid="49"/>
                                        </p:tgtEl>
                                      </p:cBhvr>
                                      <p:to x="100000" y="100000"/>
                                    </p:animScale>
                                    <p:animScale>
                                      <p:cBhvr>
                                        <p:cTn id="277" dur="26">
                                          <p:stCondLst>
                                            <p:cond delay="1642"/>
                                          </p:stCondLst>
                                        </p:cTn>
                                        <p:tgtEl>
                                          <p:spTgt spid="49"/>
                                        </p:tgtEl>
                                      </p:cBhvr>
                                      <p:to x="100000" y="90000"/>
                                    </p:animScale>
                                    <p:animScale>
                                      <p:cBhvr>
                                        <p:cTn id="278" dur="166" decel="50000">
                                          <p:stCondLst>
                                            <p:cond delay="1668"/>
                                          </p:stCondLst>
                                        </p:cTn>
                                        <p:tgtEl>
                                          <p:spTgt spid="49"/>
                                        </p:tgtEl>
                                      </p:cBhvr>
                                      <p:to x="100000" y="100000"/>
                                    </p:animScale>
                                    <p:animScale>
                                      <p:cBhvr>
                                        <p:cTn id="279" dur="26">
                                          <p:stCondLst>
                                            <p:cond delay="1808"/>
                                          </p:stCondLst>
                                        </p:cTn>
                                        <p:tgtEl>
                                          <p:spTgt spid="49"/>
                                        </p:tgtEl>
                                      </p:cBhvr>
                                      <p:to x="100000" y="95000"/>
                                    </p:animScale>
                                    <p:animScale>
                                      <p:cBhvr>
                                        <p:cTn id="280" dur="166" decel="50000">
                                          <p:stCondLst>
                                            <p:cond delay="1834"/>
                                          </p:stCondLst>
                                        </p:cTn>
                                        <p:tgtEl>
                                          <p:spTgt spid="49"/>
                                        </p:tgtEl>
                                      </p:cBhvr>
                                      <p:to x="100000" y="100000"/>
                                    </p:animScale>
                                  </p:childTnLst>
                                  <p:subTnLst>
                                    <p:audio>
                                      <p:cMediaNode>
                                        <p:cTn display="0" masterRel="sameClick">
                                          <p:stCondLst>
                                            <p:cond evt="begin" delay="0">
                                              <p:tn val="265"/>
                                            </p:cond>
                                          </p:stCondLst>
                                          <p:endCondLst>
                                            <p:cond evt="onStopAudio" delay="0">
                                              <p:tgtEl>
                                                <p:sldTgt/>
                                              </p:tgtEl>
                                            </p:cond>
                                          </p:endCondLst>
                                        </p:cTn>
                                        <p:tgtEl>
                                          <p:sndTgt r:embed="rId2" name="breeze.wav"/>
                                        </p:tgtEl>
                                      </p:cMediaNode>
                                    </p:audio>
                                  </p:subTnLst>
                                </p:cTn>
                              </p:par>
                            </p:childTnLst>
                          </p:cTn>
                        </p:par>
                      </p:childTnLst>
                    </p:cTn>
                  </p:par>
                  <p:par>
                    <p:cTn id="281" fill="hold">
                      <p:stCondLst>
                        <p:cond delay="indefinite"/>
                      </p:stCondLst>
                      <p:childTnLst>
                        <p:par>
                          <p:cTn id="282" fill="hold">
                            <p:stCondLst>
                              <p:cond delay="0"/>
                            </p:stCondLst>
                            <p:childTnLst>
                              <p:par>
                                <p:cTn id="283" presetID="38" presetClass="entr" presetSubtype="0" accel="50000" fill="hold" nodeType="clickEffect">
                                  <p:stCondLst>
                                    <p:cond delay="0"/>
                                  </p:stCondLst>
                                  <p:iterate type="lt">
                                    <p:tmPct val="50000"/>
                                  </p:iterate>
                                  <p:childTnLst>
                                    <p:set>
                                      <p:cBhvr>
                                        <p:cTn id="284" dur="1" fill="hold">
                                          <p:stCondLst>
                                            <p:cond delay="0"/>
                                          </p:stCondLst>
                                        </p:cTn>
                                        <p:tgtEl>
                                          <p:spTgt spid="55">
                                            <p:txEl>
                                              <p:pRg st="0" end="0"/>
                                            </p:txEl>
                                          </p:spTgt>
                                        </p:tgtEl>
                                        <p:attrNameLst>
                                          <p:attrName>style.visibility</p:attrName>
                                        </p:attrNameLst>
                                      </p:cBhvr>
                                      <p:to>
                                        <p:strVal val="visible"/>
                                      </p:to>
                                    </p:set>
                                    <p:set>
                                      <p:cBhvr>
                                        <p:cTn id="285" dur="455" fill="hold">
                                          <p:stCondLst>
                                            <p:cond delay="0"/>
                                          </p:stCondLst>
                                        </p:cTn>
                                        <p:tgtEl>
                                          <p:spTgt spid="55">
                                            <p:txEl>
                                              <p:pRg st="0" end="0"/>
                                            </p:txEl>
                                          </p:spTgt>
                                        </p:tgtEl>
                                        <p:attrNameLst>
                                          <p:attrName>style.rotation</p:attrName>
                                        </p:attrNameLst>
                                      </p:cBhvr>
                                      <p:to>
                                        <p:strVal val="-45.0"/>
                                      </p:to>
                                    </p:set>
                                    <p:anim calcmode="lin" valueType="num">
                                      <p:cBhvr>
                                        <p:cTn id="286" dur="455" fill="hold">
                                          <p:stCondLst>
                                            <p:cond delay="455"/>
                                          </p:stCondLst>
                                        </p:cTn>
                                        <p:tgtEl>
                                          <p:spTgt spid="55">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287" dur="455" fill="hold">
                                          <p:stCondLst>
                                            <p:cond delay="0"/>
                                          </p:stCondLst>
                                        </p:cTn>
                                        <p:tgtEl>
                                          <p:spTgt spid="55">
                                            <p:txEl>
                                              <p:pRg st="0" end="0"/>
                                            </p:txEl>
                                          </p:spTgt>
                                        </p:tgtEl>
                                        <p:attrNameLst>
                                          <p:attrName>ppt_y</p:attrName>
                                        </p:attrNameLst>
                                      </p:cBhvr>
                                      <p:tavLst>
                                        <p:tav tm="0">
                                          <p:val>
                                            <p:strVal val="#ppt_y-1"/>
                                          </p:val>
                                        </p:tav>
                                        <p:tav tm="100000">
                                          <p:val>
                                            <p:strVal val="#ppt_y-(0.354*#ppt_w-0.172*#ppt_h)"/>
                                          </p:val>
                                        </p:tav>
                                      </p:tavLst>
                                    </p:anim>
                                    <p:anim calcmode="lin" valueType="num">
                                      <p:cBhvr>
                                        <p:cTn id="288" dur="156" decel="50000" autoRev="1" fill="hold">
                                          <p:stCondLst>
                                            <p:cond delay="455"/>
                                          </p:stCondLst>
                                        </p:cTn>
                                        <p:tgtEl>
                                          <p:spTgt spid="55">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289" dur="136" fill="hold">
                                          <p:stCondLst>
                                            <p:cond delay="864"/>
                                          </p:stCondLst>
                                        </p:cTn>
                                        <p:tgtEl>
                                          <p:spTgt spid="55">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90" fill="hold">
                      <p:stCondLst>
                        <p:cond delay="indefinite"/>
                      </p:stCondLst>
                      <p:childTnLst>
                        <p:par>
                          <p:cTn id="291" fill="hold">
                            <p:stCondLst>
                              <p:cond delay="0"/>
                            </p:stCondLst>
                            <p:childTnLst>
                              <p:par>
                                <p:cTn id="292" presetID="26" presetClass="entr" presetSubtype="0" fill="hold" nodeType="clickEffect">
                                  <p:stCondLst>
                                    <p:cond delay="0"/>
                                  </p:stCondLst>
                                  <p:childTnLst>
                                    <p:set>
                                      <p:cBhvr>
                                        <p:cTn id="293" dur="1" fill="hold">
                                          <p:stCondLst>
                                            <p:cond delay="0"/>
                                          </p:stCondLst>
                                        </p:cTn>
                                        <p:tgtEl>
                                          <p:spTgt spid="22"/>
                                        </p:tgtEl>
                                        <p:attrNameLst>
                                          <p:attrName>style.visibility</p:attrName>
                                        </p:attrNameLst>
                                      </p:cBhvr>
                                      <p:to>
                                        <p:strVal val="visible"/>
                                      </p:to>
                                    </p:set>
                                    <p:animEffect transition="in" filter="wipe(down)">
                                      <p:cBhvr>
                                        <p:cTn id="294" dur="580">
                                          <p:stCondLst>
                                            <p:cond delay="0"/>
                                          </p:stCondLst>
                                        </p:cTn>
                                        <p:tgtEl>
                                          <p:spTgt spid="22"/>
                                        </p:tgtEl>
                                      </p:cBhvr>
                                    </p:animEffect>
                                    <p:anim calcmode="lin" valueType="num">
                                      <p:cBhvr>
                                        <p:cTn id="295"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96"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297"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298"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299"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300" dur="26">
                                          <p:stCondLst>
                                            <p:cond delay="650"/>
                                          </p:stCondLst>
                                        </p:cTn>
                                        <p:tgtEl>
                                          <p:spTgt spid="22"/>
                                        </p:tgtEl>
                                      </p:cBhvr>
                                      <p:to x="100000" y="60000"/>
                                    </p:animScale>
                                    <p:animScale>
                                      <p:cBhvr>
                                        <p:cTn id="301" dur="166" decel="50000">
                                          <p:stCondLst>
                                            <p:cond delay="676"/>
                                          </p:stCondLst>
                                        </p:cTn>
                                        <p:tgtEl>
                                          <p:spTgt spid="22"/>
                                        </p:tgtEl>
                                      </p:cBhvr>
                                      <p:to x="100000" y="100000"/>
                                    </p:animScale>
                                    <p:animScale>
                                      <p:cBhvr>
                                        <p:cTn id="302" dur="26">
                                          <p:stCondLst>
                                            <p:cond delay="1312"/>
                                          </p:stCondLst>
                                        </p:cTn>
                                        <p:tgtEl>
                                          <p:spTgt spid="22"/>
                                        </p:tgtEl>
                                      </p:cBhvr>
                                      <p:to x="100000" y="80000"/>
                                    </p:animScale>
                                    <p:animScale>
                                      <p:cBhvr>
                                        <p:cTn id="303" dur="166" decel="50000">
                                          <p:stCondLst>
                                            <p:cond delay="1338"/>
                                          </p:stCondLst>
                                        </p:cTn>
                                        <p:tgtEl>
                                          <p:spTgt spid="22"/>
                                        </p:tgtEl>
                                      </p:cBhvr>
                                      <p:to x="100000" y="100000"/>
                                    </p:animScale>
                                    <p:animScale>
                                      <p:cBhvr>
                                        <p:cTn id="304" dur="26">
                                          <p:stCondLst>
                                            <p:cond delay="1642"/>
                                          </p:stCondLst>
                                        </p:cTn>
                                        <p:tgtEl>
                                          <p:spTgt spid="22"/>
                                        </p:tgtEl>
                                      </p:cBhvr>
                                      <p:to x="100000" y="90000"/>
                                    </p:animScale>
                                    <p:animScale>
                                      <p:cBhvr>
                                        <p:cTn id="305" dur="166" decel="50000">
                                          <p:stCondLst>
                                            <p:cond delay="1668"/>
                                          </p:stCondLst>
                                        </p:cTn>
                                        <p:tgtEl>
                                          <p:spTgt spid="22"/>
                                        </p:tgtEl>
                                      </p:cBhvr>
                                      <p:to x="100000" y="100000"/>
                                    </p:animScale>
                                    <p:animScale>
                                      <p:cBhvr>
                                        <p:cTn id="306" dur="26">
                                          <p:stCondLst>
                                            <p:cond delay="1808"/>
                                          </p:stCondLst>
                                        </p:cTn>
                                        <p:tgtEl>
                                          <p:spTgt spid="22"/>
                                        </p:tgtEl>
                                      </p:cBhvr>
                                      <p:to x="100000" y="95000"/>
                                    </p:animScale>
                                    <p:animScale>
                                      <p:cBhvr>
                                        <p:cTn id="307" dur="166" decel="50000">
                                          <p:stCondLst>
                                            <p:cond delay="1834"/>
                                          </p:stCondLst>
                                        </p:cTn>
                                        <p:tgtEl>
                                          <p:spTgt spid="22"/>
                                        </p:tgtEl>
                                      </p:cBhvr>
                                      <p:to x="100000" y="100000"/>
                                    </p:animScale>
                                  </p:childTnLst>
                                  <p:subTnLst>
                                    <p:audio>
                                      <p:cMediaNode>
                                        <p:cTn display="0" masterRel="sameClick">
                                          <p:stCondLst>
                                            <p:cond evt="begin" delay="0">
                                              <p:tn val="292"/>
                                            </p:cond>
                                          </p:stCondLst>
                                          <p:endCondLst>
                                            <p:cond evt="onStopAudio" delay="0">
                                              <p:tgtEl>
                                                <p:sldTgt/>
                                              </p:tgtEl>
                                            </p:cond>
                                          </p:endCondLst>
                                        </p:cTn>
                                        <p:tgtEl>
                                          <p:sndTgt r:embed="rId3" name="bomb.wav"/>
                                        </p:tgtEl>
                                      </p:cMediaNode>
                                    </p:audio>
                                  </p:subTnLst>
                                </p:cTn>
                              </p:par>
                            </p:childTnLst>
                          </p:cTn>
                        </p:par>
                      </p:childTnLst>
                    </p:cTn>
                  </p:par>
                  <p:par>
                    <p:cTn id="308" fill="hold">
                      <p:stCondLst>
                        <p:cond delay="indefinite"/>
                      </p:stCondLst>
                      <p:childTnLst>
                        <p:par>
                          <p:cTn id="309" fill="hold">
                            <p:stCondLst>
                              <p:cond delay="0"/>
                            </p:stCondLst>
                            <p:childTnLst>
                              <p:par>
                                <p:cTn id="310" presetID="26" presetClass="entr" presetSubtype="0" fill="hold" nodeType="clickEffect">
                                  <p:stCondLst>
                                    <p:cond delay="0"/>
                                  </p:stCondLst>
                                  <p:childTnLst>
                                    <p:set>
                                      <p:cBhvr>
                                        <p:cTn id="311" dur="1" fill="hold">
                                          <p:stCondLst>
                                            <p:cond delay="0"/>
                                          </p:stCondLst>
                                        </p:cTn>
                                        <p:tgtEl>
                                          <p:spTgt spid="56"/>
                                        </p:tgtEl>
                                        <p:attrNameLst>
                                          <p:attrName>style.visibility</p:attrName>
                                        </p:attrNameLst>
                                      </p:cBhvr>
                                      <p:to>
                                        <p:strVal val="visible"/>
                                      </p:to>
                                    </p:set>
                                    <p:animEffect transition="in" filter="wipe(down)">
                                      <p:cBhvr>
                                        <p:cTn id="312" dur="580">
                                          <p:stCondLst>
                                            <p:cond delay="0"/>
                                          </p:stCondLst>
                                        </p:cTn>
                                        <p:tgtEl>
                                          <p:spTgt spid="56"/>
                                        </p:tgtEl>
                                      </p:cBhvr>
                                    </p:animEffect>
                                    <p:anim calcmode="lin" valueType="num">
                                      <p:cBhvr>
                                        <p:cTn id="313" dur="1822" tmFilter="0,0; 0.14,0.36; 0.43,0.73; 0.71,0.91; 1.0,1.0">
                                          <p:stCondLst>
                                            <p:cond delay="0"/>
                                          </p:stCondLst>
                                        </p:cTn>
                                        <p:tgtEl>
                                          <p:spTgt spid="56"/>
                                        </p:tgtEl>
                                        <p:attrNameLst>
                                          <p:attrName>ppt_x</p:attrName>
                                        </p:attrNameLst>
                                      </p:cBhvr>
                                      <p:tavLst>
                                        <p:tav tm="0">
                                          <p:val>
                                            <p:strVal val="#ppt_x-0.25"/>
                                          </p:val>
                                        </p:tav>
                                        <p:tav tm="100000">
                                          <p:val>
                                            <p:strVal val="#ppt_x"/>
                                          </p:val>
                                        </p:tav>
                                      </p:tavLst>
                                    </p:anim>
                                    <p:anim calcmode="lin" valueType="num">
                                      <p:cBhvr>
                                        <p:cTn id="314" dur="664" tmFilter="0.0,0.0; 0.25,0.07; 0.50,0.2; 0.75,0.467; 1.0,1.0">
                                          <p:stCondLst>
                                            <p:cond delay="0"/>
                                          </p:stCondLst>
                                        </p:cTn>
                                        <p:tgtEl>
                                          <p:spTgt spid="56"/>
                                        </p:tgtEl>
                                        <p:attrNameLst>
                                          <p:attrName>ppt_y</p:attrName>
                                        </p:attrNameLst>
                                      </p:cBhvr>
                                      <p:tavLst>
                                        <p:tav tm="0" fmla="#ppt_y-sin(pi*$)/3">
                                          <p:val>
                                            <p:fltVal val="0.5"/>
                                          </p:val>
                                        </p:tav>
                                        <p:tav tm="100000">
                                          <p:val>
                                            <p:fltVal val="1"/>
                                          </p:val>
                                        </p:tav>
                                      </p:tavLst>
                                    </p:anim>
                                    <p:anim calcmode="lin" valueType="num">
                                      <p:cBhvr>
                                        <p:cTn id="315" dur="664" tmFilter="0, 0; 0.125,0.2665; 0.25,0.4; 0.375,0.465; 0.5,0.5;  0.625,0.535; 0.75,0.6; 0.875,0.7335; 1,1">
                                          <p:stCondLst>
                                            <p:cond delay="664"/>
                                          </p:stCondLst>
                                        </p:cTn>
                                        <p:tgtEl>
                                          <p:spTgt spid="56"/>
                                        </p:tgtEl>
                                        <p:attrNameLst>
                                          <p:attrName>ppt_y</p:attrName>
                                        </p:attrNameLst>
                                      </p:cBhvr>
                                      <p:tavLst>
                                        <p:tav tm="0" fmla="#ppt_y-sin(pi*$)/9">
                                          <p:val>
                                            <p:fltVal val="0"/>
                                          </p:val>
                                        </p:tav>
                                        <p:tav tm="100000">
                                          <p:val>
                                            <p:fltVal val="1"/>
                                          </p:val>
                                        </p:tav>
                                      </p:tavLst>
                                    </p:anim>
                                    <p:anim calcmode="lin" valueType="num">
                                      <p:cBhvr>
                                        <p:cTn id="316" dur="332" tmFilter="0, 0; 0.125,0.2665; 0.25,0.4; 0.375,0.465; 0.5,0.5;  0.625,0.535; 0.75,0.6; 0.875,0.7335; 1,1">
                                          <p:stCondLst>
                                            <p:cond delay="1324"/>
                                          </p:stCondLst>
                                        </p:cTn>
                                        <p:tgtEl>
                                          <p:spTgt spid="56"/>
                                        </p:tgtEl>
                                        <p:attrNameLst>
                                          <p:attrName>ppt_y</p:attrName>
                                        </p:attrNameLst>
                                      </p:cBhvr>
                                      <p:tavLst>
                                        <p:tav tm="0" fmla="#ppt_y-sin(pi*$)/27">
                                          <p:val>
                                            <p:fltVal val="0"/>
                                          </p:val>
                                        </p:tav>
                                        <p:tav tm="100000">
                                          <p:val>
                                            <p:fltVal val="1"/>
                                          </p:val>
                                        </p:tav>
                                      </p:tavLst>
                                    </p:anim>
                                    <p:anim calcmode="lin" valueType="num">
                                      <p:cBhvr>
                                        <p:cTn id="317" dur="164" tmFilter="0, 0; 0.125,0.2665; 0.25,0.4; 0.375,0.465; 0.5,0.5;  0.625,0.535; 0.75,0.6; 0.875,0.7335; 1,1">
                                          <p:stCondLst>
                                            <p:cond delay="1656"/>
                                          </p:stCondLst>
                                        </p:cTn>
                                        <p:tgtEl>
                                          <p:spTgt spid="56"/>
                                        </p:tgtEl>
                                        <p:attrNameLst>
                                          <p:attrName>ppt_y</p:attrName>
                                        </p:attrNameLst>
                                      </p:cBhvr>
                                      <p:tavLst>
                                        <p:tav tm="0" fmla="#ppt_y-sin(pi*$)/81">
                                          <p:val>
                                            <p:fltVal val="0"/>
                                          </p:val>
                                        </p:tav>
                                        <p:tav tm="100000">
                                          <p:val>
                                            <p:fltVal val="1"/>
                                          </p:val>
                                        </p:tav>
                                      </p:tavLst>
                                    </p:anim>
                                    <p:animScale>
                                      <p:cBhvr>
                                        <p:cTn id="318" dur="26">
                                          <p:stCondLst>
                                            <p:cond delay="650"/>
                                          </p:stCondLst>
                                        </p:cTn>
                                        <p:tgtEl>
                                          <p:spTgt spid="56"/>
                                        </p:tgtEl>
                                      </p:cBhvr>
                                      <p:to x="100000" y="60000"/>
                                    </p:animScale>
                                    <p:animScale>
                                      <p:cBhvr>
                                        <p:cTn id="319" dur="166" decel="50000">
                                          <p:stCondLst>
                                            <p:cond delay="676"/>
                                          </p:stCondLst>
                                        </p:cTn>
                                        <p:tgtEl>
                                          <p:spTgt spid="56"/>
                                        </p:tgtEl>
                                      </p:cBhvr>
                                      <p:to x="100000" y="100000"/>
                                    </p:animScale>
                                    <p:animScale>
                                      <p:cBhvr>
                                        <p:cTn id="320" dur="26">
                                          <p:stCondLst>
                                            <p:cond delay="1312"/>
                                          </p:stCondLst>
                                        </p:cTn>
                                        <p:tgtEl>
                                          <p:spTgt spid="56"/>
                                        </p:tgtEl>
                                      </p:cBhvr>
                                      <p:to x="100000" y="80000"/>
                                    </p:animScale>
                                    <p:animScale>
                                      <p:cBhvr>
                                        <p:cTn id="321" dur="166" decel="50000">
                                          <p:stCondLst>
                                            <p:cond delay="1338"/>
                                          </p:stCondLst>
                                        </p:cTn>
                                        <p:tgtEl>
                                          <p:spTgt spid="56"/>
                                        </p:tgtEl>
                                      </p:cBhvr>
                                      <p:to x="100000" y="100000"/>
                                    </p:animScale>
                                    <p:animScale>
                                      <p:cBhvr>
                                        <p:cTn id="322" dur="26">
                                          <p:stCondLst>
                                            <p:cond delay="1642"/>
                                          </p:stCondLst>
                                        </p:cTn>
                                        <p:tgtEl>
                                          <p:spTgt spid="56"/>
                                        </p:tgtEl>
                                      </p:cBhvr>
                                      <p:to x="100000" y="90000"/>
                                    </p:animScale>
                                    <p:animScale>
                                      <p:cBhvr>
                                        <p:cTn id="323" dur="166" decel="50000">
                                          <p:stCondLst>
                                            <p:cond delay="1668"/>
                                          </p:stCondLst>
                                        </p:cTn>
                                        <p:tgtEl>
                                          <p:spTgt spid="56"/>
                                        </p:tgtEl>
                                      </p:cBhvr>
                                      <p:to x="100000" y="100000"/>
                                    </p:animScale>
                                    <p:animScale>
                                      <p:cBhvr>
                                        <p:cTn id="324" dur="26">
                                          <p:stCondLst>
                                            <p:cond delay="1808"/>
                                          </p:stCondLst>
                                        </p:cTn>
                                        <p:tgtEl>
                                          <p:spTgt spid="56"/>
                                        </p:tgtEl>
                                      </p:cBhvr>
                                      <p:to x="100000" y="95000"/>
                                    </p:animScale>
                                    <p:animScale>
                                      <p:cBhvr>
                                        <p:cTn id="325" dur="166" decel="50000">
                                          <p:stCondLst>
                                            <p:cond delay="1834"/>
                                          </p:stCondLst>
                                        </p:cTn>
                                        <p:tgtEl>
                                          <p:spTgt spid="56"/>
                                        </p:tgtEl>
                                      </p:cBhvr>
                                      <p:to x="100000" y="100000"/>
                                    </p:animScale>
                                  </p:childTnLst>
                                  <p:subTnLst>
                                    <p:audio>
                                      <p:cMediaNode>
                                        <p:cTn display="0" masterRel="sameClick">
                                          <p:stCondLst>
                                            <p:cond evt="begin" delay="0">
                                              <p:tn val="310"/>
                                            </p:cond>
                                          </p:stCondLst>
                                          <p:endCondLst>
                                            <p:cond evt="onStopAudio" delay="0">
                                              <p:tgtEl>
                                                <p:sldTgt/>
                                              </p:tgtEl>
                                            </p:cond>
                                          </p:endCondLst>
                                        </p:cTn>
                                        <p:tgtEl>
                                          <p:sndTgt r:embed="rId3" name="bomb.wav"/>
                                        </p:tgtEl>
                                      </p:cMediaNode>
                                    </p:audio>
                                  </p:subTnLst>
                                </p:cTn>
                              </p:par>
                            </p:childTnLst>
                          </p:cTn>
                        </p:par>
                      </p:childTnLst>
                    </p:cTn>
                  </p:par>
                  <p:par>
                    <p:cTn id="326" fill="hold">
                      <p:stCondLst>
                        <p:cond delay="indefinite"/>
                      </p:stCondLst>
                      <p:childTnLst>
                        <p:par>
                          <p:cTn id="327" fill="hold">
                            <p:stCondLst>
                              <p:cond delay="0"/>
                            </p:stCondLst>
                            <p:childTnLst>
                              <p:par>
                                <p:cTn id="328" presetID="26" presetClass="entr" presetSubtype="0" fill="hold" nodeType="clickEffect">
                                  <p:stCondLst>
                                    <p:cond delay="0"/>
                                  </p:stCondLst>
                                  <p:childTnLst>
                                    <p:set>
                                      <p:cBhvr>
                                        <p:cTn id="329" dur="1" fill="hold">
                                          <p:stCondLst>
                                            <p:cond delay="0"/>
                                          </p:stCondLst>
                                        </p:cTn>
                                        <p:tgtEl>
                                          <p:spTgt spid="57"/>
                                        </p:tgtEl>
                                        <p:attrNameLst>
                                          <p:attrName>style.visibility</p:attrName>
                                        </p:attrNameLst>
                                      </p:cBhvr>
                                      <p:to>
                                        <p:strVal val="visible"/>
                                      </p:to>
                                    </p:set>
                                    <p:animEffect transition="in" filter="wipe(down)">
                                      <p:cBhvr>
                                        <p:cTn id="330" dur="580">
                                          <p:stCondLst>
                                            <p:cond delay="0"/>
                                          </p:stCondLst>
                                        </p:cTn>
                                        <p:tgtEl>
                                          <p:spTgt spid="57"/>
                                        </p:tgtEl>
                                      </p:cBhvr>
                                    </p:animEffect>
                                    <p:anim calcmode="lin" valueType="num">
                                      <p:cBhvr>
                                        <p:cTn id="331" dur="1822" tmFilter="0,0; 0.14,0.36; 0.43,0.73; 0.71,0.91; 1.0,1.0">
                                          <p:stCondLst>
                                            <p:cond delay="0"/>
                                          </p:stCondLst>
                                        </p:cTn>
                                        <p:tgtEl>
                                          <p:spTgt spid="57"/>
                                        </p:tgtEl>
                                        <p:attrNameLst>
                                          <p:attrName>ppt_x</p:attrName>
                                        </p:attrNameLst>
                                      </p:cBhvr>
                                      <p:tavLst>
                                        <p:tav tm="0">
                                          <p:val>
                                            <p:strVal val="#ppt_x-0.25"/>
                                          </p:val>
                                        </p:tav>
                                        <p:tav tm="100000">
                                          <p:val>
                                            <p:strVal val="#ppt_x"/>
                                          </p:val>
                                        </p:tav>
                                      </p:tavLst>
                                    </p:anim>
                                    <p:anim calcmode="lin" valueType="num">
                                      <p:cBhvr>
                                        <p:cTn id="332" dur="664" tmFilter="0.0,0.0; 0.25,0.07; 0.50,0.2; 0.75,0.467; 1.0,1.0">
                                          <p:stCondLst>
                                            <p:cond delay="0"/>
                                          </p:stCondLst>
                                        </p:cTn>
                                        <p:tgtEl>
                                          <p:spTgt spid="57"/>
                                        </p:tgtEl>
                                        <p:attrNameLst>
                                          <p:attrName>ppt_y</p:attrName>
                                        </p:attrNameLst>
                                      </p:cBhvr>
                                      <p:tavLst>
                                        <p:tav tm="0" fmla="#ppt_y-sin(pi*$)/3">
                                          <p:val>
                                            <p:fltVal val="0.5"/>
                                          </p:val>
                                        </p:tav>
                                        <p:tav tm="100000">
                                          <p:val>
                                            <p:fltVal val="1"/>
                                          </p:val>
                                        </p:tav>
                                      </p:tavLst>
                                    </p:anim>
                                    <p:anim calcmode="lin" valueType="num">
                                      <p:cBhvr>
                                        <p:cTn id="333" dur="664" tmFilter="0, 0; 0.125,0.2665; 0.25,0.4; 0.375,0.465; 0.5,0.5;  0.625,0.535; 0.75,0.6; 0.875,0.7335; 1,1">
                                          <p:stCondLst>
                                            <p:cond delay="664"/>
                                          </p:stCondLst>
                                        </p:cTn>
                                        <p:tgtEl>
                                          <p:spTgt spid="57"/>
                                        </p:tgtEl>
                                        <p:attrNameLst>
                                          <p:attrName>ppt_y</p:attrName>
                                        </p:attrNameLst>
                                      </p:cBhvr>
                                      <p:tavLst>
                                        <p:tav tm="0" fmla="#ppt_y-sin(pi*$)/9">
                                          <p:val>
                                            <p:fltVal val="0"/>
                                          </p:val>
                                        </p:tav>
                                        <p:tav tm="100000">
                                          <p:val>
                                            <p:fltVal val="1"/>
                                          </p:val>
                                        </p:tav>
                                      </p:tavLst>
                                    </p:anim>
                                    <p:anim calcmode="lin" valueType="num">
                                      <p:cBhvr>
                                        <p:cTn id="334" dur="332" tmFilter="0, 0; 0.125,0.2665; 0.25,0.4; 0.375,0.465; 0.5,0.5;  0.625,0.535; 0.75,0.6; 0.875,0.7335; 1,1">
                                          <p:stCondLst>
                                            <p:cond delay="1324"/>
                                          </p:stCondLst>
                                        </p:cTn>
                                        <p:tgtEl>
                                          <p:spTgt spid="57"/>
                                        </p:tgtEl>
                                        <p:attrNameLst>
                                          <p:attrName>ppt_y</p:attrName>
                                        </p:attrNameLst>
                                      </p:cBhvr>
                                      <p:tavLst>
                                        <p:tav tm="0" fmla="#ppt_y-sin(pi*$)/27">
                                          <p:val>
                                            <p:fltVal val="0"/>
                                          </p:val>
                                        </p:tav>
                                        <p:tav tm="100000">
                                          <p:val>
                                            <p:fltVal val="1"/>
                                          </p:val>
                                        </p:tav>
                                      </p:tavLst>
                                    </p:anim>
                                    <p:anim calcmode="lin" valueType="num">
                                      <p:cBhvr>
                                        <p:cTn id="335" dur="164" tmFilter="0, 0; 0.125,0.2665; 0.25,0.4; 0.375,0.465; 0.5,0.5;  0.625,0.535; 0.75,0.6; 0.875,0.7335; 1,1">
                                          <p:stCondLst>
                                            <p:cond delay="1656"/>
                                          </p:stCondLst>
                                        </p:cTn>
                                        <p:tgtEl>
                                          <p:spTgt spid="57"/>
                                        </p:tgtEl>
                                        <p:attrNameLst>
                                          <p:attrName>ppt_y</p:attrName>
                                        </p:attrNameLst>
                                      </p:cBhvr>
                                      <p:tavLst>
                                        <p:tav tm="0" fmla="#ppt_y-sin(pi*$)/81">
                                          <p:val>
                                            <p:fltVal val="0"/>
                                          </p:val>
                                        </p:tav>
                                        <p:tav tm="100000">
                                          <p:val>
                                            <p:fltVal val="1"/>
                                          </p:val>
                                        </p:tav>
                                      </p:tavLst>
                                    </p:anim>
                                    <p:animScale>
                                      <p:cBhvr>
                                        <p:cTn id="336" dur="26">
                                          <p:stCondLst>
                                            <p:cond delay="650"/>
                                          </p:stCondLst>
                                        </p:cTn>
                                        <p:tgtEl>
                                          <p:spTgt spid="57"/>
                                        </p:tgtEl>
                                      </p:cBhvr>
                                      <p:to x="100000" y="60000"/>
                                    </p:animScale>
                                    <p:animScale>
                                      <p:cBhvr>
                                        <p:cTn id="337" dur="166" decel="50000">
                                          <p:stCondLst>
                                            <p:cond delay="676"/>
                                          </p:stCondLst>
                                        </p:cTn>
                                        <p:tgtEl>
                                          <p:spTgt spid="57"/>
                                        </p:tgtEl>
                                      </p:cBhvr>
                                      <p:to x="100000" y="100000"/>
                                    </p:animScale>
                                    <p:animScale>
                                      <p:cBhvr>
                                        <p:cTn id="338" dur="26">
                                          <p:stCondLst>
                                            <p:cond delay="1312"/>
                                          </p:stCondLst>
                                        </p:cTn>
                                        <p:tgtEl>
                                          <p:spTgt spid="57"/>
                                        </p:tgtEl>
                                      </p:cBhvr>
                                      <p:to x="100000" y="80000"/>
                                    </p:animScale>
                                    <p:animScale>
                                      <p:cBhvr>
                                        <p:cTn id="339" dur="166" decel="50000">
                                          <p:stCondLst>
                                            <p:cond delay="1338"/>
                                          </p:stCondLst>
                                        </p:cTn>
                                        <p:tgtEl>
                                          <p:spTgt spid="57"/>
                                        </p:tgtEl>
                                      </p:cBhvr>
                                      <p:to x="100000" y="100000"/>
                                    </p:animScale>
                                    <p:animScale>
                                      <p:cBhvr>
                                        <p:cTn id="340" dur="26">
                                          <p:stCondLst>
                                            <p:cond delay="1642"/>
                                          </p:stCondLst>
                                        </p:cTn>
                                        <p:tgtEl>
                                          <p:spTgt spid="57"/>
                                        </p:tgtEl>
                                      </p:cBhvr>
                                      <p:to x="100000" y="90000"/>
                                    </p:animScale>
                                    <p:animScale>
                                      <p:cBhvr>
                                        <p:cTn id="341" dur="166" decel="50000">
                                          <p:stCondLst>
                                            <p:cond delay="1668"/>
                                          </p:stCondLst>
                                        </p:cTn>
                                        <p:tgtEl>
                                          <p:spTgt spid="57"/>
                                        </p:tgtEl>
                                      </p:cBhvr>
                                      <p:to x="100000" y="100000"/>
                                    </p:animScale>
                                    <p:animScale>
                                      <p:cBhvr>
                                        <p:cTn id="342" dur="26">
                                          <p:stCondLst>
                                            <p:cond delay="1808"/>
                                          </p:stCondLst>
                                        </p:cTn>
                                        <p:tgtEl>
                                          <p:spTgt spid="57"/>
                                        </p:tgtEl>
                                      </p:cBhvr>
                                      <p:to x="100000" y="95000"/>
                                    </p:animScale>
                                    <p:animScale>
                                      <p:cBhvr>
                                        <p:cTn id="343" dur="166" decel="50000">
                                          <p:stCondLst>
                                            <p:cond delay="1834"/>
                                          </p:stCondLst>
                                        </p:cTn>
                                        <p:tgtEl>
                                          <p:spTgt spid="57"/>
                                        </p:tgtEl>
                                      </p:cBhvr>
                                      <p:to x="100000" y="100000"/>
                                    </p:animScale>
                                  </p:childTnLst>
                                  <p:subTnLst>
                                    <p:audio>
                                      <p:cMediaNode>
                                        <p:cTn display="0" masterRel="sameClick">
                                          <p:stCondLst>
                                            <p:cond evt="begin" delay="0">
                                              <p:tn val="328"/>
                                            </p:cond>
                                          </p:stCondLst>
                                          <p:endCondLst>
                                            <p:cond evt="onStopAudio" delay="0">
                                              <p:tgtEl>
                                                <p:sldTgt/>
                                              </p:tgtEl>
                                            </p:cond>
                                          </p:endCondLst>
                                        </p:cTn>
                                        <p:tgtEl>
                                          <p:sndTgt r:embed="rId3" name="bomb.wav"/>
                                        </p:tgtEl>
                                      </p:cMediaNode>
                                    </p:audio>
                                  </p:subTnLst>
                                </p:cTn>
                              </p:par>
                            </p:childTnLst>
                          </p:cTn>
                        </p:par>
                      </p:childTnLst>
                    </p:cTn>
                  </p:par>
                  <p:par>
                    <p:cTn id="344" fill="hold">
                      <p:stCondLst>
                        <p:cond delay="indefinite"/>
                      </p:stCondLst>
                      <p:childTnLst>
                        <p:par>
                          <p:cTn id="345" fill="hold">
                            <p:stCondLst>
                              <p:cond delay="0"/>
                            </p:stCondLst>
                            <p:childTnLst>
                              <p:par>
                                <p:cTn id="346" presetID="38" presetClass="entr" presetSubtype="0" accel="50000" fill="hold" nodeType="clickEffect">
                                  <p:stCondLst>
                                    <p:cond delay="0"/>
                                  </p:stCondLst>
                                  <p:iterate type="lt">
                                    <p:tmPct val="50000"/>
                                  </p:iterate>
                                  <p:childTnLst>
                                    <p:set>
                                      <p:cBhvr>
                                        <p:cTn id="347" dur="1" fill="hold">
                                          <p:stCondLst>
                                            <p:cond delay="0"/>
                                          </p:stCondLst>
                                        </p:cTn>
                                        <p:tgtEl>
                                          <p:spTgt spid="58">
                                            <p:txEl>
                                              <p:pRg st="0" end="0"/>
                                            </p:txEl>
                                          </p:spTgt>
                                        </p:tgtEl>
                                        <p:attrNameLst>
                                          <p:attrName>style.visibility</p:attrName>
                                        </p:attrNameLst>
                                      </p:cBhvr>
                                      <p:to>
                                        <p:strVal val="visible"/>
                                      </p:to>
                                    </p:set>
                                    <p:set>
                                      <p:cBhvr>
                                        <p:cTn id="348" dur="455" fill="hold">
                                          <p:stCondLst>
                                            <p:cond delay="0"/>
                                          </p:stCondLst>
                                        </p:cTn>
                                        <p:tgtEl>
                                          <p:spTgt spid="58">
                                            <p:txEl>
                                              <p:pRg st="0" end="0"/>
                                            </p:txEl>
                                          </p:spTgt>
                                        </p:tgtEl>
                                        <p:attrNameLst>
                                          <p:attrName>style.rotation</p:attrName>
                                        </p:attrNameLst>
                                      </p:cBhvr>
                                      <p:to>
                                        <p:strVal val="-45.0"/>
                                      </p:to>
                                    </p:set>
                                    <p:anim calcmode="lin" valueType="num">
                                      <p:cBhvr>
                                        <p:cTn id="349" dur="455" fill="hold">
                                          <p:stCondLst>
                                            <p:cond delay="455"/>
                                          </p:stCondLst>
                                        </p:cTn>
                                        <p:tgtEl>
                                          <p:spTgt spid="58">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350" dur="455" fill="hold">
                                          <p:stCondLst>
                                            <p:cond delay="0"/>
                                          </p:stCondLst>
                                        </p:cTn>
                                        <p:tgtEl>
                                          <p:spTgt spid="58">
                                            <p:txEl>
                                              <p:pRg st="0" end="0"/>
                                            </p:txEl>
                                          </p:spTgt>
                                        </p:tgtEl>
                                        <p:attrNameLst>
                                          <p:attrName>ppt_y</p:attrName>
                                        </p:attrNameLst>
                                      </p:cBhvr>
                                      <p:tavLst>
                                        <p:tav tm="0">
                                          <p:val>
                                            <p:strVal val="#ppt_y-1"/>
                                          </p:val>
                                        </p:tav>
                                        <p:tav tm="100000">
                                          <p:val>
                                            <p:strVal val="#ppt_y-(0.354*#ppt_w-0.172*#ppt_h)"/>
                                          </p:val>
                                        </p:tav>
                                      </p:tavLst>
                                    </p:anim>
                                    <p:anim calcmode="lin" valueType="num">
                                      <p:cBhvr>
                                        <p:cTn id="351" dur="156" decel="50000" autoRev="1" fill="hold">
                                          <p:stCondLst>
                                            <p:cond delay="455"/>
                                          </p:stCondLst>
                                        </p:cTn>
                                        <p:tgtEl>
                                          <p:spTgt spid="58">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352" dur="136" fill="hold">
                                          <p:stCondLst>
                                            <p:cond delay="864"/>
                                          </p:stCondLst>
                                        </p:cTn>
                                        <p:tgtEl>
                                          <p:spTgt spid="58">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353" fill="hold">
                      <p:stCondLst>
                        <p:cond delay="indefinite"/>
                      </p:stCondLst>
                      <p:childTnLst>
                        <p:par>
                          <p:cTn id="354" fill="hold">
                            <p:stCondLst>
                              <p:cond delay="0"/>
                            </p:stCondLst>
                            <p:childTnLst>
                              <p:par>
                                <p:cTn id="355" presetID="26" presetClass="entr" presetSubtype="0" fill="hold" nodeType="clickEffect">
                                  <p:stCondLst>
                                    <p:cond delay="0"/>
                                  </p:stCondLst>
                                  <p:childTnLst>
                                    <p:set>
                                      <p:cBhvr>
                                        <p:cTn id="356" dur="1" fill="hold">
                                          <p:stCondLst>
                                            <p:cond delay="0"/>
                                          </p:stCondLst>
                                        </p:cTn>
                                        <p:tgtEl>
                                          <p:spTgt spid="60"/>
                                        </p:tgtEl>
                                        <p:attrNameLst>
                                          <p:attrName>style.visibility</p:attrName>
                                        </p:attrNameLst>
                                      </p:cBhvr>
                                      <p:to>
                                        <p:strVal val="visible"/>
                                      </p:to>
                                    </p:set>
                                    <p:animEffect transition="in" filter="wipe(down)">
                                      <p:cBhvr>
                                        <p:cTn id="357" dur="580">
                                          <p:stCondLst>
                                            <p:cond delay="0"/>
                                          </p:stCondLst>
                                        </p:cTn>
                                        <p:tgtEl>
                                          <p:spTgt spid="60"/>
                                        </p:tgtEl>
                                      </p:cBhvr>
                                    </p:animEffect>
                                    <p:anim calcmode="lin" valueType="num">
                                      <p:cBhvr>
                                        <p:cTn id="358" dur="1822"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359" dur="664"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360" dur="664" tmFilter="0, 0; 0.125,0.2665; 0.25,0.4; 0.375,0.465; 0.5,0.5;  0.625,0.535; 0.75,0.6; 0.875,0.7335; 1,1">
                                          <p:stCondLst>
                                            <p:cond delay="664"/>
                                          </p:stCondLst>
                                        </p:cTn>
                                        <p:tgtEl>
                                          <p:spTgt spid="60"/>
                                        </p:tgtEl>
                                        <p:attrNameLst>
                                          <p:attrName>ppt_y</p:attrName>
                                        </p:attrNameLst>
                                      </p:cBhvr>
                                      <p:tavLst>
                                        <p:tav tm="0" fmla="#ppt_y-sin(pi*$)/9">
                                          <p:val>
                                            <p:fltVal val="0"/>
                                          </p:val>
                                        </p:tav>
                                        <p:tav tm="100000">
                                          <p:val>
                                            <p:fltVal val="1"/>
                                          </p:val>
                                        </p:tav>
                                      </p:tavLst>
                                    </p:anim>
                                    <p:anim calcmode="lin" valueType="num">
                                      <p:cBhvr>
                                        <p:cTn id="361" dur="332" tmFilter="0, 0; 0.125,0.2665; 0.25,0.4; 0.375,0.465; 0.5,0.5;  0.625,0.535; 0.75,0.6; 0.875,0.7335; 1,1">
                                          <p:stCondLst>
                                            <p:cond delay="1324"/>
                                          </p:stCondLst>
                                        </p:cTn>
                                        <p:tgtEl>
                                          <p:spTgt spid="60"/>
                                        </p:tgtEl>
                                        <p:attrNameLst>
                                          <p:attrName>ppt_y</p:attrName>
                                        </p:attrNameLst>
                                      </p:cBhvr>
                                      <p:tavLst>
                                        <p:tav tm="0" fmla="#ppt_y-sin(pi*$)/27">
                                          <p:val>
                                            <p:fltVal val="0"/>
                                          </p:val>
                                        </p:tav>
                                        <p:tav tm="100000">
                                          <p:val>
                                            <p:fltVal val="1"/>
                                          </p:val>
                                        </p:tav>
                                      </p:tavLst>
                                    </p:anim>
                                    <p:anim calcmode="lin" valueType="num">
                                      <p:cBhvr>
                                        <p:cTn id="362" dur="164" tmFilter="0, 0; 0.125,0.2665; 0.25,0.4; 0.375,0.465; 0.5,0.5;  0.625,0.535; 0.75,0.6; 0.875,0.7335; 1,1">
                                          <p:stCondLst>
                                            <p:cond delay="1656"/>
                                          </p:stCondLst>
                                        </p:cTn>
                                        <p:tgtEl>
                                          <p:spTgt spid="60"/>
                                        </p:tgtEl>
                                        <p:attrNameLst>
                                          <p:attrName>ppt_y</p:attrName>
                                        </p:attrNameLst>
                                      </p:cBhvr>
                                      <p:tavLst>
                                        <p:tav tm="0" fmla="#ppt_y-sin(pi*$)/81">
                                          <p:val>
                                            <p:fltVal val="0"/>
                                          </p:val>
                                        </p:tav>
                                        <p:tav tm="100000">
                                          <p:val>
                                            <p:fltVal val="1"/>
                                          </p:val>
                                        </p:tav>
                                      </p:tavLst>
                                    </p:anim>
                                    <p:animScale>
                                      <p:cBhvr>
                                        <p:cTn id="363" dur="26">
                                          <p:stCondLst>
                                            <p:cond delay="650"/>
                                          </p:stCondLst>
                                        </p:cTn>
                                        <p:tgtEl>
                                          <p:spTgt spid="60"/>
                                        </p:tgtEl>
                                      </p:cBhvr>
                                      <p:to x="100000" y="60000"/>
                                    </p:animScale>
                                    <p:animScale>
                                      <p:cBhvr>
                                        <p:cTn id="364" dur="166" decel="50000">
                                          <p:stCondLst>
                                            <p:cond delay="676"/>
                                          </p:stCondLst>
                                        </p:cTn>
                                        <p:tgtEl>
                                          <p:spTgt spid="60"/>
                                        </p:tgtEl>
                                      </p:cBhvr>
                                      <p:to x="100000" y="100000"/>
                                    </p:animScale>
                                    <p:animScale>
                                      <p:cBhvr>
                                        <p:cTn id="365" dur="26">
                                          <p:stCondLst>
                                            <p:cond delay="1312"/>
                                          </p:stCondLst>
                                        </p:cTn>
                                        <p:tgtEl>
                                          <p:spTgt spid="60"/>
                                        </p:tgtEl>
                                      </p:cBhvr>
                                      <p:to x="100000" y="80000"/>
                                    </p:animScale>
                                    <p:animScale>
                                      <p:cBhvr>
                                        <p:cTn id="366" dur="166" decel="50000">
                                          <p:stCondLst>
                                            <p:cond delay="1338"/>
                                          </p:stCondLst>
                                        </p:cTn>
                                        <p:tgtEl>
                                          <p:spTgt spid="60"/>
                                        </p:tgtEl>
                                      </p:cBhvr>
                                      <p:to x="100000" y="100000"/>
                                    </p:animScale>
                                    <p:animScale>
                                      <p:cBhvr>
                                        <p:cTn id="367" dur="26">
                                          <p:stCondLst>
                                            <p:cond delay="1642"/>
                                          </p:stCondLst>
                                        </p:cTn>
                                        <p:tgtEl>
                                          <p:spTgt spid="60"/>
                                        </p:tgtEl>
                                      </p:cBhvr>
                                      <p:to x="100000" y="90000"/>
                                    </p:animScale>
                                    <p:animScale>
                                      <p:cBhvr>
                                        <p:cTn id="368" dur="166" decel="50000">
                                          <p:stCondLst>
                                            <p:cond delay="1668"/>
                                          </p:stCondLst>
                                        </p:cTn>
                                        <p:tgtEl>
                                          <p:spTgt spid="60"/>
                                        </p:tgtEl>
                                      </p:cBhvr>
                                      <p:to x="100000" y="100000"/>
                                    </p:animScale>
                                    <p:animScale>
                                      <p:cBhvr>
                                        <p:cTn id="369" dur="26">
                                          <p:stCondLst>
                                            <p:cond delay="1808"/>
                                          </p:stCondLst>
                                        </p:cTn>
                                        <p:tgtEl>
                                          <p:spTgt spid="60"/>
                                        </p:tgtEl>
                                      </p:cBhvr>
                                      <p:to x="100000" y="95000"/>
                                    </p:animScale>
                                    <p:animScale>
                                      <p:cBhvr>
                                        <p:cTn id="370" dur="166" decel="50000">
                                          <p:stCondLst>
                                            <p:cond delay="1834"/>
                                          </p:stCondLst>
                                        </p:cTn>
                                        <p:tgtEl>
                                          <p:spTgt spid="60"/>
                                        </p:tgtEl>
                                      </p:cBhvr>
                                      <p:to x="100000" y="100000"/>
                                    </p:animScale>
                                  </p:childTnLst>
                                  <p:subTnLst>
                                    <p:audio>
                                      <p:cMediaNode>
                                        <p:cTn display="0" masterRel="sameClick">
                                          <p:stCondLst>
                                            <p:cond evt="begin" delay="0">
                                              <p:tn val="355"/>
                                            </p:cond>
                                          </p:stCondLst>
                                          <p:endCondLst>
                                            <p:cond evt="onStopAudio" delay="0">
                                              <p:tgtEl>
                                                <p:sldTgt/>
                                              </p:tgtEl>
                                            </p:cond>
                                          </p:endCondLst>
                                        </p:cTn>
                                        <p:tgtEl>
                                          <p:sndTgt r:embed="rId4"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BFE7AD72-F6A2-40A1-891C-755E549C4744}"/>
              </a:ext>
            </a:extLst>
          </p:cNvPr>
          <p:cNvSpPr txBox="1"/>
          <p:nvPr/>
        </p:nvSpPr>
        <p:spPr>
          <a:xfrm>
            <a:off x="796711" y="57945"/>
            <a:ext cx="8638233" cy="1384995"/>
          </a:xfrm>
          <a:prstGeom prst="rect">
            <a:avLst/>
          </a:prstGeom>
          <a:solidFill>
            <a:schemeClr val="accent4"/>
          </a:solidFill>
          <a:ln w="57150">
            <a:solidFill>
              <a:srgbClr val="FF0000"/>
            </a:solidFill>
            <a:prstDash val="solid"/>
          </a:ln>
          <a:effectLst>
            <a:outerShdw blurRad="225425" dist="50800" dir="5220000" algn="ctr">
              <a:srgbClr val="000000">
                <a:alpha val="33000"/>
              </a:srgbClr>
            </a:outerShdw>
          </a:effectLst>
        </p:spPr>
        <p:txBody>
          <a:bodyPr wrap="square" rtlCol="0">
            <a:spAutoFit/>
          </a:bodyPr>
          <a:lstStyle/>
          <a:p>
            <a:pPr algn="just" defTabSz="742950"/>
            <a:r>
              <a:rPr lang="en-GB" sz="2800" b="1" dirty="0" err="1">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এখন</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 </a:t>
            </a:r>
            <a:r>
              <a:rPr lang="en-GB" sz="2800" b="1" dirty="0" err="1">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ট্যাল</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 </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চ</a:t>
            </a:r>
            <a:r>
              <a:rPr lang="en-GB" sz="2800" b="1" dirty="0" err="1">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িহ্নকে</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 স</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a:t>
            </a:r>
            <a:r>
              <a:rPr lang="en-GB" sz="2800" b="1" dirty="0" err="1">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খ্যায়</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 </a:t>
            </a:r>
            <a:r>
              <a:rPr lang="en-GB" sz="2800" b="1" dirty="0" err="1">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প্রকাশ</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 ক</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র</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 </a:t>
            </a:r>
            <a:r>
              <a:rPr lang="en-GB" sz="2800" b="1" dirty="0" err="1">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সারণি</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ট</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 </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প</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ন</a:t>
            </a:r>
            <a:r>
              <a:rPr lang="en-GB" sz="2800" b="1" dirty="0" err="1">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রায়</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 </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প</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র</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ণ </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ক</a:t>
            </a:r>
            <a:r>
              <a:rPr lang="en-GB" sz="2800" b="1" dirty="0" err="1">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রি</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 </a:t>
            </a:r>
            <a:r>
              <a:rPr lang="en-GB" sz="2800" b="1" dirty="0" err="1">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এবং</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 </a:t>
            </a:r>
            <a:r>
              <a:rPr lang="en-GB" sz="2800" b="1" dirty="0" err="1">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মোট</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 </a:t>
            </a:r>
            <a:r>
              <a:rPr lang="en-GB" sz="2800" b="1" dirty="0" err="1">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সং</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খ</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য</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র</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 </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জ</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ন</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য </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য</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গ</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 </a:t>
            </a:r>
            <a:r>
              <a:rPr lang="as-IN"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ক</a:t>
            </a:r>
            <a:r>
              <a:rPr lang="en-GB" sz="2800" b="1" dirty="0" err="1">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রি</a:t>
            </a:r>
            <a:r>
              <a:rPr lang="en-GB" sz="2800" b="1" dirty="0">
                <a:ln w="0">
                  <a:solidFill>
                    <a:prstClr val="white"/>
                  </a:solidFill>
                </a:ln>
                <a:solidFill>
                  <a:srgbClr val="0033CC"/>
                </a:solidFill>
                <a:effectLst>
                  <a:outerShdw blurRad="38100" dist="19050" dir="2700000" algn="tl" rotWithShape="0">
                    <a:prstClr val="black">
                      <a:alpha val="40000"/>
                    </a:prstClr>
                  </a:outerShdw>
                  <a:reflection blurRad="6350" stA="55000" endA="300" endPos="45500" dir="5400000" sy="-100000" algn="bl" rotWithShape="0"/>
                </a:effectLst>
                <a:latin typeface="NikoshBAN" panose="02000000000000000000" pitchFamily="2" charset="0"/>
                <a:cs typeface="NikoshBAN" panose="02000000000000000000" pitchFamily="2" charset="0"/>
              </a:rPr>
              <a:t>।   </a:t>
            </a:r>
          </a:p>
        </p:txBody>
      </p:sp>
      <p:graphicFrame>
        <p:nvGraphicFramePr>
          <p:cNvPr id="3" name="Table 4">
            <a:extLst>
              <a:ext uri="{FF2B5EF4-FFF2-40B4-BE49-F238E27FC236}">
                <a16:creationId xmlns:a16="http://schemas.microsoft.com/office/drawing/2014/main" xmlns="" id="{B63D0BAA-46D1-434E-8589-9E8F1D94991C}"/>
              </a:ext>
            </a:extLst>
          </p:cNvPr>
          <p:cNvGraphicFramePr>
            <a:graphicFrameLocks noGrp="1"/>
          </p:cNvGraphicFramePr>
          <p:nvPr>
            <p:extLst>
              <p:ext uri="{D42A27DB-BD31-4B8C-83A1-F6EECF244321}">
                <p14:modId xmlns:p14="http://schemas.microsoft.com/office/powerpoint/2010/main" val="807779182"/>
              </p:ext>
            </p:extLst>
          </p:nvPr>
        </p:nvGraphicFramePr>
        <p:xfrm>
          <a:off x="3472550" y="1442185"/>
          <a:ext cx="6017814" cy="4284690"/>
        </p:xfrm>
        <a:graphic>
          <a:graphicData uri="http://schemas.openxmlformats.org/drawingml/2006/table">
            <a:tbl>
              <a:tblPr firstRow="1" bandRow="1">
                <a:tableStyleId>{08FB837D-C827-4EFA-A057-4D05807E0F7C}</a:tableStyleId>
              </a:tblPr>
              <a:tblGrid>
                <a:gridCol w="2421026">
                  <a:extLst>
                    <a:ext uri="{9D8B030D-6E8A-4147-A177-3AD203B41FA5}">
                      <a16:colId xmlns:a16="http://schemas.microsoft.com/office/drawing/2014/main" xmlns="" val="3637492969"/>
                    </a:ext>
                  </a:extLst>
                </a:gridCol>
                <a:gridCol w="1685087">
                  <a:extLst>
                    <a:ext uri="{9D8B030D-6E8A-4147-A177-3AD203B41FA5}">
                      <a16:colId xmlns:a16="http://schemas.microsoft.com/office/drawing/2014/main" xmlns="" val="2871171080"/>
                    </a:ext>
                  </a:extLst>
                </a:gridCol>
                <a:gridCol w="1911701">
                  <a:extLst>
                    <a:ext uri="{9D8B030D-6E8A-4147-A177-3AD203B41FA5}">
                      <a16:colId xmlns:a16="http://schemas.microsoft.com/office/drawing/2014/main" xmlns="" val="3923354007"/>
                    </a:ext>
                  </a:extLst>
                </a:gridCol>
              </a:tblGrid>
              <a:tr h="5989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300" b="0" u="none" strike="noStrike" kern="1200" cap="none" spc="0" normalizeH="0" baseline="0" noProof="0" dirty="0">
                          <a:ln>
                            <a:solidFill>
                              <a:srgbClr val="0000CC"/>
                            </a:solidFill>
                          </a:ln>
                          <a:solidFill>
                            <a:prstClr val="black"/>
                          </a:solidFill>
                          <a:effectLst/>
                          <a:uLnTx/>
                          <a:uFillTx/>
                        </a:rPr>
                        <a:t> </a:t>
                      </a:r>
                      <a:endParaRPr lang="en-GB" sz="13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r>
                        <a:rPr kumimoji="0" lang="en-GB" sz="2600" b="0" u="none" strike="noStrike" kern="1200" cap="none" spc="0" normalizeH="0" baseline="0" noProof="0" dirty="0">
                          <a:ln>
                            <a:solidFill>
                              <a:srgbClr val="0000CC"/>
                            </a:solidFill>
                          </a:ln>
                          <a:solidFill>
                            <a:prstClr val="black"/>
                          </a:solidFill>
                          <a:effectLst/>
                          <a:uLnTx/>
                          <a:uFillTx/>
                        </a:rPr>
                        <a:t> </a:t>
                      </a:r>
                      <a:endParaRPr lang="en-GB" sz="26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endParaRPr lang="en-GB" sz="26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55604357"/>
                  </a:ext>
                </a:extLst>
              </a:tr>
              <a:tr h="604763">
                <a:tc>
                  <a:txBody>
                    <a:bodyPr/>
                    <a:lstStyle/>
                    <a:p>
                      <a:endParaRPr lang="en-GB" sz="11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endParaRPr lang="en-GB" sz="26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endParaRPr lang="en-GB" sz="26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617944890"/>
                  </a:ext>
                </a:extLst>
              </a:tr>
              <a:tr h="604763">
                <a:tc>
                  <a:txBody>
                    <a:bodyPr/>
                    <a:lstStyle/>
                    <a:p>
                      <a:r>
                        <a:rPr kumimoji="0" lang="en-GB" sz="2000" b="0" u="none" strike="noStrike" kern="1200" cap="none" spc="0" normalizeH="0" baseline="0" noProof="0" dirty="0">
                          <a:ln>
                            <a:solidFill>
                              <a:srgbClr val="0000CC"/>
                            </a:solidFill>
                          </a:ln>
                          <a:solidFill>
                            <a:prstClr val="black"/>
                          </a:solidFill>
                          <a:effectLst/>
                          <a:uLnTx/>
                          <a:uFillTx/>
                        </a:rPr>
                        <a:t> </a:t>
                      </a:r>
                      <a:endParaRPr kumimoji="0" lang="en-GB" sz="2000" b="0" i="0" u="none" strike="noStrike" kern="1200" cap="none" spc="0" normalizeH="0" baseline="0" noProof="0" dirty="0">
                        <a:ln>
                          <a:solidFill>
                            <a:srgbClr val="0000CC"/>
                          </a:solidFill>
                        </a:ln>
                        <a:solidFill>
                          <a:prstClr val="black"/>
                        </a:solidFill>
                        <a:effectLst/>
                        <a:uLnTx/>
                        <a:uFillTx/>
                        <a:latin typeface="NikoshBAN" panose="02000000000000000000" pitchFamily="2" charset="0"/>
                        <a:ea typeface="+mn-ea"/>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endParaRPr lang="en-GB" sz="26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endParaRPr lang="en-GB" sz="26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261429917"/>
                  </a:ext>
                </a:extLst>
              </a:tr>
              <a:tr h="604763">
                <a:tc>
                  <a:txBody>
                    <a:bodyPr/>
                    <a:lstStyle/>
                    <a:p>
                      <a:endParaRPr lang="en-GB" sz="20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endParaRPr lang="en-GB" sz="26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endParaRPr lang="en-GB" sz="26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020890917"/>
                  </a:ext>
                </a:extLst>
              </a:tr>
              <a:tr h="604763">
                <a:tc>
                  <a:txBody>
                    <a:bodyPr/>
                    <a:lstStyle/>
                    <a:p>
                      <a:endParaRPr lang="en-GB" sz="20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endParaRPr lang="en-GB" sz="26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endParaRPr lang="en-GB" sz="26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2142867"/>
                  </a:ext>
                </a:extLst>
              </a:tr>
              <a:tr h="604763">
                <a:tc>
                  <a:txBody>
                    <a:bodyPr/>
                    <a:lstStyle/>
                    <a:p>
                      <a:endParaRPr lang="en-GB" sz="20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endParaRPr lang="en-GB" sz="26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endParaRPr lang="en-GB" sz="26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45726014"/>
                  </a:ext>
                </a:extLst>
              </a:tr>
              <a:tr h="661959">
                <a:tc gridSpan="2">
                  <a:txBody>
                    <a:bodyPr/>
                    <a:lstStyle/>
                    <a:p>
                      <a:r>
                        <a:rPr lang="en-GB" sz="2900" dirty="0">
                          <a:ln>
                            <a:solidFill>
                              <a:srgbClr val="0000CC"/>
                            </a:solidFill>
                          </a:ln>
                        </a:rPr>
                        <a:t>                        </a:t>
                      </a:r>
                      <a:endParaRPr lang="en-GB" sz="29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GB" sz="3200" dirty="0">
                        <a:latin typeface="NikoshBAN" panose="02000000000000000000" pitchFamily="2" charset="0"/>
                        <a:cs typeface="NikoshBAN" panose="02000000000000000000" pitchFamily="2" charset="0"/>
                      </a:endParaRPr>
                    </a:p>
                  </a:txBody>
                  <a:tcPr/>
                </a:tc>
                <a:tc>
                  <a:txBody>
                    <a:bodyPr/>
                    <a:lstStyle/>
                    <a:p>
                      <a:endParaRPr lang="en-GB" sz="2600" dirty="0">
                        <a:ln>
                          <a:solidFill>
                            <a:srgbClr val="0000CC"/>
                          </a:solidFill>
                        </a:ln>
                        <a:latin typeface="NikoshBAN" panose="02000000000000000000" pitchFamily="2" charset="0"/>
                        <a:cs typeface="NikoshBAN" panose="02000000000000000000" pitchFamily="2" charset="0"/>
                      </a:endParaRPr>
                    </a:p>
                  </a:txBody>
                  <a:tcPr marL="74295" marR="74295" marT="37148" marB="37148">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422821820"/>
                  </a:ext>
                </a:extLst>
              </a:tr>
            </a:tbl>
          </a:graphicData>
        </a:graphic>
      </p:graphicFrame>
      <p:cxnSp>
        <p:nvCxnSpPr>
          <p:cNvPr id="4" name="Straight Connector 3">
            <a:extLst>
              <a:ext uri="{FF2B5EF4-FFF2-40B4-BE49-F238E27FC236}">
                <a16:creationId xmlns:a16="http://schemas.microsoft.com/office/drawing/2014/main" xmlns="" id="{0F88EF8F-3245-473B-B0D0-62AE42A2EA8E}"/>
              </a:ext>
            </a:extLst>
          </p:cNvPr>
          <p:cNvCxnSpPr/>
          <p:nvPr/>
        </p:nvCxnSpPr>
        <p:spPr>
          <a:xfrm>
            <a:off x="6637078" y="2024536"/>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5" name="Straight Connector 4">
            <a:extLst>
              <a:ext uri="{FF2B5EF4-FFF2-40B4-BE49-F238E27FC236}">
                <a16:creationId xmlns:a16="http://schemas.microsoft.com/office/drawing/2014/main" xmlns="" id="{6F62BA01-55E3-4D83-9D34-FF652CC5030D}"/>
              </a:ext>
            </a:extLst>
          </p:cNvPr>
          <p:cNvCxnSpPr/>
          <p:nvPr/>
        </p:nvCxnSpPr>
        <p:spPr>
          <a:xfrm>
            <a:off x="6435746" y="2024537"/>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6" name="Straight Connector 5">
            <a:extLst>
              <a:ext uri="{FF2B5EF4-FFF2-40B4-BE49-F238E27FC236}">
                <a16:creationId xmlns:a16="http://schemas.microsoft.com/office/drawing/2014/main" xmlns="" id="{82E71403-EE2C-4E97-991D-996393D01269}"/>
              </a:ext>
            </a:extLst>
          </p:cNvPr>
          <p:cNvCxnSpPr/>
          <p:nvPr/>
        </p:nvCxnSpPr>
        <p:spPr>
          <a:xfrm>
            <a:off x="6255482" y="2024762"/>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7" name="Straight Connector 6">
            <a:extLst>
              <a:ext uri="{FF2B5EF4-FFF2-40B4-BE49-F238E27FC236}">
                <a16:creationId xmlns:a16="http://schemas.microsoft.com/office/drawing/2014/main" xmlns="" id="{883DA14E-1C9B-4F23-B1C9-DF59E4BDB66E}"/>
              </a:ext>
            </a:extLst>
          </p:cNvPr>
          <p:cNvCxnSpPr>
            <a:cxnSpLocks/>
          </p:cNvCxnSpPr>
          <p:nvPr/>
        </p:nvCxnSpPr>
        <p:spPr>
          <a:xfrm flipH="1">
            <a:off x="6075350" y="2693948"/>
            <a:ext cx="344081"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8" name="Straight Connector 7">
            <a:extLst>
              <a:ext uri="{FF2B5EF4-FFF2-40B4-BE49-F238E27FC236}">
                <a16:creationId xmlns:a16="http://schemas.microsoft.com/office/drawing/2014/main" xmlns="" id="{44A50170-B85F-45DD-8F8C-8FDAD0EF17BE}"/>
              </a:ext>
            </a:extLst>
          </p:cNvPr>
          <p:cNvCxnSpPr/>
          <p:nvPr/>
        </p:nvCxnSpPr>
        <p:spPr>
          <a:xfrm>
            <a:off x="6267757" y="3870881"/>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9" name="Straight Connector 8">
            <a:extLst>
              <a:ext uri="{FF2B5EF4-FFF2-40B4-BE49-F238E27FC236}">
                <a16:creationId xmlns:a16="http://schemas.microsoft.com/office/drawing/2014/main" xmlns="" id="{BB19A9AD-4939-4D5D-95A3-77FEBB0AAE17}"/>
              </a:ext>
            </a:extLst>
          </p:cNvPr>
          <p:cNvCxnSpPr/>
          <p:nvPr/>
        </p:nvCxnSpPr>
        <p:spPr>
          <a:xfrm>
            <a:off x="6072747" y="3260027"/>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xmlns="" id="{8F5B16D1-4E3A-49F2-93D7-2DFDA9AC1AC7}"/>
              </a:ext>
            </a:extLst>
          </p:cNvPr>
          <p:cNvCxnSpPr/>
          <p:nvPr/>
        </p:nvCxnSpPr>
        <p:spPr>
          <a:xfrm>
            <a:off x="6083721" y="2674387"/>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1" name="Straight Connector 10">
            <a:extLst>
              <a:ext uri="{FF2B5EF4-FFF2-40B4-BE49-F238E27FC236}">
                <a16:creationId xmlns:a16="http://schemas.microsoft.com/office/drawing/2014/main" xmlns="" id="{7DBC5A75-38D0-4A69-9025-4A1C8DD949C5}"/>
              </a:ext>
            </a:extLst>
          </p:cNvPr>
          <p:cNvCxnSpPr/>
          <p:nvPr/>
        </p:nvCxnSpPr>
        <p:spPr>
          <a:xfrm>
            <a:off x="6205516" y="2674387"/>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2" name="Straight Connector 11">
            <a:extLst>
              <a:ext uri="{FF2B5EF4-FFF2-40B4-BE49-F238E27FC236}">
                <a16:creationId xmlns:a16="http://schemas.microsoft.com/office/drawing/2014/main" xmlns="" id="{861A2A3B-603C-4C14-8C7B-A5B3422E1F97}"/>
              </a:ext>
            </a:extLst>
          </p:cNvPr>
          <p:cNvCxnSpPr/>
          <p:nvPr/>
        </p:nvCxnSpPr>
        <p:spPr>
          <a:xfrm>
            <a:off x="6327311" y="2674387"/>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3" name="Straight Connector 12">
            <a:extLst>
              <a:ext uri="{FF2B5EF4-FFF2-40B4-BE49-F238E27FC236}">
                <a16:creationId xmlns:a16="http://schemas.microsoft.com/office/drawing/2014/main" xmlns="" id="{D0806805-249A-4CBD-9EBB-40800385EC8A}"/>
              </a:ext>
            </a:extLst>
          </p:cNvPr>
          <p:cNvCxnSpPr/>
          <p:nvPr/>
        </p:nvCxnSpPr>
        <p:spPr>
          <a:xfrm>
            <a:off x="6424747" y="2674387"/>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sp>
        <p:nvSpPr>
          <p:cNvPr id="14" name="TextBox 13">
            <a:extLst>
              <a:ext uri="{FF2B5EF4-FFF2-40B4-BE49-F238E27FC236}">
                <a16:creationId xmlns:a16="http://schemas.microsoft.com/office/drawing/2014/main" xmlns="" id="{FDA3E7E3-2D35-407A-8427-CC68081CF20C}"/>
              </a:ext>
            </a:extLst>
          </p:cNvPr>
          <p:cNvSpPr txBox="1"/>
          <p:nvPr/>
        </p:nvSpPr>
        <p:spPr>
          <a:xfrm>
            <a:off x="3658718" y="1435911"/>
            <a:ext cx="2293083" cy="400110"/>
          </a:xfrm>
          <a:prstGeom prst="rect">
            <a:avLst/>
          </a:prstGeom>
          <a:noFill/>
          <a:ln w="57150">
            <a:noFill/>
            <a:prstDash val="solid"/>
          </a:ln>
        </p:spPr>
        <p:txBody>
          <a:bodyPr wrap="square" rtlCol="0">
            <a:spAutoFit/>
          </a:bodyPr>
          <a:lstStyle/>
          <a:p>
            <a:pPr algn="just" defTabSz="742950"/>
            <a:r>
              <a:rPr lang="en-GB" sz="2000" dirty="0" err="1">
                <a:solidFill>
                  <a:srgbClr val="FF0000"/>
                </a:solidFill>
                <a:latin typeface="NikoshBAN" panose="02000000000000000000" pitchFamily="2" charset="0"/>
                <a:cs typeface="NikoshBAN" panose="02000000000000000000" pitchFamily="2" charset="0"/>
              </a:rPr>
              <a:t>যানবাহনের</a:t>
            </a:r>
            <a:r>
              <a:rPr lang="en-GB" sz="2000" dirty="0">
                <a:solidFill>
                  <a:srgbClr val="FF0000"/>
                </a:solidFill>
                <a:latin typeface="NikoshBAN" panose="02000000000000000000" pitchFamily="2" charset="0"/>
                <a:cs typeface="NikoshBAN" panose="02000000000000000000" pitchFamily="2" charset="0"/>
              </a:rPr>
              <a:t> </a:t>
            </a:r>
            <a:r>
              <a:rPr lang="en-GB" sz="2000" dirty="0" err="1">
                <a:solidFill>
                  <a:srgbClr val="FF0000"/>
                </a:solidFill>
                <a:latin typeface="NikoshBAN" panose="02000000000000000000" pitchFamily="2" charset="0"/>
                <a:cs typeface="NikoshBAN" panose="02000000000000000000" pitchFamily="2" charset="0"/>
              </a:rPr>
              <a:t>নাম</a:t>
            </a:r>
            <a:endParaRPr lang="en-GB" sz="2000" dirty="0">
              <a:solidFill>
                <a:srgbClr val="FF0000"/>
              </a:solidFill>
              <a:latin typeface="NikoshBAN" panose="02000000000000000000" pitchFamily="2" charset="0"/>
              <a:cs typeface="NikoshBAN" panose="02000000000000000000" pitchFamily="2" charset="0"/>
            </a:endParaRPr>
          </a:p>
        </p:txBody>
      </p:sp>
      <p:sp>
        <p:nvSpPr>
          <p:cNvPr id="15" name="TextBox 14">
            <a:extLst>
              <a:ext uri="{FF2B5EF4-FFF2-40B4-BE49-F238E27FC236}">
                <a16:creationId xmlns:a16="http://schemas.microsoft.com/office/drawing/2014/main" xmlns="" id="{77950C81-5FEA-40F2-A082-73DC37C0DDD0}"/>
              </a:ext>
            </a:extLst>
          </p:cNvPr>
          <p:cNvSpPr txBox="1"/>
          <p:nvPr/>
        </p:nvSpPr>
        <p:spPr>
          <a:xfrm>
            <a:off x="5974239" y="1465648"/>
            <a:ext cx="1618052" cy="400110"/>
          </a:xfrm>
          <a:prstGeom prst="rect">
            <a:avLst/>
          </a:prstGeom>
          <a:noFill/>
          <a:ln w="57150">
            <a:noFill/>
            <a:prstDash val="solid"/>
          </a:ln>
        </p:spPr>
        <p:txBody>
          <a:bodyPr wrap="square" rtlCol="0">
            <a:spAutoFit/>
          </a:bodyPr>
          <a:lstStyle/>
          <a:p>
            <a:pPr algn="just" defTabSz="742950"/>
            <a:r>
              <a:rPr lang="en-GB" sz="2000" dirty="0">
                <a:solidFill>
                  <a:srgbClr val="FF0000"/>
                </a:solidFill>
                <a:latin typeface="NikoshBAN" panose="02000000000000000000" pitchFamily="2" charset="0"/>
                <a:cs typeface="NikoshBAN" panose="02000000000000000000" pitchFamily="2" charset="0"/>
              </a:rPr>
              <a:t>ট</a:t>
            </a:r>
            <a:r>
              <a:rPr lang="as-IN" sz="2000" dirty="0">
                <a:solidFill>
                  <a:srgbClr val="FF0000"/>
                </a:solidFill>
                <a:latin typeface="NikoshBAN" panose="02000000000000000000" pitchFamily="2" charset="0"/>
                <a:cs typeface="NikoshBAN" panose="02000000000000000000" pitchFamily="2" charset="0"/>
              </a:rPr>
              <a:t>্</a:t>
            </a:r>
            <a:r>
              <a:rPr lang="en-GB" sz="2000" dirty="0">
                <a:solidFill>
                  <a:srgbClr val="FF0000"/>
                </a:solidFill>
                <a:latin typeface="NikoshBAN" panose="02000000000000000000" pitchFamily="2" charset="0"/>
                <a:cs typeface="NikoshBAN" panose="02000000000000000000" pitchFamily="2" charset="0"/>
              </a:rPr>
              <a:t>য</a:t>
            </a:r>
            <a:r>
              <a:rPr lang="as-IN" sz="2000" dirty="0">
                <a:solidFill>
                  <a:srgbClr val="FF0000"/>
                </a:solidFill>
                <a:latin typeface="NikoshBAN" panose="02000000000000000000" pitchFamily="2" charset="0"/>
                <a:cs typeface="NikoshBAN" panose="02000000000000000000" pitchFamily="2" charset="0"/>
              </a:rPr>
              <a:t>া</a:t>
            </a:r>
            <a:r>
              <a:rPr lang="en-GB" sz="2000" dirty="0">
                <a:solidFill>
                  <a:srgbClr val="FF0000"/>
                </a:solidFill>
                <a:latin typeface="NikoshBAN" panose="02000000000000000000" pitchFamily="2" charset="0"/>
                <a:cs typeface="NikoshBAN" panose="02000000000000000000" pitchFamily="2" charset="0"/>
              </a:rPr>
              <a:t>ল</a:t>
            </a:r>
            <a:r>
              <a:rPr lang="as-IN" sz="2000" dirty="0" smtClean="0">
                <a:solidFill>
                  <a:srgbClr val="FF0000"/>
                </a:solidFill>
                <a:latin typeface="NikoshBAN" panose="02000000000000000000" pitchFamily="2" charset="0"/>
                <a:cs typeface="NikoshBAN" panose="02000000000000000000" pitchFamily="2" charset="0"/>
              </a:rPr>
              <a:t>ি</a:t>
            </a:r>
            <a:r>
              <a:rPr lang="en-GB" sz="2000" dirty="0">
                <a:solidFill>
                  <a:srgbClr val="FF0000"/>
                </a:solidFill>
                <a:latin typeface="NikoshBAN" panose="02000000000000000000" pitchFamily="2" charset="0"/>
                <a:cs typeface="NikoshBAN" panose="02000000000000000000" pitchFamily="2" charset="0"/>
              </a:rPr>
              <a:t> </a:t>
            </a:r>
            <a:r>
              <a:rPr lang="en-GB" sz="2000" dirty="0" err="1" smtClean="0">
                <a:solidFill>
                  <a:srgbClr val="FF0000"/>
                </a:solidFill>
                <a:latin typeface="NikoshBAN" panose="02000000000000000000" pitchFamily="2" charset="0"/>
                <a:cs typeface="NikoshBAN" panose="02000000000000000000" pitchFamily="2" charset="0"/>
              </a:rPr>
              <a:t>সং</a:t>
            </a:r>
            <a:r>
              <a:rPr lang="as-IN" sz="2000" dirty="0">
                <a:solidFill>
                  <a:srgbClr val="FF0000"/>
                </a:solidFill>
                <a:latin typeface="NikoshBAN" panose="02000000000000000000" pitchFamily="2" charset="0"/>
                <a:cs typeface="NikoshBAN" panose="02000000000000000000" pitchFamily="2" charset="0"/>
              </a:rPr>
              <a:t>খ</a:t>
            </a:r>
            <a:r>
              <a:rPr lang="en-GB" sz="2000" dirty="0">
                <a:solidFill>
                  <a:srgbClr val="FF0000"/>
                </a:solidFill>
                <a:latin typeface="NikoshBAN" panose="02000000000000000000" pitchFamily="2" charset="0"/>
                <a:cs typeface="NikoshBAN" panose="02000000000000000000" pitchFamily="2" charset="0"/>
              </a:rPr>
              <a:t>্</a:t>
            </a:r>
            <a:r>
              <a:rPr lang="as-IN" sz="2000" dirty="0">
                <a:solidFill>
                  <a:srgbClr val="FF0000"/>
                </a:solidFill>
                <a:latin typeface="NikoshBAN" panose="02000000000000000000" pitchFamily="2" charset="0"/>
                <a:cs typeface="NikoshBAN" panose="02000000000000000000" pitchFamily="2" charset="0"/>
              </a:rPr>
              <a:t>য</a:t>
            </a:r>
            <a:r>
              <a:rPr lang="en-GB" sz="2000" dirty="0">
                <a:solidFill>
                  <a:srgbClr val="FF0000"/>
                </a:solidFill>
                <a:latin typeface="NikoshBAN" panose="02000000000000000000" pitchFamily="2" charset="0"/>
                <a:cs typeface="NikoshBAN" panose="02000000000000000000" pitchFamily="2" charset="0"/>
              </a:rPr>
              <a:t>া</a:t>
            </a:r>
          </a:p>
        </p:txBody>
      </p:sp>
      <p:sp>
        <p:nvSpPr>
          <p:cNvPr id="16" name="TextBox 15">
            <a:extLst>
              <a:ext uri="{FF2B5EF4-FFF2-40B4-BE49-F238E27FC236}">
                <a16:creationId xmlns:a16="http://schemas.microsoft.com/office/drawing/2014/main" xmlns="" id="{7C1EE19D-3665-4F72-AF8A-2722D0E251F9}"/>
              </a:ext>
            </a:extLst>
          </p:cNvPr>
          <p:cNvSpPr txBox="1"/>
          <p:nvPr/>
        </p:nvSpPr>
        <p:spPr>
          <a:xfrm>
            <a:off x="3519056" y="2037769"/>
            <a:ext cx="2455183" cy="523220"/>
          </a:xfrm>
          <a:prstGeom prst="rect">
            <a:avLst/>
          </a:prstGeom>
          <a:noFill/>
          <a:ln w="57150">
            <a:noFill/>
            <a:prstDash val="solid"/>
          </a:ln>
        </p:spPr>
        <p:txBody>
          <a:bodyPr wrap="square" rtlCol="0">
            <a:spAutoFit/>
          </a:bodyPr>
          <a:lstStyle/>
          <a:p>
            <a:pPr algn="just" defTabSz="742950"/>
            <a:r>
              <a:rPr lang="en-GB" sz="2800" b="1" dirty="0">
                <a:solidFill>
                  <a:prstClr val="black"/>
                </a:solidFill>
                <a:latin typeface="NikoshBAN" panose="02000000000000000000" pitchFamily="2" charset="0"/>
                <a:cs typeface="NikoshBAN" panose="02000000000000000000" pitchFamily="2" charset="0"/>
              </a:rPr>
              <a:t>ব</a:t>
            </a:r>
            <a:r>
              <a:rPr lang="as-IN" sz="2800" b="1" dirty="0">
                <a:solidFill>
                  <a:prstClr val="black"/>
                </a:solidFill>
                <a:latin typeface="NikoshBAN" panose="02000000000000000000" pitchFamily="2" charset="0"/>
                <a:cs typeface="NikoshBAN" panose="02000000000000000000" pitchFamily="2" charset="0"/>
              </a:rPr>
              <a:t>া</a:t>
            </a:r>
            <a:r>
              <a:rPr lang="en-GB" sz="2800" b="1" dirty="0">
                <a:solidFill>
                  <a:prstClr val="black"/>
                </a:solidFill>
                <a:latin typeface="NikoshBAN" panose="02000000000000000000" pitchFamily="2" charset="0"/>
                <a:cs typeface="NikoshBAN" panose="02000000000000000000" pitchFamily="2" charset="0"/>
              </a:rPr>
              <a:t>ই </a:t>
            </a:r>
            <a:r>
              <a:rPr lang="en-GB" sz="2800" b="1" dirty="0" err="1">
                <a:solidFill>
                  <a:prstClr val="black"/>
                </a:solidFill>
                <a:latin typeface="NikoshBAN" panose="02000000000000000000" pitchFamily="2" charset="0"/>
                <a:cs typeface="NikoshBAN" panose="02000000000000000000" pitchFamily="2" charset="0"/>
              </a:rPr>
              <a:t>সাইকেল</a:t>
            </a:r>
            <a:endParaRPr lang="en-GB" sz="2800" b="1" dirty="0">
              <a:solidFill>
                <a:prstClr val="black"/>
              </a:solidFill>
              <a:latin typeface="NikoshBAN" panose="02000000000000000000" pitchFamily="2" charset="0"/>
              <a:cs typeface="NikoshBAN" panose="02000000000000000000" pitchFamily="2" charset="0"/>
            </a:endParaRPr>
          </a:p>
        </p:txBody>
      </p:sp>
      <p:sp>
        <p:nvSpPr>
          <p:cNvPr id="17" name="TextBox 16">
            <a:extLst>
              <a:ext uri="{FF2B5EF4-FFF2-40B4-BE49-F238E27FC236}">
                <a16:creationId xmlns:a16="http://schemas.microsoft.com/office/drawing/2014/main" xmlns="" id="{841FDCFC-527C-44DD-A9AF-055AD232C6BC}"/>
              </a:ext>
            </a:extLst>
          </p:cNvPr>
          <p:cNvSpPr txBox="1"/>
          <p:nvPr/>
        </p:nvSpPr>
        <p:spPr>
          <a:xfrm>
            <a:off x="3930733" y="2582701"/>
            <a:ext cx="1472540" cy="584775"/>
          </a:xfrm>
          <a:prstGeom prst="rect">
            <a:avLst/>
          </a:prstGeom>
          <a:noFill/>
          <a:ln w="57150">
            <a:noFill/>
            <a:prstDash val="solid"/>
          </a:ln>
        </p:spPr>
        <p:txBody>
          <a:bodyPr wrap="square" rtlCol="0">
            <a:spAutoFit/>
          </a:bodyPr>
          <a:lstStyle/>
          <a:p>
            <a:pPr algn="just" defTabSz="742950"/>
            <a:r>
              <a:rPr lang="en-GB" sz="3200" b="1" dirty="0">
                <a:solidFill>
                  <a:prstClr val="black"/>
                </a:solidFill>
                <a:latin typeface="NikoshBAN" panose="02000000000000000000" pitchFamily="2" charset="0"/>
                <a:cs typeface="NikoshBAN" panose="02000000000000000000" pitchFamily="2" charset="0"/>
              </a:rPr>
              <a:t>ক</a:t>
            </a:r>
            <a:r>
              <a:rPr lang="as-IN" sz="3200" b="1" dirty="0">
                <a:solidFill>
                  <a:prstClr val="black"/>
                </a:solidFill>
                <a:latin typeface="NikoshBAN" panose="02000000000000000000" pitchFamily="2" charset="0"/>
                <a:cs typeface="NikoshBAN" panose="02000000000000000000" pitchFamily="2" charset="0"/>
              </a:rPr>
              <a:t>া</a:t>
            </a:r>
            <a:r>
              <a:rPr lang="en-GB" sz="3200" b="1" dirty="0">
                <a:solidFill>
                  <a:prstClr val="black"/>
                </a:solidFill>
                <a:latin typeface="NikoshBAN" panose="02000000000000000000" pitchFamily="2" charset="0"/>
                <a:cs typeface="NikoshBAN" panose="02000000000000000000" pitchFamily="2" charset="0"/>
              </a:rPr>
              <a:t>র</a:t>
            </a:r>
          </a:p>
        </p:txBody>
      </p:sp>
      <p:sp>
        <p:nvSpPr>
          <p:cNvPr id="18" name="TextBox 17">
            <a:extLst>
              <a:ext uri="{FF2B5EF4-FFF2-40B4-BE49-F238E27FC236}">
                <a16:creationId xmlns:a16="http://schemas.microsoft.com/office/drawing/2014/main" xmlns="" id="{3743438D-09A8-4706-8E27-EE48F713276D}"/>
              </a:ext>
            </a:extLst>
          </p:cNvPr>
          <p:cNvSpPr txBox="1"/>
          <p:nvPr/>
        </p:nvSpPr>
        <p:spPr>
          <a:xfrm>
            <a:off x="3492459" y="3205723"/>
            <a:ext cx="2403144" cy="461665"/>
          </a:xfrm>
          <a:prstGeom prst="rect">
            <a:avLst/>
          </a:prstGeom>
          <a:noFill/>
          <a:ln w="57150">
            <a:noFill/>
            <a:prstDash val="solid"/>
          </a:ln>
        </p:spPr>
        <p:txBody>
          <a:bodyPr wrap="square" rtlCol="0">
            <a:spAutoFit/>
          </a:bodyPr>
          <a:lstStyle/>
          <a:p>
            <a:pPr algn="just" defTabSz="742950"/>
            <a:r>
              <a:rPr lang="en-GB" sz="2400" b="1" dirty="0">
                <a:solidFill>
                  <a:prstClr val="black"/>
                </a:solidFill>
                <a:latin typeface="NikoshBAN" panose="02000000000000000000" pitchFamily="2" charset="0"/>
                <a:cs typeface="NikoshBAN" panose="02000000000000000000" pitchFamily="2" charset="0"/>
              </a:rPr>
              <a:t>ম</a:t>
            </a:r>
            <a:r>
              <a:rPr lang="as-IN" sz="2400" b="1" dirty="0">
                <a:solidFill>
                  <a:prstClr val="black"/>
                </a:solidFill>
                <a:latin typeface="NikoshBAN" panose="02000000000000000000" pitchFamily="2" charset="0"/>
                <a:cs typeface="NikoshBAN" panose="02000000000000000000" pitchFamily="2" charset="0"/>
              </a:rPr>
              <a:t>ো</a:t>
            </a:r>
            <a:r>
              <a:rPr lang="en-GB" sz="2400" b="1" dirty="0" err="1">
                <a:solidFill>
                  <a:prstClr val="black"/>
                </a:solidFill>
                <a:latin typeface="NikoshBAN" panose="02000000000000000000" pitchFamily="2" charset="0"/>
                <a:cs typeface="NikoshBAN" panose="02000000000000000000" pitchFamily="2" charset="0"/>
              </a:rPr>
              <a:t>টর</a:t>
            </a:r>
            <a:r>
              <a:rPr lang="en-GB" sz="2400" b="1" dirty="0">
                <a:solidFill>
                  <a:prstClr val="black"/>
                </a:solidFill>
                <a:latin typeface="NikoshBAN" panose="02000000000000000000" pitchFamily="2" charset="0"/>
                <a:cs typeface="NikoshBAN" panose="02000000000000000000" pitchFamily="2" charset="0"/>
              </a:rPr>
              <a:t> </a:t>
            </a:r>
            <a:r>
              <a:rPr lang="en-GB" sz="2400" b="1" dirty="0" err="1">
                <a:solidFill>
                  <a:prstClr val="black"/>
                </a:solidFill>
                <a:latin typeface="NikoshBAN" panose="02000000000000000000" pitchFamily="2" charset="0"/>
                <a:cs typeface="NikoshBAN" panose="02000000000000000000" pitchFamily="2" charset="0"/>
              </a:rPr>
              <a:t>সাইকেল</a:t>
            </a:r>
            <a:r>
              <a:rPr lang="en-GB" sz="2400" b="1" dirty="0">
                <a:solidFill>
                  <a:prstClr val="black"/>
                </a:solidFill>
                <a:latin typeface="NikoshBAN" panose="02000000000000000000" pitchFamily="2" charset="0"/>
                <a:cs typeface="NikoshBAN" panose="02000000000000000000" pitchFamily="2" charset="0"/>
              </a:rPr>
              <a:t> </a:t>
            </a:r>
          </a:p>
        </p:txBody>
      </p:sp>
      <p:cxnSp>
        <p:nvCxnSpPr>
          <p:cNvPr id="19" name="Straight Connector 18">
            <a:extLst>
              <a:ext uri="{FF2B5EF4-FFF2-40B4-BE49-F238E27FC236}">
                <a16:creationId xmlns:a16="http://schemas.microsoft.com/office/drawing/2014/main" xmlns="" id="{0CB20A13-5A73-4227-889A-0D6A467DF295}"/>
              </a:ext>
            </a:extLst>
          </p:cNvPr>
          <p:cNvCxnSpPr/>
          <p:nvPr/>
        </p:nvCxnSpPr>
        <p:spPr>
          <a:xfrm>
            <a:off x="6191487" y="3260027"/>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0" name="Straight Connector 19">
            <a:extLst>
              <a:ext uri="{FF2B5EF4-FFF2-40B4-BE49-F238E27FC236}">
                <a16:creationId xmlns:a16="http://schemas.microsoft.com/office/drawing/2014/main" xmlns="" id="{ADFA875C-9A5A-41EB-BBB6-0AADE3641588}"/>
              </a:ext>
            </a:extLst>
          </p:cNvPr>
          <p:cNvCxnSpPr/>
          <p:nvPr/>
        </p:nvCxnSpPr>
        <p:spPr>
          <a:xfrm>
            <a:off x="6327308" y="3260027"/>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1" name="Straight Connector 20">
            <a:extLst>
              <a:ext uri="{FF2B5EF4-FFF2-40B4-BE49-F238E27FC236}">
                <a16:creationId xmlns:a16="http://schemas.microsoft.com/office/drawing/2014/main" xmlns="" id="{122D0478-B3C6-4A87-A996-658605D43992}"/>
              </a:ext>
            </a:extLst>
          </p:cNvPr>
          <p:cNvCxnSpPr/>
          <p:nvPr/>
        </p:nvCxnSpPr>
        <p:spPr>
          <a:xfrm>
            <a:off x="6475394" y="3235600"/>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2" name="Straight Connector 21">
            <a:extLst>
              <a:ext uri="{FF2B5EF4-FFF2-40B4-BE49-F238E27FC236}">
                <a16:creationId xmlns:a16="http://schemas.microsoft.com/office/drawing/2014/main" xmlns="" id="{4E44D310-BC58-4BA1-AB0C-1869042C6C70}"/>
              </a:ext>
            </a:extLst>
          </p:cNvPr>
          <p:cNvCxnSpPr>
            <a:cxnSpLocks/>
          </p:cNvCxnSpPr>
          <p:nvPr/>
        </p:nvCxnSpPr>
        <p:spPr>
          <a:xfrm flipH="1">
            <a:off x="6061862" y="3244138"/>
            <a:ext cx="399419" cy="429795"/>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3" name="Straight Connector 22">
            <a:extLst>
              <a:ext uri="{FF2B5EF4-FFF2-40B4-BE49-F238E27FC236}">
                <a16:creationId xmlns:a16="http://schemas.microsoft.com/office/drawing/2014/main" xmlns="" id="{21C77C7A-6E71-4531-9442-E7C0B61E487D}"/>
              </a:ext>
            </a:extLst>
          </p:cNvPr>
          <p:cNvCxnSpPr/>
          <p:nvPr/>
        </p:nvCxnSpPr>
        <p:spPr>
          <a:xfrm>
            <a:off x="6671335" y="3257375"/>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sp>
        <p:nvSpPr>
          <p:cNvPr id="24" name="TextBox 23">
            <a:extLst>
              <a:ext uri="{FF2B5EF4-FFF2-40B4-BE49-F238E27FC236}">
                <a16:creationId xmlns:a16="http://schemas.microsoft.com/office/drawing/2014/main" xmlns="" id="{FF2C274E-3F06-4334-AF39-A6C36BDB8EB2}"/>
              </a:ext>
            </a:extLst>
          </p:cNvPr>
          <p:cNvSpPr txBox="1"/>
          <p:nvPr/>
        </p:nvSpPr>
        <p:spPr>
          <a:xfrm>
            <a:off x="4032817" y="3847337"/>
            <a:ext cx="1184434" cy="584775"/>
          </a:xfrm>
          <a:prstGeom prst="rect">
            <a:avLst/>
          </a:prstGeom>
          <a:noFill/>
          <a:ln w="57150">
            <a:noFill/>
            <a:prstDash val="solid"/>
          </a:ln>
        </p:spPr>
        <p:txBody>
          <a:bodyPr wrap="square" rtlCol="0">
            <a:spAutoFit/>
          </a:bodyPr>
          <a:lstStyle/>
          <a:p>
            <a:pPr algn="just" defTabSz="742950"/>
            <a:r>
              <a:rPr lang="en-GB" sz="3200" b="1" dirty="0">
                <a:solidFill>
                  <a:prstClr val="black"/>
                </a:solidFill>
                <a:latin typeface="NikoshBAN" panose="02000000000000000000" pitchFamily="2" charset="0"/>
                <a:cs typeface="NikoshBAN" panose="02000000000000000000" pitchFamily="2" charset="0"/>
              </a:rPr>
              <a:t>ব</a:t>
            </a:r>
            <a:r>
              <a:rPr lang="as-IN" sz="3200" b="1" dirty="0">
                <a:solidFill>
                  <a:prstClr val="black"/>
                </a:solidFill>
                <a:latin typeface="NikoshBAN" panose="02000000000000000000" pitchFamily="2" charset="0"/>
                <a:cs typeface="NikoshBAN" panose="02000000000000000000" pitchFamily="2" charset="0"/>
              </a:rPr>
              <a:t>া</a:t>
            </a:r>
            <a:r>
              <a:rPr lang="en-GB" sz="3200" b="1" dirty="0">
                <a:solidFill>
                  <a:prstClr val="black"/>
                </a:solidFill>
                <a:latin typeface="NikoshBAN" panose="02000000000000000000" pitchFamily="2" charset="0"/>
                <a:cs typeface="NikoshBAN" panose="02000000000000000000" pitchFamily="2" charset="0"/>
              </a:rPr>
              <a:t>স</a:t>
            </a:r>
          </a:p>
        </p:txBody>
      </p:sp>
      <p:cxnSp>
        <p:nvCxnSpPr>
          <p:cNvPr id="25" name="Straight Connector 24">
            <a:extLst>
              <a:ext uri="{FF2B5EF4-FFF2-40B4-BE49-F238E27FC236}">
                <a16:creationId xmlns:a16="http://schemas.microsoft.com/office/drawing/2014/main" xmlns="" id="{0418CD1E-18A1-4F96-A1F9-768ACD0BF684}"/>
              </a:ext>
            </a:extLst>
          </p:cNvPr>
          <p:cNvCxnSpPr/>
          <p:nvPr/>
        </p:nvCxnSpPr>
        <p:spPr>
          <a:xfrm>
            <a:off x="6390578" y="3870881"/>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6" name="Straight Connector 25">
            <a:extLst>
              <a:ext uri="{FF2B5EF4-FFF2-40B4-BE49-F238E27FC236}">
                <a16:creationId xmlns:a16="http://schemas.microsoft.com/office/drawing/2014/main" xmlns="" id="{A3B92737-8D4B-4EBC-AE88-FEFBA8C4FC4B}"/>
              </a:ext>
            </a:extLst>
          </p:cNvPr>
          <p:cNvCxnSpPr/>
          <p:nvPr/>
        </p:nvCxnSpPr>
        <p:spPr>
          <a:xfrm>
            <a:off x="6512373" y="3870881"/>
            <a:ext cx="0" cy="438333"/>
          </a:xfrm>
          <a:prstGeom prst="line">
            <a:avLst/>
          </a:prstGeom>
          <a:ln w="57150">
            <a:solidFill>
              <a:srgbClr val="FF0000"/>
            </a:solidFill>
          </a:ln>
        </p:spPr>
        <p:style>
          <a:lnRef idx="3">
            <a:schemeClr val="accent2"/>
          </a:lnRef>
          <a:fillRef idx="0">
            <a:schemeClr val="accent2"/>
          </a:fillRef>
          <a:effectRef idx="2">
            <a:schemeClr val="accent2"/>
          </a:effectRef>
          <a:fontRef idx="minor">
            <a:schemeClr val="tx1"/>
          </a:fontRef>
        </p:style>
      </p:cxnSp>
      <p:sp>
        <p:nvSpPr>
          <p:cNvPr id="27" name="TextBox 26">
            <a:extLst>
              <a:ext uri="{FF2B5EF4-FFF2-40B4-BE49-F238E27FC236}">
                <a16:creationId xmlns:a16="http://schemas.microsoft.com/office/drawing/2014/main" xmlns="" id="{4BD6D42A-F134-469D-B532-AAA4E175E151}"/>
              </a:ext>
            </a:extLst>
          </p:cNvPr>
          <p:cNvSpPr txBox="1"/>
          <p:nvPr/>
        </p:nvSpPr>
        <p:spPr>
          <a:xfrm>
            <a:off x="3626054" y="4477671"/>
            <a:ext cx="1957328" cy="584775"/>
          </a:xfrm>
          <a:prstGeom prst="rect">
            <a:avLst/>
          </a:prstGeom>
          <a:noFill/>
          <a:ln w="57150">
            <a:noFill/>
            <a:prstDash val="solid"/>
          </a:ln>
        </p:spPr>
        <p:txBody>
          <a:bodyPr wrap="square" rtlCol="0">
            <a:spAutoFit/>
          </a:bodyPr>
          <a:lstStyle/>
          <a:p>
            <a:pPr algn="just" defTabSz="742950"/>
            <a:r>
              <a:rPr lang="en-GB" sz="3200" b="1" dirty="0" err="1">
                <a:solidFill>
                  <a:prstClr val="black"/>
                </a:solidFill>
                <a:latin typeface="NikoshBAN" panose="02000000000000000000" pitchFamily="2" charset="0"/>
                <a:cs typeface="NikoshBAN" panose="02000000000000000000" pitchFamily="2" charset="0"/>
              </a:rPr>
              <a:t>সিএনজি</a:t>
            </a:r>
            <a:endParaRPr lang="en-GB" sz="3200" b="1" dirty="0">
              <a:solidFill>
                <a:prstClr val="black"/>
              </a:solidFill>
              <a:latin typeface="NikoshBAN" panose="02000000000000000000" pitchFamily="2" charset="0"/>
              <a:cs typeface="NikoshBAN" panose="02000000000000000000" pitchFamily="2" charset="0"/>
            </a:endParaRPr>
          </a:p>
        </p:txBody>
      </p:sp>
      <p:cxnSp>
        <p:nvCxnSpPr>
          <p:cNvPr id="28" name="Straight Connector 27">
            <a:extLst>
              <a:ext uri="{FF2B5EF4-FFF2-40B4-BE49-F238E27FC236}">
                <a16:creationId xmlns:a16="http://schemas.microsoft.com/office/drawing/2014/main" xmlns="" id="{9D739490-3CAB-45F1-9DB0-9A07DC36B1AD}"/>
              </a:ext>
            </a:extLst>
          </p:cNvPr>
          <p:cNvCxnSpPr>
            <a:cxnSpLocks/>
          </p:cNvCxnSpPr>
          <p:nvPr/>
        </p:nvCxnSpPr>
        <p:spPr>
          <a:xfrm flipH="1">
            <a:off x="6329253" y="4441782"/>
            <a:ext cx="9127" cy="47182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xmlns="" id="{8188F278-DCDC-4B08-8890-464E87B17BDD}"/>
              </a:ext>
            </a:extLst>
          </p:cNvPr>
          <p:cNvSpPr txBox="1"/>
          <p:nvPr/>
        </p:nvSpPr>
        <p:spPr>
          <a:xfrm>
            <a:off x="7971676" y="1465647"/>
            <a:ext cx="1463267" cy="492443"/>
          </a:xfrm>
          <a:prstGeom prst="rect">
            <a:avLst/>
          </a:prstGeom>
          <a:noFill/>
          <a:ln w="57150">
            <a:noFill/>
            <a:prstDash val="solid"/>
          </a:ln>
        </p:spPr>
        <p:txBody>
          <a:bodyPr wrap="square" rtlCol="0">
            <a:spAutoFit/>
          </a:bodyPr>
          <a:lstStyle/>
          <a:p>
            <a:pPr algn="just" defTabSz="742950"/>
            <a:r>
              <a:rPr lang="en-GB" sz="2600" dirty="0" err="1">
                <a:solidFill>
                  <a:srgbClr val="FF0000"/>
                </a:solidFill>
                <a:latin typeface="NikoshBAN" panose="02000000000000000000" pitchFamily="2" charset="0"/>
                <a:cs typeface="NikoshBAN" panose="02000000000000000000" pitchFamily="2" charset="0"/>
              </a:rPr>
              <a:t>সং</a:t>
            </a:r>
            <a:r>
              <a:rPr lang="as-IN" sz="2600" dirty="0">
                <a:solidFill>
                  <a:srgbClr val="FF0000"/>
                </a:solidFill>
                <a:latin typeface="NikoshBAN" panose="02000000000000000000" pitchFamily="2" charset="0"/>
                <a:cs typeface="NikoshBAN" panose="02000000000000000000" pitchFamily="2" charset="0"/>
              </a:rPr>
              <a:t>খ</a:t>
            </a:r>
            <a:r>
              <a:rPr lang="en-GB" sz="2600" dirty="0">
                <a:solidFill>
                  <a:srgbClr val="FF0000"/>
                </a:solidFill>
                <a:latin typeface="NikoshBAN" panose="02000000000000000000" pitchFamily="2" charset="0"/>
                <a:cs typeface="NikoshBAN" panose="02000000000000000000" pitchFamily="2" charset="0"/>
              </a:rPr>
              <a:t>্</a:t>
            </a:r>
            <a:r>
              <a:rPr lang="as-IN" sz="2600" dirty="0">
                <a:solidFill>
                  <a:srgbClr val="FF0000"/>
                </a:solidFill>
                <a:latin typeface="NikoshBAN" panose="02000000000000000000" pitchFamily="2" charset="0"/>
                <a:cs typeface="NikoshBAN" panose="02000000000000000000" pitchFamily="2" charset="0"/>
              </a:rPr>
              <a:t>য</a:t>
            </a:r>
            <a:r>
              <a:rPr lang="en-GB" sz="2600" dirty="0">
                <a:solidFill>
                  <a:srgbClr val="FF0000"/>
                </a:solidFill>
                <a:latin typeface="NikoshBAN" panose="02000000000000000000" pitchFamily="2" charset="0"/>
                <a:cs typeface="NikoshBAN" panose="02000000000000000000" pitchFamily="2" charset="0"/>
              </a:rPr>
              <a:t>া</a:t>
            </a:r>
          </a:p>
        </p:txBody>
      </p:sp>
      <p:sp>
        <p:nvSpPr>
          <p:cNvPr id="30" name="TextBox 29">
            <a:extLst>
              <a:ext uri="{FF2B5EF4-FFF2-40B4-BE49-F238E27FC236}">
                <a16:creationId xmlns:a16="http://schemas.microsoft.com/office/drawing/2014/main" xmlns="" id="{C59DECF1-9302-4A82-8760-2C9A3619C2E3}"/>
              </a:ext>
            </a:extLst>
          </p:cNvPr>
          <p:cNvSpPr txBox="1"/>
          <p:nvPr/>
        </p:nvSpPr>
        <p:spPr>
          <a:xfrm flipH="1">
            <a:off x="8083150" y="2603791"/>
            <a:ext cx="365386" cy="584775"/>
          </a:xfrm>
          <a:prstGeom prst="rect">
            <a:avLst/>
          </a:prstGeom>
          <a:noFill/>
          <a:ln w="57150">
            <a:noFill/>
            <a:prstDash val="solid"/>
          </a:ln>
        </p:spPr>
        <p:txBody>
          <a:bodyPr wrap="square" rtlCol="0">
            <a:spAutoFit/>
          </a:bodyPr>
          <a:lstStyle/>
          <a:p>
            <a:pPr algn="just" defTabSz="742950"/>
            <a:r>
              <a:rPr lang="en-GB" sz="3200" b="1" dirty="0">
                <a:solidFill>
                  <a:prstClr val="black"/>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৫</a:t>
            </a:r>
          </a:p>
        </p:txBody>
      </p:sp>
      <p:sp>
        <p:nvSpPr>
          <p:cNvPr id="31" name="TextBox 30">
            <a:extLst>
              <a:ext uri="{FF2B5EF4-FFF2-40B4-BE49-F238E27FC236}">
                <a16:creationId xmlns:a16="http://schemas.microsoft.com/office/drawing/2014/main" xmlns="" id="{730EDA5E-D0BE-418B-BBA3-DD8A4A8BA4F1}"/>
              </a:ext>
            </a:extLst>
          </p:cNvPr>
          <p:cNvSpPr txBox="1"/>
          <p:nvPr/>
        </p:nvSpPr>
        <p:spPr>
          <a:xfrm>
            <a:off x="8091648" y="3760504"/>
            <a:ext cx="365385" cy="584775"/>
          </a:xfrm>
          <a:prstGeom prst="rect">
            <a:avLst/>
          </a:prstGeom>
          <a:noFill/>
          <a:ln w="57150">
            <a:noFill/>
            <a:prstDash val="solid"/>
          </a:ln>
        </p:spPr>
        <p:txBody>
          <a:bodyPr wrap="square" rtlCol="0">
            <a:spAutoFit/>
          </a:bodyPr>
          <a:lstStyle/>
          <a:p>
            <a:pPr algn="just" defTabSz="742950"/>
            <a:r>
              <a:rPr lang="en-GB" sz="3200" b="1" dirty="0">
                <a:solidFill>
                  <a:prstClr val="black"/>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৩</a:t>
            </a:r>
          </a:p>
        </p:txBody>
      </p:sp>
      <p:sp>
        <p:nvSpPr>
          <p:cNvPr id="32" name="TextBox 31">
            <a:extLst>
              <a:ext uri="{FF2B5EF4-FFF2-40B4-BE49-F238E27FC236}">
                <a16:creationId xmlns:a16="http://schemas.microsoft.com/office/drawing/2014/main" xmlns="" id="{D9CB69D5-BC84-43F9-8E7C-6A58BC4155F5}"/>
              </a:ext>
            </a:extLst>
          </p:cNvPr>
          <p:cNvSpPr txBox="1"/>
          <p:nvPr/>
        </p:nvSpPr>
        <p:spPr>
          <a:xfrm flipH="1">
            <a:off x="8104918" y="3245304"/>
            <a:ext cx="365386" cy="584775"/>
          </a:xfrm>
          <a:prstGeom prst="rect">
            <a:avLst/>
          </a:prstGeom>
          <a:noFill/>
          <a:ln w="57150">
            <a:noFill/>
            <a:prstDash val="solid"/>
          </a:ln>
        </p:spPr>
        <p:txBody>
          <a:bodyPr wrap="square" rtlCol="0">
            <a:spAutoFit/>
          </a:bodyPr>
          <a:lstStyle/>
          <a:p>
            <a:pPr algn="just" defTabSz="742950"/>
            <a:r>
              <a:rPr lang="en-GB" sz="3200" b="1" dirty="0">
                <a:solidFill>
                  <a:prstClr val="black"/>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৬</a:t>
            </a:r>
          </a:p>
        </p:txBody>
      </p:sp>
      <p:sp>
        <p:nvSpPr>
          <p:cNvPr id="33" name="TextBox 32">
            <a:extLst>
              <a:ext uri="{FF2B5EF4-FFF2-40B4-BE49-F238E27FC236}">
                <a16:creationId xmlns:a16="http://schemas.microsoft.com/office/drawing/2014/main" xmlns="" id="{DD26DB41-4EEB-4329-B023-1CC93F40D5EF}"/>
              </a:ext>
            </a:extLst>
          </p:cNvPr>
          <p:cNvSpPr txBox="1"/>
          <p:nvPr/>
        </p:nvSpPr>
        <p:spPr>
          <a:xfrm flipH="1">
            <a:off x="8149349" y="4441782"/>
            <a:ext cx="365386" cy="584775"/>
          </a:xfrm>
          <a:prstGeom prst="rect">
            <a:avLst/>
          </a:prstGeom>
          <a:noFill/>
          <a:ln w="57150">
            <a:noFill/>
            <a:prstDash val="solid"/>
          </a:ln>
        </p:spPr>
        <p:txBody>
          <a:bodyPr wrap="square" rtlCol="0">
            <a:spAutoFit/>
          </a:bodyPr>
          <a:lstStyle/>
          <a:p>
            <a:pPr algn="just" defTabSz="742950"/>
            <a:r>
              <a:rPr lang="as-IN" sz="3200" b="1" dirty="0">
                <a:solidFill>
                  <a:prstClr val="black"/>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১</a:t>
            </a:r>
            <a:endParaRPr lang="en-GB" sz="3200" b="1" dirty="0">
              <a:solidFill>
                <a:prstClr val="black"/>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34" name="TextBox 33">
            <a:extLst>
              <a:ext uri="{FF2B5EF4-FFF2-40B4-BE49-F238E27FC236}">
                <a16:creationId xmlns:a16="http://schemas.microsoft.com/office/drawing/2014/main" xmlns="" id="{0430B278-56EC-4CF0-A382-1A1C03723156}"/>
              </a:ext>
            </a:extLst>
          </p:cNvPr>
          <p:cNvSpPr txBox="1"/>
          <p:nvPr/>
        </p:nvSpPr>
        <p:spPr>
          <a:xfrm flipH="1">
            <a:off x="8094925" y="1992104"/>
            <a:ext cx="494735" cy="584775"/>
          </a:xfrm>
          <a:prstGeom prst="rect">
            <a:avLst/>
          </a:prstGeom>
          <a:noFill/>
          <a:ln w="57150">
            <a:noFill/>
            <a:prstDash val="solid"/>
          </a:ln>
        </p:spPr>
        <p:txBody>
          <a:bodyPr wrap="square" rtlCol="0">
            <a:spAutoFit/>
          </a:bodyPr>
          <a:lstStyle/>
          <a:p>
            <a:pPr algn="just" defTabSz="742950"/>
            <a:r>
              <a:rPr lang="as-IN" sz="3200" b="1" dirty="0">
                <a:solidFill>
                  <a:prstClr val="black"/>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৩</a:t>
            </a:r>
            <a:endParaRPr lang="en-GB" sz="3200" b="1" dirty="0">
              <a:solidFill>
                <a:prstClr val="black"/>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37" name="TextBox 36">
            <a:extLst>
              <a:ext uri="{FF2B5EF4-FFF2-40B4-BE49-F238E27FC236}">
                <a16:creationId xmlns:a16="http://schemas.microsoft.com/office/drawing/2014/main" xmlns="" id="{866FC045-A422-405A-B503-A34273C6388E}"/>
              </a:ext>
            </a:extLst>
          </p:cNvPr>
          <p:cNvSpPr txBox="1"/>
          <p:nvPr/>
        </p:nvSpPr>
        <p:spPr>
          <a:xfrm>
            <a:off x="6216166" y="5011746"/>
            <a:ext cx="1253869" cy="646331"/>
          </a:xfrm>
          <a:prstGeom prst="rect">
            <a:avLst/>
          </a:prstGeom>
          <a:noFill/>
          <a:ln w="57150">
            <a:noFill/>
            <a:prstDash val="solid"/>
          </a:ln>
        </p:spPr>
        <p:txBody>
          <a:bodyPr wrap="square" rtlCol="0">
            <a:spAutoFit/>
          </a:bodyPr>
          <a:lstStyle/>
          <a:p>
            <a:pPr algn="ctr" defTabSz="742950"/>
            <a:r>
              <a:rPr lang="en-GB" sz="3600" b="1" dirty="0">
                <a:solidFill>
                  <a:prstClr val="black"/>
                </a:solidFill>
                <a:latin typeface="NikoshBAN" panose="02000000000000000000" pitchFamily="2" charset="0"/>
                <a:cs typeface="NikoshBAN" panose="02000000000000000000" pitchFamily="2" charset="0"/>
              </a:rPr>
              <a:t>ম</a:t>
            </a:r>
            <a:r>
              <a:rPr lang="as-IN" sz="3600" b="1" dirty="0">
                <a:solidFill>
                  <a:prstClr val="black"/>
                </a:solidFill>
                <a:latin typeface="NikoshBAN" panose="02000000000000000000" pitchFamily="2" charset="0"/>
                <a:cs typeface="NikoshBAN" panose="02000000000000000000" pitchFamily="2" charset="0"/>
              </a:rPr>
              <a:t>ো</a:t>
            </a:r>
            <a:r>
              <a:rPr lang="en-GB" sz="3600" b="1" dirty="0">
                <a:solidFill>
                  <a:prstClr val="black"/>
                </a:solidFill>
                <a:latin typeface="NikoshBAN" panose="02000000000000000000" pitchFamily="2" charset="0"/>
                <a:cs typeface="NikoshBAN" panose="02000000000000000000" pitchFamily="2" charset="0"/>
              </a:rPr>
              <a:t>ট</a:t>
            </a:r>
          </a:p>
        </p:txBody>
      </p:sp>
      <p:sp>
        <p:nvSpPr>
          <p:cNvPr id="38" name="TextBox 37">
            <a:extLst>
              <a:ext uri="{FF2B5EF4-FFF2-40B4-BE49-F238E27FC236}">
                <a16:creationId xmlns:a16="http://schemas.microsoft.com/office/drawing/2014/main" xmlns="" id="{24D0516E-AAC2-4F4C-BFAC-E9C588E0B015}"/>
              </a:ext>
            </a:extLst>
          </p:cNvPr>
          <p:cNvSpPr txBox="1"/>
          <p:nvPr/>
        </p:nvSpPr>
        <p:spPr>
          <a:xfrm>
            <a:off x="7792358" y="5033953"/>
            <a:ext cx="1254659" cy="707886"/>
          </a:xfrm>
          <a:prstGeom prst="rect">
            <a:avLst/>
          </a:prstGeom>
          <a:noFill/>
          <a:ln w="57150">
            <a:noFill/>
            <a:prstDash val="solid"/>
          </a:ln>
        </p:spPr>
        <p:txBody>
          <a:bodyPr wrap="square" rtlCol="0">
            <a:spAutoFit/>
          </a:bodyPr>
          <a:lstStyle/>
          <a:p>
            <a:pPr algn="ctr" defTabSz="742950"/>
            <a:r>
              <a:rPr lang="en-GB" sz="4000" b="1" dirty="0">
                <a:solidFill>
                  <a:prstClr val="black"/>
                </a:solidFill>
                <a:latin typeface="NikoshBAN" panose="02000000000000000000" pitchFamily="2" charset="0"/>
                <a:cs typeface="NikoshBAN" panose="02000000000000000000" pitchFamily="2" charset="0"/>
              </a:rPr>
              <a:t>১৮</a:t>
            </a:r>
          </a:p>
        </p:txBody>
      </p:sp>
      <p:pic>
        <p:nvPicPr>
          <p:cNvPr id="41" name="Picture 40">
            <a:extLst>
              <a:ext uri="{FF2B5EF4-FFF2-40B4-BE49-F238E27FC236}">
                <a16:creationId xmlns:a16="http://schemas.microsoft.com/office/drawing/2014/main" xmlns="" id="{FD08329B-A3B7-4CEA-8EDE-C4A7E6591B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2" y="1489965"/>
            <a:ext cx="3405331" cy="2646606"/>
          </a:xfrm>
          <a:prstGeom prst="rect">
            <a:avLst/>
          </a:prstGeom>
        </p:spPr>
      </p:pic>
    </p:spTree>
    <p:extLst>
      <p:ext uri="{BB962C8B-B14F-4D97-AF65-F5344CB8AC3E}">
        <p14:creationId xmlns:p14="http://schemas.microsoft.com/office/powerpoint/2010/main" val="322116388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nodeType="clickEffect">
                                  <p:stCondLst>
                                    <p:cond delay="0"/>
                                  </p:stCondLst>
                                  <p:iterate type="lt">
                                    <p:tmPct val="10000"/>
                                  </p:iterate>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p:cTn id="12" dur="500" fill="hold"/>
                                        <p:tgtEl>
                                          <p:spTgt spid="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heel(1)">
                                      <p:cBhvr>
                                        <p:cTn id="21" dur="20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heel(1)">
                                      <p:cBhvr>
                                        <p:cTn id="26" dur="20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14"/>
                                        </p:tgtEl>
                                        <p:attrNameLst>
                                          <p:attrName>style.visibility</p:attrName>
                                        </p:attrNameLst>
                                      </p:cBhvr>
                                      <p:to>
                                        <p:strVal val="visible"/>
                                      </p:to>
                                    </p:set>
                                    <p:anim by="(-#ppt_w*2)" calcmode="lin" valueType="num">
                                      <p:cBhvr rctx="PPT">
                                        <p:cTn id="31" dur="500" autoRev="1" fill="hold">
                                          <p:stCondLst>
                                            <p:cond delay="0"/>
                                          </p:stCondLst>
                                        </p:cTn>
                                        <p:tgtEl>
                                          <p:spTgt spid="14"/>
                                        </p:tgtEl>
                                        <p:attrNameLst>
                                          <p:attrName>ppt_w</p:attrName>
                                        </p:attrNameLst>
                                      </p:cBhvr>
                                    </p:anim>
                                    <p:anim by="(#ppt_w*0.50)" calcmode="lin" valueType="num">
                                      <p:cBhvr>
                                        <p:cTn id="32" dur="500" decel="50000" autoRev="1" fill="hold">
                                          <p:stCondLst>
                                            <p:cond delay="0"/>
                                          </p:stCondLst>
                                        </p:cTn>
                                        <p:tgtEl>
                                          <p:spTgt spid="14"/>
                                        </p:tgtEl>
                                        <p:attrNameLst>
                                          <p:attrName>ppt_x</p:attrName>
                                        </p:attrNameLst>
                                      </p:cBhvr>
                                    </p:anim>
                                    <p:anim from="(-#ppt_h/2)" to="(#ppt_y)" calcmode="lin" valueType="num">
                                      <p:cBhvr>
                                        <p:cTn id="33" dur="1000" fill="hold">
                                          <p:stCondLst>
                                            <p:cond delay="0"/>
                                          </p:stCondLst>
                                        </p:cTn>
                                        <p:tgtEl>
                                          <p:spTgt spid="14"/>
                                        </p:tgtEl>
                                        <p:attrNameLst>
                                          <p:attrName>ppt_y</p:attrName>
                                        </p:attrNameLst>
                                      </p:cBhvr>
                                    </p:anim>
                                    <p:animRot by="21600000">
                                      <p:cBhvr>
                                        <p:cTn id="34" dur="1000" fill="hold">
                                          <p:stCondLst>
                                            <p:cond delay="0"/>
                                          </p:stCondLst>
                                        </p:cTn>
                                        <p:tgtEl>
                                          <p:spTgt spid="14"/>
                                        </p:tgtEl>
                                        <p:attrNameLst>
                                          <p:attrName>r</p:attrName>
                                        </p:attrNameLst>
                                      </p:cBhvr>
                                    </p:animRot>
                                  </p:childTnLst>
                                </p:cTn>
                              </p:par>
                              <p:par>
                                <p:cTn id="35" presetID="56" presetClass="entr" presetSubtype="0" fill="hold" grpId="0" nodeType="withEffect">
                                  <p:stCondLst>
                                    <p:cond delay="0"/>
                                  </p:stCondLst>
                                  <p:iterate type="lt">
                                    <p:tmPct val="10000"/>
                                  </p:iterate>
                                  <p:childTnLst>
                                    <p:set>
                                      <p:cBhvr>
                                        <p:cTn id="36" dur="1" fill="hold">
                                          <p:stCondLst>
                                            <p:cond delay="0"/>
                                          </p:stCondLst>
                                        </p:cTn>
                                        <p:tgtEl>
                                          <p:spTgt spid="15"/>
                                        </p:tgtEl>
                                        <p:attrNameLst>
                                          <p:attrName>style.visibility</p:attrName>
                                        </p:attrNameLst>
                                      </p:cBhvr>
                                      <p:to>
                                        <p:strVal val="visible"/>
                                      </p:to>
                                    </p:set>
                                    <p:anim by="(-#ppt_w*2)" calcmode="lin" valueType="num">
                                      <p:cBhvr rctx="PPT">
                                        <p:cTn id="37" dur="500" autoRev="1" fill="hold">
                                          <p:stCondLst>
                                            <p:cond delay="0"/>
                                          </p:stCondLst>
                                        </p:cTn>
                                        <p:tgtEl>
                                          <p:spTgt spid="15"/>
                                        </p:tgtEl>
                                        <p:attrNameLst>
                                          <p:attrName>ppt_w</p:attrName>
                                        </p:attrNameLst>
                                      </p:cBhvr>
                                    </p:anim>
                                    <p:anim by="(#ppt_w*0.50)" calcmode="lin" valueType="num">
                                      <p:cBhvr>
                                        <p:cTn id="38" dur="500" decel="50000" autoRev="1" fill="hold">
                                          <p:stCondLst>
                                            <p:cond delay="0"/>
                                          </p:stCondLst>
                                        </p:cTn>
                                        <p:tgtEl>
                                          <p:spTgt spid="15"/>
                                        </p:tgtEl>
                                        <p:attrNameLst>
                                          <p:attrName>ppt_x</p:attrName>
                                        </p:attrNameLst>
                                      </p:cBhvr>
                                    </p:anim>
                                    <p:anim from="(-#ppt_h/2)" to="(#ppt_y)" calcmode="lin" valueType="num">
                                      <p:cBhvr>
                                        <p:cTn id="39" dur="1000" fill="hold">
                                          <p:stCondLst>
                                            <p:cond delay="0"/>
                                          </p:stCondLst>
                                        </p:cTn>
                                        <p:tgtEl>
                                          <p:spTgt spid="15"/>
                                        </p:tgtEl>
                                        <p:attrNameLst>
                                          <p:attrName>ppt_y</p:attrName>
                                        </p:attrNameLst>
                                      </p:cBhvr>
                                    </p:anim>
                                    <p:animRot by="21600000">
                                      <p:cBhvr>
                                        <p:cTn id="40" dur="1000" fill="hold">
                                          <p:stCondLst>
                                            <p:cond delay="0"/>
                                          </p:stCondLst>
                                        </p:cTn>
                                        <p:tgtEl>
                                          <p:spTgt spid="15"/>
                                        </p:tgtEl>
                                        <p:attrNameLst>
                                          <p:attrName>r</p:attrName>
                                        </p:attrNameLst>
                                      </p:cBhvr>
                                    </p:animRot>
                                  </p:childTnLst>
                                </p:cTn>
                              </p:par>
                              <p:par>
                                <p:cTn id="41" presetID="56" presetClass="entr" presetSubtype="0" fill="hold" grpId="0" nodeType="withEffect">
                                  <p:stCondLst>
                                    <p:cond delay="0"/>
                                  </p:stCondLst>
                                  <p:iterate type="lt">
                                    <p:tmPct val="10000"/>
                                  </p:iterate>
                                  <p:childTnLst>
                                    <p:set>
                                      <p:cBhvr>
                                        <p:cTn id="42" dur="1" fill="hold">
                                          <p:stCondLst>
                                            <p:cond delay="0"/>
                                          </p:stCondLst>
                                        </p:cTn>
                                        <p:tgtEl>
                                          <p:spTgt spid="29"/>
                                        </p:tgtEl>
                                        <p:attrNameLst>
                                          <p:attrName>style.visibility</p:attrName>
                                        </p:attrNameLst>
                                      </p:cBhvr>
                                      <p:to>
                                        <p:strVal val="visible"/>
                                      </p:to>
                                    </p:set>
                                    <p:anim by="(-#ppt_w*2)" calcmode="lin" valueType="num">
                                      <p:cBhvr rctx="PPT">
                                        <p:cTn id="43" dur="500" autoRev="1" fill="hold">
                                          <p:stCondLst>
                                            <p:cond delay="0"/>
                                          </p:stCondLst>
                                        </p:cTn>
                                        <p:tgtEl>
                                          <p:spTgt spid="29"/>
                                        </p:tgtEl>
                                        <p:attrNameLst>
                                          <p:attrName>ppt_w</p:attrName>
                                        </p:attrNameLst>
                                      </p:cBhvr>
                                    </p:anim>
                                    <p:anim by="(#ppt_w*0.50)" calcmode="lin" valueType="num">
                                      <p:cBhvr>
                                        <p:cTn id="44" dur="500" decel="50000" autoRev="1" fill="hold">
                                          <p:stCondLst>
                                            <p:cond delay="0"/>
                                          </p:stCondLst>
                                        </p:cTn>
                                        <p:tgtEl>
                                          <p:spTgt spid="29"/>
                                        </p:tgtEl>
                                        <p:attrNameLst>
                                          <p:attrName>ppt_x</p:attrName>
                                        </p:attrNameLst>
                                      </p:cBhvr>
                                    </p:anim>
                                    <p:anim from="(-#ppt_h/2)" to="(#ppt_y)" calcmode="lin" valueType="num">
                                      <p:cBhvr>
                                        <p:cTn id="45" dur="1000" fill="hold">
                                          <p:stCondLst>
                                            <p:cond delay="0"/>
                                          </p:stCondLst>
                                        </p:cTn>
                                        <p:tgtEl>
                                          <p:spTgt spid="29"/>
                                        </p:tgtEl>
                                        <p:attrNameLst>
                                          <p:attrName>ppt_y</p:attrName>
                                        </p:attrNameLst>
                                      </p:cBhvr>
                                    </p:anim>
                                    <p:animRot by="21600000">
                                      <p:cBhvr>
                                        <p:cTn id="46" dur="1000" fill="hold">
                                          <p:stCondLst>
                                            <p:cond delay="0"/>
                                          </p:stCondLst>
                                        </p:cTn>
                                        <p:tgtEl>
                                          <p:spTgt spid="29"/>
                                        </p:tgtEl>
                                        <p:attrNameLst>
                                          <p:attrName>r</p:attrName>
                                        </p:attrNameLst>
                                      </p:cBhvr>
                                    </p:animRot>
                                  </p:childTnLst>
                                </p:cTn>
                              </p:par>
                            </p:childTnLst>
                          </p:cTn>
                        </p:par>
                      </p:childTnLst>
                    </p:cTn>
                  </p:par>
                  <p:par>
                    <p:cTn id="47" fill="hold">
                      <p:stCondLst>
                        <p:cond delay="indefinite"/>
                      </p:stCondLst>
                      <p:childTnLst>
                        <p:par>
                          <p:cTn id="48" fill="hold">
                            <p:stCondLst>
                              <p:cond delay="0"/>
                            </p:stCondLst>
                            <p:childTnLst>
                              <p:par>
                                <p:cTn id="49" presetID="56" presetClass="entr" presetSubtype="0" fill="hold" grpId="0" nodeType="clickEffect">
                                  <p:stCondLst>
                                    <p:cond delay="0"/>
                                  </p:stCondLst>
                                  <p:iterate type="lt">
                                    <p:tmPct val="10000"/>
                                  </p:iterate>
                                  <p:childTnLst>
                                    <p:set>
                                      <p:cBhvr>
                                        <p:cTn id="50" dur="1" fill="hold">
                                          <p:stCondLst>
                                            <p:cond delay="0"/>
                                          </p:stCondLst>
                                        </p:cTn>
                                        <p:tgtEl>
                                          <p:spTgt spid="16"/>
                                        </p:tgtEl>
                                        <p:attrNameLst>
                                          <p:attrName>style.visibility</p:attrName>
                                        </p:attrNameLst>
                                      </p:cBhvr>
                                      <p:to>
                                        <p:strVal val="visible"/>
                                      </p:to>
                                    </p:set>
                                    <p:anim by="(-#ppt_w*2)" calcmode="lin" valueType="num">
                                      <p:cBhvr rctx="PPT">
                                        <p:cTn id="51" dur="500" autoRev="1" fill="hold">
                                          <p:stCondLst>
                                            <p:cond delay="0"/>
                                          </p:stCondLst>
                                        </p:cTn>
                                        <p:tgtEl>
                                          <p:spTgt spid="16"/>
                                        </p:tgtEl>
                                        <p:attrNameLst>
                                          <p:attrName>ppt_w</p:attrName>
                                        </p:attrNameLst>
                                      </p:cBhvr>
                                    </p:anim>
                                    <p:anim by="(#ppt_w*0.50)" calcmode="lin" valueType="num">
                                      <p:cBhvr>
                                        <p:cTn id="52" dur="500" decel="50000" autoRev="1" fill="hold">
                                          <p:stCondLst>
                                            <p:cond delay="0"/>
                                          </p:stCondLst>
                                        </p:cTn>
                                        <p:tgtEl>
                                          <p:spTgt spid="16"/>
                                        </p:tgtEl>
                                        <p:attrNameLst>
                                          <p:attrName>ppt_x</p:attrName>
                                        </p:attrNameLst>
                                      </p:cBhvr>
                                    </p:anim>
                                    <p:anim from="(-#ppt_h/2)" to="(#ppt_y)" calcmode="lin" valueType="num">
                                      <p:cBhvr>
                                        <p:cTn id="53" dur="1000" fill="hold">
                                          <p:stCondLst>
                                            <p:cond delay="0"/>
                                          </p:stCondLst>
                                        </p:cTn>
                                        <p:tgtEl>
                                          <p:spTgt spid="16"/>
                                        </p:tgtEl>
                                        <p:attrNameLst>
                                          <p:attrName>ppt_y</p:attrName>
                                        </p:attrNameLst>
                                      </p:cBhvr>
                                    </p:anim>
                                    <p:animRot by="21600000">
                                      <p:cBhvr>
                                        <p:cTn id="54" dur="1000" fill="hold">
                                          <p:stCondLst>
                                            <p:cond delay="0"/>
                                          </p:stCondLst>
                                        </p:cTn>
                                        <p:tgtEl>
                                          <p:spTgt spid="16"/>
                                        </p:tgtEl>
                                        <p:attrNameLst>
                                          <p:attrName>r</p:attrName>
                                        </p:attrNameLst>
                                      </p:cBhvr>
                                    </p:animRot>
                                  </p:childTnLst>
                                </p:cTn>
                              </p:par>
                            </p:childTnLst>
                          </p:cTn>
                        </p:par>
                      </p:childTnLst>
                    </p:cTn>
                  </p:par>
                  <p:par>
                    <p:cTn id="55" fill="hold">
                      <p:stCondLst>
                        <p:cond delay="indefinite"/>
                      </p:stCondLst>
                      <p:childTnLst>
                        <p:par>
                          <p:cTn id="56" fill="hold">
                            <p:stCondLst>
                              <p:cond delay="0"/>
                            </p:stCondLst>
                            <p:childTnLst>
                              <p:par>
                                <p:cTn id="57" presetID="52" presetClass="entr" presetSubtype="0" fill="hold" nodeType="clickEffect">
                                  <p:stCondLst>
                                    <p:cond delay="0"/>
                                  </p:stCondLst>
                                  <p:childTnLst>
                                    <p:set>
                                      <p:cBhvr>
                                        <p:cTn id="58" dur="1" fill="hold">
                                          <p:stCondLst>
                                            <p:cond delay="0"/>
                                          </p:stCondLst>
                                        </p:cTn>
                                        <p:tgtEl>
                                          <p:spTgt spid="4"/>
                                        </p:tgtEl>
                                        <p:attrNameLst>
                                          <p:attrName>style.visibility</p:attrName>
                                        </p:attrNameLst>
                                      </p:cBhvr>
                                      <p:to>
                                        <p:strVal val="visible"/>
                                      </p:to>
                                    </p:set>
                                    <p:animScale>
                                      <p:cBhvr>
                                        <p:cTn id="59"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4"/>
                                        </p:tgtEl>
                                        <p:attrNameLst>
                                          <p:attrName>ppt_x</p:attrName>
                                          <p:attrName>ppt_y</p:attrName>
                                        </p:attrNameLst>
                                      </p:cBhvr>
                                    </p:animMotion>
                                    <p:animEffect transition="in" filter="fade">
                                      <p:cBhvr>
                                        <p:cTn id="61" dur="1000"/>
                                        <p:tgtEl>
                                          <p:spTgt spid="4"/>
                                        </p:tgtEl>
                                      </p:cBhvr>
                                    </p:animEffect>
                                  </p:childTnLst>
                                </p:cTn>
                              </p:par>
                              <p:par>
                                <p:cTn id="62" presetID="52" presetClass="entr" presetSubtype="0" fill="hold" nodeType="withEffect">
                                  <p:stCondLst>
                                    <p:cond delay="0"/>
                                  </p:stCondLst>
                                  <p:childTnLst>
                                    <p:set>
                                      <p:cBhvr>
                                        <p:cTn id="63" dur="1" fill="hold">
                                          <p:stCondLst>
                                            <p:cond delay="0"/>
                                          </p:stCondLst>
                                        </p:cTn>
                                        <p:tgtEl>
                                          <p:spTgt spid="5"/>
                                        </p:tgtEl>
                                        <p:attrNameLst>
                                          <p:attrName>style.visibility</p:attrName>
                                        </p:attrNameLst>
                                      </p:cBhvr>
                                      <p:to>
                                        <p:strVal val="visible"/>
                                      </p:to>
                                    </p:set>
                                    <p:animScale>
                                      <p:cBhvr>
                                        <p:cTn id="6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5"/>
                                        </p:tgtEl>
                                        <p:attrNameLst>
                                          <p:attrName>ppt_x</p:attrName>
                                          <p:attrName>ppt_y</p:attrName>
                                        </p:attrNameLst>
                                      </p:cBhvr>
                                    </p:animMotion>
                                    <p:animEffect transition="in" filter="fade">
                                      <p:cBhvr>
                                        <p:cTn id="66" dur="1000"/>
                                        <p:tgtEl>
                                          <p:spTgt spid="5"/>
                                        </p:tgtEl>
                                      </p:cBhvr>
                                    </p:animEffect>
                                  </p:childTnLst>
                                </p:cTn>
                              </p:par>
                              <p:par>
                                <p:cTn id="67" presetID="52" presetClass="entr" presetSubtype="0" fill="hold" nodeType="withEffect">
                                  <p:stCondLst>
                                    <p:cond delay="0"/>
                                  </p:stCondLst>
                                  <p:childTnLst>
                                    <p:set>
                                      <p:cBhvr>
                                        <p:cTn id="68" dur="1" fill="hold">
                                          <p:stCondLst>
                                            <p:cond delay="0"/>
                                          </p:stCondLst>
                                        </p:cTn>
                                        <p:tgtEl>
                                          <p:spTgt spid="6"/>
                                        </p:tgtEl>
                                        <p:attrNameLst>
                                          <p:attrName>style.visibility</p:attrName>
                                        </p:attrNameLst>
                                      </p:cBhvr>
                                      <p:to>
                                        <p:strVal val="visible"/>
                                      </p:to>
                                    </p:set>
                                    <p:animScale>
                                      <p:cBhvr>
                                        <p:cTn id="6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6"/>
                                        </p:tgtEl>
                                        <p:attrNameLst>
                                          <p:attrName>ppt_x</p:attrName>
                                          <p:attrName>ppt_y</p:attrName>
                                        </p:attrNameLst>
                                      </p:cBhvr>
                                    </p:animMotion>
                                    <p:animEffect transition="in" filter="fade">
                                      <p:cBhvr>
                                        <p:cTn id="71" dur="1000"/>
                                        <p:tgtEl>
                                          <p:spTgt spid="6"/>
                                        </p:tgtEl>
                                      </p:cBhvr>
                                    </p:animEffect>
                                  </p:childTnLst>
                                </p:cTn>
                              </p:par>
                            </p:childTnLst>
                          </p:cTn>
                        </p:par>
                      </p:childTnLst>
                    </p:cTn>
                  </p:par>
                  <p:par>
                    <p:cTn id="72" fill="hold">
                      <p:stCondLst>
                        <p:cond delay="indefinite"/>
                      </p:stCondLst>
                      <p:childTnLst>
                        <p:par>
                          <p:cTn id="73" fill="hold">
                            <p:stCondLst>
                              <p:cond delay="0"/>
                            </p:stCondLst>
                            <p:childTnLst>
                              <p:par>
                                <p:cTn id="74" presetID="38" presetClass="entr" presetSubtype="0" accel="50000" fill="hold" grpId="0" nodeType="clickEffect">
                                  <p:stCondLst>
                                    <p:cond delay="0"/>
                                  </p:stCondLst>
                                  <p:iterate type="lt">
                                    <p:tmPct val="50000"/>
                                  </p:iterate>
                                  <p:childTnLst>
                                    <p:set>
                                      <p:cBhvr>
                                        <p:cTn id="75" dur="1" fill="hold">
                                          <p:stCondLst>
                                            <p:cond delay="0"/>
                                          </p:stCondLst>
                                        </p:cTn>
                                        <p:tgtEl>
                                          <p:spTgt spid="34"/>
                                        </p:tgtEl>
                                        <p:attrNameLst>
                                          <p:attrName>style.visibility</p:attrName>
                                        </p:attrNameLst>
                                      </p:cBhvr>
                                      <p:to>
                                        <p:strVal val="visible"/>
                                      </p:to>
                                    </p:set>
                                    <p:set>
                                      <p:cBhvr>
                                        <p:cTn id="76" dur="455" fill="hold">
                                          <p:stCondLst>
                                            <p:cond delay="0"/>
                                          </p:stCondLst>
                                        </p:cTn>
                                        <p:tgtEl>
                                          <p:spTgt spid="34"/>
                                        </p:tgtEl>
                                        <p:attrNameLst>
                                          <p:attrName>style.rotation</p:attrName>
                                        </p:attrNameLst>
                                      </p:cBhvr>
                                      <p:to>
                                        <p:strVal val="-45.0"/>
                                      </p:to>
                                    </p:set>
                                    <p:anim calcmode="lin" valueType="num">
                                      <p:cBhvr>
                                        <p:cTn id="77" dur="455" fill="hold">
                                          <p:stCondLst>
                                            <p:cond delay="455"/>
                                          </p:stCondLst>
                                        </p:cTn>
                                        <p:tgtEl>
                                          <p:spTgt spid="34"/>
                                        </p:tgtEl>
                                        <p:attrNameLst>
                                          <p:attrName>style.rotation</p:attrName>
                                        </p:attrNameLst>
                                      </p:cBhvr>
                                      <p:tavLst>
                                        <p:tav tm="0">
                                          <p:val>
                                            <p:fltVal val="-45"/>
                                          </p:val>
                                        </p:tav>
                                        <p:tav tm="69900">
                                          <p:val>
                                            <p:fltVal val="45"/>
                                          </p:val>
                                        </p:tav>
                                        <p:tav tm="100000">
                                          <p:val>
                                            <p:fltVal val="0"/>
                                          </p:val>
                                        </p:tav>
                                      </p:tavLst>
                                    </p:anim>
                                    <p:anim calcmode="lin" valueType="num">
                                      <p:cBhvr>
                                        <p:cTn id="78" dur="455" fill="hold">
                                          <p:stCondLst>
                                            <p:cond delay="0"/>
                                          </p:stCondLst>
                                        </p:cTn>
                                        <p:tgtEl>
                                          <p:spTgt spid="34"/>
                                        </p:tgtEl>
                                        <p:attrNameLst>
                                          <p:attrName>ppt_y</p:attrName>
                                        </p:attrNameLst>
                                      </p:cBhvr>
                                      <p:tavLst>
                                        <p:tav tm="0">
                                          <p:val>
                                            <p:strVal val="#ppt_y-1"/>
                                          </p:val>
                                        </p:tav>
                                        <p:tav tm="100000">
                                          <p:val>
                                            <p:strVal val="#ppt_y-(0.354*#ppt_w-0.172*#ppt_h)"/>
                                          </p:val>
                                        </p:tav>
                                      </p:tavLst>
                                    </p:anim>
                                    <p:anim calcmode="lin" valueType="num">
                                      <p:cBhvr>
                                        <p:cTn id="79" dur="156" decel="50000" autoRev="1" fill="hold">
                                          <p:stCondLst>
                                            <p:cond delay="455"/>
                                          </p:stCondLst>
                                        </p:cTn>
                                        <p:tgtEl>
                                          <p:spTgt spid="34"/>
                                        </p:tgtEl>
                                        <p:attrNameLst>
                                          <p:attrName>ppt_y</p:attrName>
                                        </p:attrNameLst>
                                      </p:cBhvr>
                                      <p:tavLst>
                                        <p:tav tm="0">
                                          <p:val>
                                            <p:strVal val="#ppt_y-(0.354*#ppt_w-0.172*#ppt_h)"/>
                                          </p:val>
                                        </p:tav>
                                        <p:tav tm="100000">
                                          <p:val>
                                            <p:strVal val="#ppt_y-(0.354*#ppt_w-0.172*#ppt_h)-#ppt_h/2"/>
                                          </p:val>
                                        </p:tav>
                                      </p:tavLst>
                                    </p:anim>
                                    <p:anim calcmode="lin" valueType="num">
                                      <p:cBhvr>
                                        <p:cTn id="80" dur="136" fill="hold">
                                          <p:stCondLst>
                                            <p:cond delay="864"/>
                                          </p:stCondLst>
                                        </p:cTn>
                                        <p:tgtEl>
                                          <p:spTgt spid="34"/>
                                        </p:tgtEl>
                                        <p:attrNameLst>
                                          <p:attrName>ppt_y</p:attrName>
                                        </p:attrNameLst>
                                      </p:cBhvr>
                                      <p:tavLst>
                                        <p:tav tm="0">
                                          <p:val>
                                            <p:strVal val="#ppt_y-(0.354*#ppt_w-0.172*#ppt_h)"/>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38" presetClass="entr" presetSubtype="0" accel="50000" fill="hold" grpId="0" nodeType="clickEffect">
                                  <p:stCondLst>
                                    <p:cond delay="0"/>
                                  </p:stCondLst>
                                  <p:iterate type="lt">
                                    <p:tmPct val="50000"/>
                                  </p:iterate>
                                  <p:childTnLst>
                                    <p:set>
                                      <p:cBhvr>
                                        <p:cTn id="84" dur="1" fill="hold">
                                          <p:stCondLst>
                                            <p:cond delay="0"/>
                                          </p:stCondLst>
                                        </p:cTn>
                                        <p:tgtEl>
                                          <p:spTgt spid="17"/>
                                        </p:tgtEl>
                                        <p:attrNameLst>
                                          <p:attrName>style.visibility</p:attrName>
                                        </p:attrNameLst>
                                      </p:cBhvr>
                                      <p:to>
                                        <p:strVal val="visible"/>
                                      </p:to>
                                    </p:set>
                                    <p:set>
                                      <p:cBhvr>
                                        <p:cTn id="85" dur="455" fill="hold">
                                          <p:stCondLst>
                                            <p:cond delay="0"/>
                                          </p:stCondLst>
                                        </p:cTn>
                                        <p:tgtEl>
                                          <p:spTgt spid="17"/>
                                        </p:tgtEl>
                                        <p:attrNameLst>
                                          <p:attrName>style.rotation</p:attrName>
                                        </p:attrNameLst>
                                      </p:cBhvr>
                                      <p:to>
                                        <p:strVal val="-45.0"/>
                                      </p:to>
                                    </p:set>
                                    <p:anim calcmode="lin" valueType="num">
                                      <p:cBhvr>
                                        <p:cTn id="86" dur="455" fill="hold">
                                          <p:stCondLst>
                                            <p:cond delay="455"/>
                                          </p:stCondLst>
                                        </p:cTn>
                                        <p:tgtEl>
                                          <p:spTgt spid="17"/>
                                        </p:tgtEl>
                                        <p:attrNameLst>
                                          <p:attrName>style.rotation</p:attrName>
                                        </p:attrNameLst>
                                      </p:cBhvr>
                                      <p:tavLst>
                                        <p:tav tm="0">
                                          <p:val>
                                            <p:fltVal val="-45"/>
                                          </p:val>
                                        </p:tav>
                                        <p:tav tm="69900">
                                          <p:val>
                                            <p:fltVal val="45"/>
                                          </p:val>
                                        </p:tav>
                                        <p:tav tm="100000">
                                          <p:val>
                                            <p:fltVal val="0"/>
                                          </p:val>
                                        </p:tav>
                                      </p:tavLst>
                                    </p:anim>
                                    <p:anim calcmode="lin" valueType="num">
                                      <p:cBhvr>
                                        <p:cTn id="87" dur="455" fill="hold">
                                          <p:stCondLst>
                                            <p:cond delay="0"/>
                                          </p:stCondLst>
                                        </p:cTn>
                                        <p:tgtEl>
                                          <p:spTgt spid="17"/>
                                        </p:tgtEl>
                                        <p:attrNameLst>
                                          <p:attrName>ppt_y</p:attrName>
                                        </p:attrNameLst>
                                      </p:cBhvr>
                                      <p:tavLst>
                                        <p:tav tm="0">
                                          <p:val>
                                            <p:strVal val="#ppt_y-1"/>
                                          </p:val>
                                        </p:tav>
                                        <p:tav tm="100000">
                                          <p:val>
                                            <p:strVal val="#ppt_y-(0.354*#ppt_w-0.172*#ppt_h)"/>
                                          </p:val>
                                        </p:tav>
                                      </p:tavLst>
                                    </p:anim>
                                    <p:anim calcmode="lin" valueType="num">
                                      <p:cBhvr>
                                        <p:cTn id="88" dur="156" decel="50000" autoRev="1" fill="hold">
                                          <p:stCondLst>
                                            <p:cond delay="455"/>
                                          </p:stCondLst>
                                        </p:cTn>
                                        <p:tgtEl>
                                          <p:spTgt spid="17"/>
                                        </p:tgtEl>
                                        <p:attrNameLst>
                                          <p:attrName>ppt_y</p:attrName>
                                        </p:attrNameLst>
                                      </p:cBhvr>
                                      <p:tavLst>
                                        <p:tav tm="0">
                                          <p:val>
                                            <p:strVal val="#ppt_y-(0.354*#ppt_w-0.172*#ppt_h)"/>
                                          </p:val>
                                        </p:tav>
                                        <p:tav tm="100000">
                                          <p:val>
                                            <p:strVal val="#ppt_y-(0.354*#ppt_w-0.172*#ppt_h)-#ppt_h/2"/>
                                          </p:val>
                                        </p:tav>
                                      </p:tavLst>
                                    </p:anim>
                                    <p:anim calcmode="lin" valueType="num">
                                      <p:cBhvr>
                                        <p:cTn id="89" dur="136" fill="hold">
                                          <p:stCondLst>
                                            <p:cond delay="864"/>
                                          </p:stCondLst>
                                        </p:cTn>
                                        <p:tgtEl>
                                          <p:spTgt spid="17"/>
                                        </p:tgtEl>
                                        <p:attrNameLst>
                                          <p:attrName>ppt_y</p:attrName>
                                        </p:attrNameLst>
                                      </p:cBhvr>
                                      <p:tavLst>
                                        <p:tav tm="0">
                                          <p:val>
                                            <p:strVal val="#ppt_y-(0.354*#ppt_w-0.172*#ppt_h)"/>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37" presetClass="entr" presetSubtype="0" fill="hold" nodeType="clickEffect">
                                  <p:stCondLst>
                                    <p:cond delay="0"/>
                                  </p:stCondLst>
                                  <p:childTnLst>
                                    <p:set>
                                      <p:cBhvr>
                                        <p:cTn id="93" dur="1" fill="hold">
                                          <p:stCondLst>
                                            <p:cond delay="0"/>
                                          </p:stCondLst>
                                        </p:cTn>
                                        <p:tgtEl>
                                          <p:spTgt spid="7"/>
                                        </p:tgtEl>
                                        <p:attrNameLst>
                                          <p:attrName>style.visibility</p:attrName>
                                        </p:attrNameLst>
                                      </p:cBhvr>
                                      <p:to>
                                        <p:strVal val="visible"/>
                                      </p:to>
                                    </p:set>
                                    <p:animEffect transition="in" filter="fade">
                                      <p:cBhvr>
                                        <p:cTn id="94" dur="1000"/>
                                        <p:tgtEl>
                                          <p:spTgt spid="7"/>
                                        </p:tgtEl>
                                      </p:cBhvr>
                                    </p:animEffect>
                                    <p:anim calcmode="lin" valueType="num">
                                      <p:cBhvr>
                                        <p:cTn id="95" dur="1000" fill="hold"/>
                                        <p:tgtEl>
                                          <p:spTgt spid="7"/>
                                        </p:tgtEl>
                                        <p:attrNameLst>
                                          <p:attrName>ppt_x</p:attrName>
                                        </p:attrNameLst>
                                      </p:cBhvr>
                                      <p:tavLst>
                                        <p:tav tm="0">
                                          <p:val>
                                            <p:strVal val="#ppt_x"/>
                                          </p:val>
                                        </p:tav>
                                        <p:tav tm="100000">
                                          <p:val>
                                            <p:strVal val="#ppt_x"/>
                                          </p:val>
                                        </p:tav>
                                      </p:tavLst>
                                    </p:anim>
                                    <p:anim calcmode="lin" valueType="num">
                                      <p:cBhvr>
                                        <p:cTn id="96" dur="900" decel="100000" fill="hold"/>
                                        <p:tgtEl>
                                          <p:spTgt spid="7"/>
                                        </p:tgtEl>
                                        <p:attrNameLst>
                                          <p:attrName>ppt_y</p:attrName>
                                        </p:attrNameLst>
                                      </p:cBhvr>
                                      <p:tavLst>
                                        <p:tav tm="0">
                                          <p:val>
                                            <p:strVal val="#ppt_y+1"/>
                                          </p:val>
                                        </p:tav>
                                        <p:tav tm="100000">
                                          <p:val>
                                            <p:strVal val="#ppt_y-.03"/>
                                          </p:val>
                                        </p:tav>
                                      </p:tavLst>
                                    </p:anim>
                                    <p:anim calcmode="lin" valueType="num">
                                      <p:cBhvr>
                                        <p:cTn id="97"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98" presetID="37" presetClass="entr" presetSubtype="0" fill="hold" nodeType="withEffect">
                                  <p:stCondLst>
                                    <p:cond delay="0"/>
                                  </p:stCondLst>
                                  <p:childTnLst>
                                    <p:set>
                                      <p:cBhvr>
                                        <p:cTn id="99" dur="1" fill="hold">
                                          <p:stCondLst>
                                            <p:cond delay="0"/>
                                          </p:stCondLst>
                                        </p:cTn>
                                        <p:tgtEl>
                                          <p:spTgt spid="10"/>
                                        </p:tgtEl>
                                        <p:attrNameLst>
                                          <p:attrName>style.visibility</p:attrName>
                                        </p:attrNameLst>
                                      </p:cBhvr>
                                      <p:to>
                                        <p:strVal val="visible"/>
                                      </p:to>
                                    </p:set>
                                    <p:animEffect transition="in" filter="fade">
                                      <p:cBhvr>
                                        <p:cTn id="100" dur="1000"/>
                                        <p:tgtEl>
                                          <p:spTgt spid="10"/>
                                        </p:tgtEl>
                                      </p:cBhvr>
                                    </p:animEffect>
                                    <p:anim calcmode="lin" valueType="num">
                                      <p:cBhvr>
                                        <p:cTn id="101" dur="1000" fill="hold"/>
                                        <p:tgtEl>
                                          <p:spTgt spid="10"/>
                                        </p:tgtEl>
                                        <p:attrNameLst>
                                          <p:attrName>ppt_x</p:attrName>
                                        </p:attrNameLst>
                                      </p:cBhvr>
                                      <p:tavLst>
                                        <p:tav tm="0">
                                          <p:val>
                                            <p:strVal val="#ppt_x"/>
                                          </p:val>
                                        </p:tav>
                                        <p:tav tm="100000">
                                          <p:val>
                                            <p:strVal val="#ppt_x"/>
                                          </p:val>
                                        </p:tav>
                                      </p:tavLst>
                                    </p:anim>
                                    <p:anim calcmode="lin" valueType="num">
                                      <p:cBhvr>
                                        <p:cTn id="102" dur="900" decel="100000" fill="hold"/>
                                        <p:tgtEl>
                                          <p:spTgt spid="10"/>
                                        </p:tgtEl>
                                        <p:attrNameLst>
                                          <p:attrName>ppt_y</p:attrName>
                                        </p:attrNameLst>
                                      </p:cBhvr>
                                      <p:tavLst>
                                        <p:tav tm="0">
                                          <p:val>
                                            <p:strVal val="#ppt_y+1"/>
                                          </p:val>
                                        </p:tav>
                                        <p:tav tm="100000">
                                          <p:val>
                                            <p:strVal val="#ppt_y-.03"/>
                                          </p:val>
                                        </p:tav>
                                      </p:tavLst>
                                    </p:anim>
                                    <p:anim calcmode="lin" valueType="num">
                                      <p:cBhvr>
                                        <p:cTn id="10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104" presetID="37" presetClass="entr" presetSubtype="0" fill="hold" nodeType="with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fade">
                                      <p:cBhvr>
                                        <p:cTn id="106" dur="1000"/>
                                        <p:tgtEl>
                                          <p:spTgt spid="11"/>
                                        </p:tgtEl>
                                      </p:cBhvr>
                                    </p:animEffect>
                                    <p:anim calcmode="lin" valueType="num">
                                      <p:cBhvr>
                                        <p:cTn id="107" dur="1000" fill="hold"/>
                                        <p:tgtEl>
                                          <p:spTgt spid="11"/>
                                        </p:tgtEl>
                                        <p:attrNameLst>
                                          <p:attrName>ppt_x</p:attrName>
                                        </p:attrNameLst>
                                      </p:cBhvr>
                                      <p:tavLst>
                                        <p:tav tm="0">
                                          <p:val>
                                            <p:strVal val="#ppt_x"/>
                                          </p:val>
                                        </p:tav>
                                        <p:tav tm="100000">
                                          <p:val>
                                            <p:strVal val="#ppt_x"/>
                                          </p:val>
                                        </p:tav>
                                      </p:tavLst>
                                    </p:anim>
                                    <p:anim calcmode="lin" valueType="num">
                                      <p:cBhvr>
                                        <p:cTn id="108" dur="900" decel="100000" fill="hold"/>
                                        <p:tgtEl>
                                          <p:spTgt spid="11"/>
                                        </p:tgtEl>
                                        <p:attrNameLst>
                                          <p:attrName>ppt_y</p:attrName>
                                        </p:attrNameLst>
                                      </p:cBhvr>
                                      <p:tavLst>
                                        <p:tav tm="0">
                                          <p:val>
                                            <p:strVal val="#ppt_y+1"/>
                                          </p:val>
                                        </p:tav>
                                        <p:tav tm="100000">
                                          <p:val>
                                            <p:strVal val="#ppt_y-.03"/>
                                          </p:val>
                                        </p:tav>
                                      </p:tavLst>
                                    </p:anim>
                                    <p:anim calcmode="lin" valueType="num">
                                      <p:cBhvr>
                                        <p:cTn id="109"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110" presetID="37" presetClass="entr" presetSubtype="0" fill="hold" nodeType="withEffect">
                                  <p:stCondLst>
                                    <p:cond delay="0"/>
                                  </p:stCondLst>
                                  <p:childTnLst>
                                    <p:set>
                                      <p:cBhvr>
                                        <p:cTn id="111" dur="1" fill="hold">
                                          <p:stCondLst>
                                            <p:cond delay="0"/>
                                          </p:stCondLst>
                                        </p:cTn>
                                        <p:tgtEl>
                                          <p:spTgt spid="12"/>
                                        </p:tgtEl>
                                        <p:attrNameLst>
                                          <p:attrName>style.visibility</p:attrName>
                                        </p:attrNameLst>
                                      </p:cBhvr>
                                      <p:to>
                                        <p:strVal val="visible"/>
                                      </p:to>
                                    </p:set>
                                    <p:animEffect transition="in" filter="fade">
                                      <p:cBhvr>
                                        <p:cTn id="112" dur="1000"/>
                                        <p:tgtEl>
                                          <p:spTgt spid="12"/>
                                        </p:tgtEl>
                                      </p:cBhvr>
                                    </p:animEffect>
                                    <p:anim calcmode="lin" valueType="num">
                                      <p:cBhvr>
                                        <p:cTn id="113" dur="1000" fill="hold"/>
                                        <p:tgtEl>
                                          <p:spTgt spid="12"/>
                                        </p:tgtEl>
                                        <p:attrNameLst>
                                          <p:attrName>ppt_x</p:attrName>
                                        </p:attrNameLst>
                                      </p:cBhvr>
                                      <p:tavLst>
                                        <p:tav tm="0">
                                          <p:val>
                                            <p:strVal val="#ppt_x"/>
                                          </p:val>
                                        </p:tav>
                                        <p:tav tm="100000">
                                          <p:val>
                                            <p:strVal val="#ppt_x"/>
                                          </p:val>
                                        </p:tav>
                                      </p:tavLst>
                                    </p:anim>
                                    <p:anim calcmode="lin" valueType="num">
                                      <p:cBhvr>
                                        <p:cTn id="114" dur="900" decel="100000" fill="hold"/>
                                        <p:tgtEl>
                                          <p:spTgt spid="12"/>
                                        </p:tgtEl>
                                        <p:attrNameLst>
                                          <p:attrName>ppt_y</p:attrName>
                                        </p:attrNameLst>
                                      </p:cBhvr>
                                      <p:tavLst>
                                        <p:tav tm="0">
                                          <p:val>
                                            <p:strVal val="#ppt_y+1"/>
                                          </p:val>
                                        </p:tav>
                                        <p:tav tm="100000">
                                          <p:val>
                                            <p:strVal val="#ppt_y-.03"/>
                                          </p:val>
                                        </p:tav>
                                      </p:tavLst>
                                    </p:anim>
                                    <p:anim calcmode="lin" valueType="num">
                                      <p:cBhvr>
                                        <p:cTn id="115"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116" presetID="37" presetClass="entr" presetSubtype="0" fill="hold" nodeType="withEffect">
                                  <p:stCondLst>
                                    <p:cond delay="0"/>
                                  </p:stCondLst>
                                  <p:childTnLst>
                                    <p:set>
                                      <p:cBhvr>
                                        <p:cTn id="117" dur="1" fill="hold">
                                          <p:stCondLst>
                                            <p:cond delay="0"/>
                                          </p:stCondLst>
                                        </p:cTn>
                                        <p:tgtEl>
                                          <p:spTgt spid="13"/>
                                        </p:tgtEl>
                                        <p:attrNameLst>
                                          <p:attrName>style.visibility</p:attrName>
                                        </p:attrNameLst>
                                      </p:cBhvr>
                                      <p:to>
                                        <p:strVal val="visible"/>
                                      </p:to>
                                    </p:set>
                                    <p:animEffect transition="in" filter="fade">
                                      <p:cBhvr>
                                        <p:cTn id="118" dur="1000"/>
                                        <p:tgtEl>
                                          <p:spTgt spid="13"/>
                                        </p:tgtEl>
                                      </p:cBhvr>
                                    </p:animEffect>
                                    <p:anim calcmode="lin" valueType="num">
                                      <p:cBhvr>
                                        <p:cTn id="119" dur="1000" fill="hold"/>
                                        <p:tgtEl>
                                          <p:spTgt spid="13"/>
                                        </p:tgtEl>
                                        <p:attrNameLst>
                                          <p:attrName>ppt_x</p:attrName>
                                        </p:attrNameLst>
                                      </p:cBhvr>
                                      <p:tavLst>
                                        <p:tav tm="0">
                                          <p:val>
                                            <p:strVal val="#ppt_x"/>
                                          </p:val>
                                        </p:tav>
                                        <p:tav tm="100000">
                                          <p:val>
                                            <p:strVal val="#ppt_x"/>
                                          </p:val>
                                        </p:tav>
                                      </p:tavLst>
                                    </p:anim>
                                    <p:anim calcmode="lin" valueType="num">
                                      <p:cBhvr>
                                        <p:cTn id="120" dur="900" decel="100000" fill="hold"/>
                                        <p:tgtEl>
                                          <p:spTgt spid="13"/>
                                        </p:tgtEl>
                                        <p:attrNameLst>
                                          <p:attrName>ppt_y</p:attrName>
                                        </p:attrNameLst>
                                      </p:cBhvr>
                                      <p:tavLst>
                                        <p:tav tm="0">
                                          <p:val>
                                            <p:strVal val="#ppt_y+1"/>
                                          </p:val>
                                        </p:tav>
                                        <p:tav tm="100000">
                                          <p:val>
                                            <p:strVal val="#ppt_y-.03"/>
                                          </p:val>
                                        </p:tav>
                                      </p:tavLst>
                                    </p:anim>
                                    <p:anim calcmode="lin" valueType="num">
                                      <p:cBhvr>
                                        <p:cTn id="121"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38" presetClass="entr" presetSubtype="0" accel="50000" fill="hold" grpId="0" nodeType="clickEffect">
                                  <p:stCondLst>
                                    <p:cond delay="0"/>
                                  </p:stCondLst>
                                  <p:iterate type="lt">
                                    <p:tmPct val="50000"/>
                                  </p:iterate>
                                  <p:childTnLst>
                                    <p:set>
                                      <p:cBhvr>
                                        <p:cTn id="125" dur="1" fill="hold">
                                          <p:stCondLst>
                                            <p:cond delay="0"/>
                                          </p:stCondLst>
                                        </p:cTn>
                                        <p:tgtEl>
                                          <p:spTgt spid="30"/>
                                        </p:tgtEl>
                                        <p:attrNameLst>
                                          <p:attrName>style.visibility</p:attrName>
                                        </p:attrNameLst>
                                      </p:cBhvr>
                                      <p:to>
                                        <p:strVal val="visible"/>
                                      </p:to>
                                    </p:set>
                                    <p:set>
                                      <p:cBhvr>
                                        <p:cTn id="126" dur="455" fill="hold">
                                          <p:stCondLst>
                                            <p:cond delay="0"/>
                                          </p:stCondLst>
                                        </p:cTn>
                                        <p:tgtEl>
                                          <p:spTgt spid="30"/>
                                        </p:tgtEl>
                                        <p:attrNameLst>
                                          <p:attrName>style.rotation</p:attrName>
                                        </p:attrNameLst>
                                      </p:cBhvr>
                                      <p:to>
                                        <p:strVal val="-45.0"/>
                                      </p:to>
                                    </p:set>
                                    <p:anim calcmode="lin" valueType="num">
                                      <p:cBhvr>
                                        <p:cTn id="127" dur="455" fill="hold">
                                          <p:stCondLst>
                                            <p:cond delay="455"/>
                                          </p:stCondLst>
                                        </p:cTn>
                                        <p:tgtEl>
                                          <p:spTgt spid="30"/>
                                        </p:tgtEl>
                                        <p:attrNameLst>
                                          <p:attrName>style.rotation</p:attrName>
                                        </p:attrNameLst>
                                      </p:cBhvr>
                                      <p:tavLst>
                                        <p:tav tm="0">
                                          <p:val>
                                            <p:fltVal val="-45"/>
                                          </p:val>
                                        </p:tav>
                                        <p:tav tm="69900">
                                          <p:val>
                                            <p:fltVal val="45"/>
                                          </p:val>
                                        </p:tav>
                                        <p:tav tm="100000">
                                          <p:val>
                                            <p:fltVal val="0"/>
                                          </p:val>
                                        </p:tav>
                                      </p:tavLst>
                                    </p:anim>
                                    <p:anim calcmode="lin" valueType="num">
                                      <p:cBhvr>
                                        <p:cTn id="128" dur="455" fill="hold">
                                          <p:stCondLst>
                                            <p:cond delay="0"/>
                                          </p:stCondLst>
                                        </p:cTn>
                                        <p:tgtEl>
                                          <p:spTgt spid="30"/>
                                        </p:tgtEl>
                                        <p:attrNameLst>
                                          <p:attrName>ppt_y</p:attrName>
                                        </p:attrNameLst>
                                      </p:cBhvr>
                                      <p:tavLst>
                                        <p:tav tm="0">
                                          <p:val>
                                            <p:strVal val="#ppt_y-1"/>
                                          </p:val>
                                        </p:tav>
                                        <p:tav tm="100000">
                                          <p:val>
                                            <p:strVal val="#ppt_y-(0.354*#ppt_w-0.172*#ppt_h)"/>
                                          </p:val>
                                        </p:tav>
                                      </p:tavLst>
                                    </p:anim>
                                    <p:anim calcmode="lin" valueType="num">
                                      <p:cBhvr>
                                        <p:cTn id="129" dur="156" decel="50000" autoRev="1" fill="hold">
                                          <p:stCondLst>
                                            <p:cond delay="455"/>
                                          </p:stCondLst>
                                        </p:cTn>
                                        <p:tgtEl>
                                          <p:spTgt spid="30"/>
                                        </p:tgtEl>
                                        <p:attrNameLst>
                                          <p:attrName>ppt_y</p:attrName>
                                        </p:attrNameLst>
                                      </p:cBhvr>
                                      <p:tavLst>
                                        <p:tav tm="0">
                                          <p:val>
                                            <p:strVal val="#ppt_y-(0.354*#ppt_w-0.172*#ppt_h)"/>
                                          </p:val>
                                        </p:tav>
                                        <p:tav tm="100000">
                                          <p:val>
                                            <p:strVal val="#ppt_y-(0.354*#ppt_w-0.172*#ppt_h)-#ppt_h/2"/>
                                          </p:val>
                                        </p:tav>
                                      </p:tavLst>
                                    </p:anim>
                                    <p:anim calcmode="lin" valueType="num">
                                      <p:cBhvr>
                                        <p:cTn id="130" dur="136" fill="hold">
                                          <p:stCondLst>
                                            <p:cond delay="864"/>
                                          </p:stCondLst>
                                        </p:cTn>
                                        <p:tgtEl>
                                          <p:spTgt spid="30"/>
                                        </p:tgtEl>
                                        <p:attrNameLst>
                                          <p:attrName>ppt_y</p:attrName>
                                        </p:attrNameLst>
                                      </p:cBhvr>
                                      <p:tavLst>
                                        <p:tav tm="0">
                                          <p:val>
                                            <p:strVal val="#ppt_y-(0.354*#ppt_w-0.172*#ppt_h)"/>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41" presetClass="entr" presetSubtype="0" fill="hold" grpId="0" nodeType="clickEffect">
                                  <p:stCondLst>
                                    <p:cond delay="0"/>
                                  </p:stCondLst>
                                  <p:iterate type="lt">
                                    <p:tmPct val="10000"/>
                                  </p:iterate>
                                  <p:childTnLst>
                                    <p:set>
                                      <p:cBhvr>
                                        <p:cTn id="134" dur="1" fill="hold">
                                          <p:stCondLst>
                                            <p:cond delay="0"/>
                                          </p:stCondLst>
                                        </p:cTn>
                                        <p:tgtEl>
                                          <p:spTgt spid="18"/>
                                        </p:tgtEl>
                                        <p:attrNameLst>
                                          <p:attrName>style.visibility</p:attrName>
                                        </p:attrNameLst>
                                      </p:cBhvr>
                                      <p:to>
                                        <p:strVal val="visible"/>
                                      </p:to>
                                    </p:set>
                                    <p:anim calcmode="lin" valueType="num">
                                      <p:cBhvr>
                                        <p:cTn id="13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36" dur="500" fill="hold"/>
                                        <p:tgtEl>
                                          <p:spTgt spid="18"/>
                                        </p:tgtEl>
                                        <p:attrNameLst>
                                          <p:attrName>ppt_y</p:attrName>
                                        </p:attrNameLst>
                                      </p:cBhvr>
                                      <p:tavLst>
                                        <p:tav tm="0">
                                          <p:val>
                                            <p:strVal val="#ppt_y"/>
                                          </p:val>
                                        </p:tav>
                                        <p:tav tm="100000">
                                          <p:val>
                                            <p:strVal val="#ppt_y"/>
                                          </p:val>
                                        </p:tav>
                                      </p:tavLst>
                                    </p:anim>
                                    <p:anim calcmode="lin" valueType="num">
                                      <p:cBhvr>
                                        <p:cTn id="13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3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39" dur="500" tmFilter="0,0; .5, 1; 1, 1"/>
                                        <p:tgtEl>
                                          <p:spTgt spid="18"/>
                                        </p:tgtEl>
                                      </p:cBhvr>
                                    </p:animEffect>
                                  </p:childTnLst>
                                </p:cTn>
                              </p:par>
                            </p:childTnLst>
                          </p:cTn>
                        </p:par>
                      </p:childTnLst>
                    </p:cTn>
                  </p:par>
                  <p:par>
                    <p:cTn id="140" fill="hold">
                      <p:stCondLst>
                        <p:cond delay="indefinite"/>
                      </p:stCondLst>
                      <p:childTnLst>
                        <p:par>
                          <p:cTn id="141" fill="hold">
                            <p:stCondLst>
                              <p:cond delay="0"/>
                            </p:stCondLst>
                            <p:childTnLst>
                              <p:par>
                                <p:cTn id="142" presetID="37" presetClass="entr" presetSubtype="0" fill="hold" nodeType="clickEffect">
                                  <p:stCondLst>
                                    <p:cond delay="0"/>
                                  </p:stCondLst>
                                  <p:childTnLst>
                                    <p:set>
                                      <p:cBhvr>
                                        <p:cTn id="143" dur="1" fill="hold">
                                          <p:stCondLst>
                                            <p:cond delay="0"/>
                                          </p:stCondLst>
                                        </p:cTn>
                                        <p:tgtEl>
                                          <p:spTgt spid="9"/>
                                        </p:tgtEl>
                                        <p:attrNameLst>
                                          <p:attrName>style.visibility</p:attrName>
                                        </p:attrNameLst>
                                      </p:cBhvr>
                                      <p:to>
                                        <p:strVal val="visible"/>
                                      </p:to>
                                    </p:set>
                                    <p:animEffect transition="in" filter="fade">
                                      <p:cBhvr>
                                        <p:cTn id="144" dur="1000"/>
                                        <p:tgtEl>
                                          <p:spTgt spid="9"/>
                                        </p:tgtEl>
                                      </p:cBhvr>
                                    </p:animEffect>
                                    <p:anim calcmode="lin" valueType="num">
                                      <p:cBhvr>
                                        <p:cTn id="145" dur="1000" fill="hold"/>
                                        <p:tgtEl>
                                          <p:spTgt spid="9"/>
                                        </p:tgtEl>
                                        <p:attrNameLst>
                                          <p:attrName>ppt_x</p:attrName>
                                        </p:attrNameLst>
                                      </p:cBhvr>
                                      <p:tavLst>
                                        <p:tav tm="0">
                                          <p:val>
                                            <p:strVal val="#ppt_x"/>
                                          </p:val>
                                        </p:tav>
                                        <p:tav tm="100000">
                                          <p:val>
                                            <p:strVal val="#ppt_x"/>
                                          </p:val>
                                        </p:tav>
                                      </p:tavLst>
                                    </p:anim>
                                    <p:anim calcmode="lin" valueType="num">
                                      <p:cBhvr>
                                        <p:cTn id="146" dur="900" decel="100000" fill="hold"/>
                                        <p:tgtEl>
                                          <p:spTgt spid="9"/>
                                        </p:tgtEl>
                                        <p:attrNameLst>
                                          <p:attrName>ppt_y</p:attrName>
                                        </p:attrNameLst>
                                      </p:cBhvr>
                                      <p:tavLst>
                                        <p:tav tm="0">
                                          <p:val>
                                            <p:strVal val="#ppt_y+1"/>
                                          </p:val>
                                        </p:tav>
                                        <p:tav tm="100000">
                                          <p:val>
                                            <p:strVal val="#ppt_y-.03"/>
                                          </p:val>
                                        </p:tav>
                                      </p:tavLst>
                                    </p:anim>
                                    <p:anim calcmode="lin" valueType="num">
                                      <p:cBhvr>
                                        <p:cTn id="147"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148" presetID="37" presetClass="entr" presetSubtype="0" fill="hold" nodeType="withEffect">
                                  <p:stCondLst>
                                    <p:cond delay="0"/>
                                  </p:stCondLst>
                                  <p:childTnLst>
                                    <p:set>
                                      <p:cBhvr>
                                        <p:cTn id="149" dur="1" fill="hold">
                                          <p:stCondLst>
                                            <p:cond delay="0"/>
                                          </p:stCondLst>
                                        </p:cTn>
                                        <p:tgtEl>
                                          <p:spTgt spid="19"/>
                                        </p:tgtEl>
                                        <p:attrNameLst>
                                          <p:attrName>style.visibility</p:attrName>
                                        </p:attrNameLst>
                                      </p:cBhvr>
                                      <p:to>
                                        <p:strVal val="visible"/>
                                      </p:to>
                                    </p:set>
                                    <p:animEffect transition="in" filter="fade">
                                      <p:cBhvr>
                                        <p:cTn id="150" dur="1000"/>
                                        <p:tgtEl>
                                          <p:spTgt spid="19"/>
                                        </p:tgtEl>
                                      </p:cBhvr>
                                    </p:animEffect>
                                    <p:anim calcmode="lin" valueType="num">
                                      <p:cBhvr>
                                        <p:cTn id="151" dur="1000" fill="hold"/>
                                        <p:tgtEl>
                                          <p:spTgt spid="19"/>
                                        </p:tgtEl>
                                        <p:attrNameLst>
                                          <p:attrName>ppt_x</p:attrName>
                                        </p:attrNameLst>
                                      </p:cBhvr>
                                      <p:tavLst>
                                        <p:tav tm="0">
                                          <p:val>
                                            <p:strVal val="#ppt_x"/>
                                          </p:val>
                                        </p:tav>
                                        <p:tav tm="100000">
                                          <p:val>
                                            <p:strVal val="#ppt_x"/>
                                          </p:val>
                                        </p:tav>
                                      </p:tavLst>
                                    </p:anim>
                                    <p:anim calcmode="lin" valueType="num">
                                      <p:cBhvr>
                                        <p:cTn id="152" dur="900" decel="100000" fill="hold"/>
                                        <p:tgtEl>
                                          <p:spTgt spid="19"/>
                                        </p:tgtEl>
                                        <p:attrNameLst>
                                          <p:attrName>ppt_y</p:attrName>
                                        </p:attrNameLst>
                                      </p:cBhvr>
                                      <p:tavLst>
                                        <p:tav tm="0">
                                          <p:val>
                                            <p:strVal val="#ppt_y+1"/>
                                          </p:val>
                                        </p:tav>
                                        <p:tav tm="100000">
                                          <p:val>
                                            <p:strVal val="#ppt_y-.03"/>
                                          </p:val>
                                        </p:tav>
                                      </p:tavLst>
                                    </p:anim>
                                    <p:anim calcmode="lin" valueType="num">
                                      <p:cBhvr>
                                        <p:cTn id="153"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154" presetID="37" presetClass="entr" presetSubtype="0" fill="hold" nodeType="withEffect">
                                  <p:stCondLst>
                                    <p:cond delay="0"/>
                                  </p:stCondLst>
                                  <p:childTnLst>
                                    <p:set>
                                      <p:cBhvr>
                                        <p:cTn id="155" dur="1" fill="hold">
                                          <p:stCondLst>
                                            <p:cond delay="0"/>
                                          </p:stCondLst>
                                        </p:cTn>
                                        <p:tgtEl>
                                          <p:spTgt spid="20"/>
                                        </p:tgtEl>
                                        <p:attrNameLst>
                                          <p:attrName>style.visibility</p:attrName>
                                        </p:attrNameLst>
                                      </p:cBhvr>
                                      <p:to>
                                        <p:strVal val="visible"/>
                                      </p:to>
                                    </p:set>
                                    <p:animEffect transition="in" filter="fade">
                                      <p:cBhvr>
                                        <p:cTn id="156" dur="1000"/>
                                        <p:tgtEl>
                                          <p:spTgt spid="20"/>
                                        </p:tgtEl>
                                      </p:cBhvr>
                                    </p:animEffect>
                                    <p:anim calcmode="lin" valueType="num">
                                      <p:cBhvr>
                                        <p:cTn id="157" dur="1000" fill="hold"/>
                                        <p:tgtEl>
                                          <p:spTgt spid="20"/>
                                        </p:tgtEl>
                                        <p:attrNameLst>
                                          <p:attrName>ppt_x</p:attrName>
                                        </p:attrNameLst>
                                      </p:cBhvr>
                                      <p:tavLst>
                                        <p:tav tm="0">
                                          <p:val>
                                            <p:strVal val="#ppt_x"/>
                                          </p:val>
                                        </p:tav>
                                        <p:tav tm="100000">
                                          <p:val>
                                            <p:strVal val="#ppt_x"/>
                                          </p:val>
                                        </p:tav>
                                      </p:tavLst>
                                    </p:anim>
                                    <p:anim calcmode="lin" valueType="num">
                                      <p:cBhvr>
                                        <p:cTn id="158" dur="900" decel="100000" fill="hold"/>
                                        <p:tgtEl>
                                          <p:spTgt spid="20"/>
                                        </p:tgtEl>
                                        <p:attrNameLst>
                                          <p:attrName>ppt_y</p:attrName>
                                        </p:attrNameLst>
                                      </p:cBhvr>
                                      <p:tavLst>
                                        <p:tav tm="0">
                                          <p:val>
                                            <p:strVal val="#ppt_y+1"/>
                                          </p:val>
                                        </p:tav>
                                        <p:tav tm="100000">
                                          <p:val>
                                            <p:strVal val="#ppt_y-.03"/>
                                          </p:val>
                                        </p:tav>
                                      </p:tavLst>
                                    </p:anim>
                                    <p:anim calcmode="lin" valueType="num">
                                      <p:cBhvr>
                                        <p:cTn id="159"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160" presetID="37" presetClass="entr" presetSubtype="0" fill="hold" nodeType="withEffect">
                                  <p:stCondLst>
                                    <p:cond delay="0"/>
                                  </p:stCondLst>
                                  <p:childTnLst>
                                    <p:set>
                                      <p:cBhvr>
                                        <p:cTn id="161" dur="1" fill="hold">
                                          <p:stCondLst>
                                            <p:cond delay="0"/>
                                          </p:stCondLst>
                                        </p:cTn>
                                        <p:tgtEl>
                                          <p:spTgt spid="21"/>
                                        </p:tgtEl>
                                        <p:attrNameLst>
                                          <p:attrName>style.visibility</p:attrName>
                                        </p:attrNameLst>
                                      </p:cBhvr>
                                      <p:to>
                                        <p:strVal val="visible"/>
                                      </p:to>
                                    </p:set>
                                    <p:animEffect transition="in" filter="fade">
                                      <p:cBhvr>
                                        <p:cTn id="162" dur="1000"/>
                                        <p:tgtEl>
                                          <p:spTgt spid="21"/>
                                        </p:tgtEl>
                                      </p:cBhvr>
                                    </p:animEffect>
                                    <p:anim calcmode="lin" valueType="num">
                                      <p:cBhvr>
                                        <p:cTn id="163" dur="1000" fill="hold"/>
                                        <p:tgtEl>
                                          <p:spTgt spid="21"/>
                                        </p:tgtEl>
                                        <p:attrNameLst>
                                          <p:attrName>ppt_x</p:attrName>
                                        </p:attrNameLst>
                                      </p:cBhvr>
                                      <p:tavLst>
                                        <p:tav tm="0">
                                          <p:val>
                                            <p:strVal val="#ppt_x"/>
                                          </p:val>
                                        </p:tav>
                                        <p:tav tm="100000">
                                          <p:val>
                                            <p:strVal val="#ppt_x"/>
                                          </p:val>
                                        </p:tav>
                                      </p:tavLst>
                                    </p:anim>
                                    <p:anim calcmode="lin" valueType="num">
                                      <p:cBhvr>
                                        <p:cTn id="164" dur="900" decel="100000" fill="hold"/>
                                        <p:tgtEl>
                                          <p:spTgt spid="21"/>
                                        </p:tgtEl>
                                        <p:attrNameLst>
                                          <p:attrName>ppt_y</p:attrName>
                                        </p:attrNameLst>
                                      </p:cBhvr>
                                      <p:tavLst>
                                        <p:tav tm="0">
                                          <p:val>
                                            <p:strVal val="#ppt_y+1"/>
                                          </p:val>
                                        </p:tav>
                                        <p:tav tm="100000">
                                          <p:val>
                                            <p:strVal val="#ppt_y-.03"/>
                                          </p:val>
                                        </p:tav>
                                      </p:tavLst>
                                    </p:anim>
                                    <p:anim calcmode="lin" valueType="num">
                                      <p:cBhvr>
                                        <p:cTn id="165"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166" presetID="37" presetClass="entr" presetSubtype="0" fill="hold" nodeType="withEffect">
                                  <p:stCondLst>
                                    <p:cond delay="0"/>
                                  </p:stCondLst>
                                  <p:childTnLst>
                                    <p:set>
                                      <p:cBhvr>
                                        <p:cTn id="167" dur="1" fill="hold">
                                          <p:stCondLst>
                                            <p:cond delay="0"/>
                                          </p:stCondLst>
                                        </p:cTn>
                                        <p:tgtEl>
                                          <p:spTgt spid="22"/>
                                        </p:tgtEl>
                                        <p:attrNameLst>
                                          <p:attrName>style.visibility</p:attrName>
                                        </p:attrNameLst>
                                      </p:cBhvr>
                                      <p:to>
                                        <p:strVal val="visible"/>
                                      </p:to>
                                    </p:set>
                                    <p:animEffect transition="in" filter="fade">
                                      <p:cBhvr>
                                        <p:cTn id="168" dur="1000"/>
                                        <p:tgtEl>
                                          <p:spTgt spid="22"/>
                                        </p:tgtEl>
                                      </p:cBhvr>
                                    </p:animEffect>
                                    <p:anim calcmode="lin" valueType="num">
                                      <p:cBhvr>
                                        <p:cTn id="169" dur="1000" fill="hold"/>
                                        <p:tgtEl>
                                          <p:spTgt spid="22"/>
                                        </p:tgtEl>
                                        <p:attrNameLst>
                                          <p:attrName>ppt_x</p:attrName>
                                        </p:attrNameLst>
                                      </p:cBhvr>
                                      <p:tavLst>
                                        <p:tav tm="0">
                                          <p:val>
                                            <p:strVal val="#ppt_x"/>
                                          </p:val>
                                        </p:tav>
                                        <p:tav tm="100000">
                                          <p:val>
                                            <p:strVal val="#ppt_x"/>
                                          </p:val>
                                        </p:tav>
                                      </p:tavLst>
                                    </p:anim>
                                    <p:anim calcmode="lin" valueType="num">
                                      <p:cBhvr>
                                        <p:cTn id="170" dur="900" decel="100000" fill="hold"/>
                                        <p:tgtEl>
                                          <p:spTgt spid="22"/>
                                        </p:tgtEl>
                                        <p:attrNameLst>
                                          <p:attrName>ppt_y</p:attrName>
                                        </p:attrNameLst>
                                      </p:cBhvr>
                                      <p:tavLst>
                                        <p:tav tm="0">
                                          <p:val>
                                            <p:strVal val="#ppt_y+1"/>
                                          </p:val>
                                        </p:tav>
                                        <p:tav tm="100000">
                                          <p:val>
                                            <p:strVal val="#ppt_y-.03"/>
                                          </p:val>
                                        </p:tav>
                                      </p:tavLst>
                                    </p:anim>
                                    <p:anim calcmode="lin" valueType="num">
                                      <p:cBhvr>
                                        <p:cTn id="171"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172" presetID="37" presetClass="entr" presetSubtype="0" fill="hold" nodeType="withEffect">
                                  <p:stCondLst>
                                    <p:cond delay="0"/>
                                  </p:stCondLst>
                                  <p:childTnLst>
                                    <p:set>
                                      <p:cBhvr>
                                        <p:cTn id="173" dur="1" fill="hold">
                                          <p:stCondLst>
                                            <p:cond delay="0"/>
                                          </p:stCondLst>
                                        </p:cTn>
                                        <p:tgtEl>
                                          <p:spTgt spid="23"/>
                                        </p:tgtEl>
                                        <p:attrNameLst>
                                          <p:attrName>style.visibility</p:attrName>
                                        </p:attrNameLst>
                                      </p:cBhvr>
                                      <p:to>
                                        <p:strVal val="visible"/>
                                      </p:to>
                                    </p:set>
                                    <p:animEffect transition="in" filter="fade">
                                      <p:cBhvr>
                                        <p:cTn id="174" dur="1000"/>
                                        <p:tgtEl>
                                          <p:spTgt spid="23"/>
                                        </p:tgtEl>
                                      </p:cBhvr>
                                    </p:animEffect>
                                    <p:anim calcmode="lin" valueType="num">
                                      <p:cBhvr>
                                        <p:cTn id="175" dur="1000" fill="hold"/>
                                        <p:tgtEl>
                                          <p:spTgt spid="23"/>
                                        </p:tgtEl>
                                        <p:attrNameLst>
                                          <p:attrName>ppt_x</p:attrName>
                                        </p:attrNameLst>
                                      </p:cBhvr>
                                      <p:tavLst>
                                        <p:tav tm="0">
                                          <p:val>
                                            <p:strVal val="#ppt_x"/>
                                          </p:val>
                                        </p:tav>
                                        <p:tav tm="100000">
                                          <p:val>
                                            <p:strVal val="#ppt_x"/>
                                          </p:val>
                                        </p:tav>
                                      </p:tavLst>
                                    </p:anim>
                                    <p:anim calcmode="lin" valueType="num">
                                      <p:cBhvr>
                                        <p:cTn id="176" dur="900" decel="100000" fill="hold"/>
                                        <p:tgtEl>
                                          <p:spTgt spid="23"/>
                                        </p:tgtEl>
                                        <p:attrNameLst>
                                          <p:attrName>ppt_y</p:attrName>
                                        </p:attrNameLst>
                                      </p:cBhvr>
                                      <p:tavLst>
                                        <p:tav tm="0">
                                          <p:val>
                                            <p:strVal val="#ppt_y+1"/>
                                          </p:val>
                                        </p:tav>
                                        <p:tav tm="100000">
                                          <p:val>
                                            <p:strVal val="#ppt_y-.03"/>
                                          </p:val>
                                        </p:tav>
                                      </p:tavLst>
                                    </p:anim>
                                    <p:anim calcmode="lin" valueType="num">
                                      <p:cBhvr>
                                        <p:cTn id="177"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par>
                    <p:cTn id="178" fill="hold">
                      <p:stCondLst>
                        <p:cond delay="indefinite"/>
                      </p:stCondLst>
                      <p:childTnLst>
                        <p:par>
                          <p:cTn id="179" fill="hold">
                            <p:stCondLst>
                              <p:cond delay="0"/>
                            </p:stCondLst>
                            <p:childTnLst>
                              <p:par>
                                <p:cTn id="180" presetID="38" presetClass="entr" presetSubtype="0" accel="50000" fill="hold" grpId="0" nodeType="clickEffect">
                                  <p:stCondLst>
                                    <p:cond delay="0"/>
                                  </p:stCondLst>
                                  <p:iterate type="lt">
                                    <p:tmPct val="50000"/>
                                  </p:iterate>
                                  <p:childTnLst>
                                    <p:set>
                                      <p:cBhvr>
                                        <p:cTn id="181" dur="1" fill="hold">
                                          <p:stCondLst>
                                            <p:cond delay="0"/>
                                          </p:stCondLst>
                                        </p:cTn>
                                        <p:tgtEl>
                                          <p:spTgt spid="32"/>
                                        </p:tgtEl>
                                        <p:attrNameLst>
                                          <p:attrName>style.visibility</p:attrName>
                                        </p:attrNameLst>
                                      </p:cBhvr>
                                      <p:to>
                                        <p:strVal val="visible"/>
                                      </p:to>
                                    </p:set>
                                    <p:set>
                                      <p:cBhvr>
                                        <p:cTn id="182" dur="455" fill="hold">
                                          <p:stCondLst>
                                            <p:cond delay="0"/>
                                          </p:stCondLst>
                                        </p:cTn>
                                        <p:tgtEl>
                                          <p:spTgt spid="32"/>
                                        </p:tgtEl>
                                        <p:attrNameLst>
                                          <p:attrName>style.rotation</p:attrName>
                                        </p:attrNameLst>
                                      </p:cBhvr>
                                      <p:to>
                                        <p:strVal val="-45.0"/>
                                      </p:to>
                                    </p:set>
                                    <p:anim calcmode="lin" valueType="num">
                                      <p:cBhvr>
                                        <p:cTn id="183" dur="455" fill="hold">
                                          <p:stCondLst>
                                            <p:cond delay="455"/>
                                          </p:stCondLst>
                                        </p:cTn>
                                        <p:tgtEl>
                                          <p:spTgt spid="32"/>
                                        </p:tgtEl>
                                        <p:attrNameLst>
                                          <p:attrName>style.rotation</p:attrName>
                                        </p:attrNameLst>
                                      </p:cBhvr>
                                      <p:tavLst>
                                        <p:tav tm="0">
                                          <p:val>
                                            <p:fltVal val="-45"/>
                                          </p:val>
                                        </p:tav>
                                        <p:tav tm="69900">
                                          <p:val>
                                            <p:fltVal val="45"/>
                                          </p:val>
                                        </p:tav>
                                        <p:tav tm="100000">
                                          <p:val>
                                            <p:fltVal val="0"/>
                                          </p:val>
                                        </p:tav>
                                      </p:tavLst>
                                    </p:anim>
                                    <p:anim calcmode="lin" valueType="num">
                                      <p:cBhvr>
                                        <p:cTn id="184" dur="455" fill="hold">
                                          <p:stCondLst>
                                            <p:cond delay="0"/>
                                          </p:stCondLst>
                                        </p:cTn>
                                        <p:tgtEl>
                                          <p:spTgt spid="32"/>
                                        </p:tgtEl>
                                        <p:attrNameLst>
                                          <p:attrName>ppt_y</p:attrName>
                                        </p:attrNameLst>
                                      </p:cBhvr>
                                      <p:tavLst>
                                        <p:tav tm="0">
                                          <p:val>
                                            <p:strVal val="#ppt_y-1"/>
                                          </p:val>
                                        </p:tav>
                                        <p:tav tm="100000">
                                          <p:val>
                                            <p:strVal val="#ppt_y-(0.354*#ppt_w-0.172*#ppt_h)"/>
                                          </p:val>
                                        </p:tav>
                                      </p:tavLst>
                                    </p:anim>
                                    <p:anim calcmode="lin" valueType="num">
                                      <p:cBhvr>
                                        <p:cTn id="185" dur="156" decel="50000" autoRev="1" fill="hold">
                                          <p:stCondLst>
                                            <p:cond delay="455"/>
                                          </p:stCondLst>
                                        </p:cTn>
                                        <p:tgtEl>
                                          <p:spTgt spid="32"/>
                                        </p:tgtEl>
                                        <p:attrNameLst>
                                          <p:attrName>ppt_y</p:attrName>
                                        </p:attrNameLst>
                                      </p:cBhvr>
                                      <p:tavLst>
                                        <p:tav tm="0">
                                          <p:val>
                                            <p:strVal val="#ppt_y-(0.354*#ppt_w-0.172*#ppt_h)"/>
                                          </p:val>
                                        </p:tav>
                                        <p:tav tm="100000">
                                          <p:val>
                                            <p:strVal val="#ppt_y-(0.354*#ppt_w-0.172*#ppt_h)-#ppt_h/2"/>
                                          </p:val>
                                        </p:tav>
                                      </p:tavLst>
                                    </p:anim>
                                    <p:anim calcmode="lin" valueType="num">
                                      <p:cBhvr>
                                        <p:cTn id="186" dur="136" fill="hold">
                                          <p:stCondLst>
                                            <p:cond delay="864"/>
                                          </p:stCondLst>
                                        </p:cTn>
                                        <p:tgtEl>
                                          <p:spTgt spid="32"/>
                                        </p:tgtEl>
                                        <p:attrNameLst>
                                          <p:attrName>ppt_y</p:attrName>
                                        </p:attrNameLst>
                                      </p:cBhvr>
                                      <p:tavLst>
                                        <p:tav tm="0">
                                          <p:val>
                                            <p:strVal val="#ppt_y-(0.354*#ppt_w-0.172*#ppt_h)"/>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38" presetClass="entr" presetSubtype="0" accel="50000" fill="hold" grpId="0" nodeType="clickEffect">
                                  <p:stCondLst>
                                    <p:cond delay="0"/>
                                  </p:stCondLst>
                                  <p:iterate type="lt">
                                    <p:tmPct val="50000"/>
                                  </p:iterate>
                                  <p:childTnLst>
                                    <p:set>
                                      <p:cBhvr>
                                        <p:cTn id="190" dur="1" fill="hold">
                                          <p:stCondLst>
                                            <p:cond delay="0"/>
                                          </p:stCondLst>
                                        </p:cTn>
                                        <p:tgtEl>
                                          <p:spTgt spid="24"/>
                                        </p:tgtEl>
                                        <p:attrNameLst>
                                          <p:attrName>style.visibility</p:attrName>
                                        </p:attrNameLst>
                                      </p:cBhvr>
                                      <p:to>
                                        <p:strVal val="visible"/>
                                      </p:to>
                                    </p:set>
                                    <p:set>
                                      <p:cBhvr>
                                        <p:cTn id="191" dur="455" fill="hold">
                                          <p:stCondLst>
                                            <p:cond delay="0"/>
                                          </p:stCondLst>
                                        </p:cTn>
                                        <p:tgtEl>
                                          <p:spTgt spid="24"/>
                                        </p:tgtEl>
                                        <p:attrNameLst>
                                          <p:attrName>style.rotation</p:attrName>
                                        </p:attrNameLst>
                                      </p:cBhvr>
                                      <p:to>
                                        <p:strVal val="-45.0"/>
                                      </p:to>
                                    </p:set>
                                    <p:anim calcmode="lin" valueType="num">
                                      <p:cBhvr>
                                        <p:cTn id="192" dur="455" fill="hold">
                                          <p:stCondLst>
                                            <p:cond delay="455"/>
                                          </p:stCondLst>
                                        </p:cTn>
                                        <p:tgtEl>
                                          <p:spTgt spid="24"/>
                                        </p:tgtEl>
                                        <p:attrNameLst>
                                          <p:attrName>style.rotation</p:attrName>
                                        </p:attrNameLst>
                                      </p:cBhvr>
                                      <p:tavLst>
                                        <p:tav tm="0">
                                          <p:val>
                                            <p:fltVal val="-45"/>
                                          </p:val>
                                        </p:tav>
                                        <p:tav tm="69900">
                                          <p:val>
                                            <p:fltVal val="45"/>
                                          </p:val>
                                        </p:tav>
                                        <p:tav tm="100000">
                                          <p:val>
                                            <p:fltVal val="0"/>
                                          </p:val>
                                        </p:tav>
                                      </p:tavLst>
                                    </p:anim>
                                    <p:anim calcmode="lin" valueType="num">
                                      <p:cBhvr>
                                        <p:cTn id="193" dur="455" fill="hold">
                                          <p:stCondLst>
                                            <p:cond delay="0"/>
                                          </p:stCondLst>
                                        </p:cTn>
                                        <p:tgtEl>
                                          <p:spTgt spid="24"/>
                                        </p:tgtEl>
                                        <p:attrNameLst>
                                          <p:attrName>ppt_y</p:attrName>
                                        </p:attrNameLst>
                                      </p:cBhvr>
                                      <p:tavLst>
                                        <p:tav tm="0">
                                          <p:val>
                                            <p:strVal val="#ppt_y-1"/>
                                          </p:val>
                                        </p:tav>
                                        <p:tav tm="100000">
                                          <p:val>
                                            <p:strVal val="#ppt_y-(0.354*#ppt_w-0.172*#ppt_h)"/>
                                          </p:val>
                                        </p:tav>
                                      </p:tavLst>
                                    </p:anim>
                                    <p:anim calcmode="lin" valueType="num">
                                      <p:cBhvr>
                                        <p:cTn id="194" dur="156" decel="50000" autoRev="1" fill="hold">
                                          <p:stCondLst>
                                            <p:cond delay="455"/>
                                          </p:stCondLst>
                                        </p:cTn>
                                        <p:tgtEl>
                                          <p:spTgt spid="24"/>
                                        </p:tgtEl>
                                        <p:attrNameLst>
                                          <p:attrName>ppt_y</p:attrName>
                                        </p:attrNameLst>
                                      </p:cBhvr>
                                      <p:tavLst>
                                        <p:tav tm="0">
                                          <p:val>
                                            <p:strVal val="#ppt_y-(0.354*#ppt_w-0.172*#ppt_h)"/>
                                          </p:val>
                                        </p:tav>
                                        <p:tav tm="100000">
                                          <p:val>
                                            <p:strVal val="#ppt_y-(0.354*#ppt_w-0.172*#ppt_h)-#ppt_h/2"/>
                                          </p:val>
                                        </p:tav>
                                      </p:tavLst>
                                    </p:anim>
                                    <p:anim calcmode="lin" valueType="num">
                                      <p:cBhvr>
                                        <p:cTn id="195" dur="136" fill="hold">
                                          <p:stCondLst>
                                            <p:cond delay="864"/>
                                          </p:stCondLst>
                                        </p:cTn>
                                        <p:tgtEl>
                                          <p:spTgt spid="24"/>
                                        </p:tgtEl>
                                        <p:attrNameLst>
                                          <p:attrName>ppt_y</p:attrName>
                                        </p:attrNameLst>
                                      </p:cBhvr>
                                      <p:tavLst>
                                        <p:tav tm="0">
                                          <p:val>
                                            <p:strVal val="#ppt_y-(0.354*#ppt_w-0.172*#ppt_h)"/>
                                          </p:val>
                                        </p:tav>
                                        <p:tav tm="100000">
                                          <p:val>
                                            <p:strVal val="#ppt_y"/>
                                          </p:val>
                                        </p:tav>
                                      </p:tavLst>
                                    </p:anim>
                                  </p:childTnLst>
                                </p:cTn>
                              </p:par>
                            </p:childTnLst>
                          </p:cTn>
                        </p:par>
                      </p:childTnLst>
                    </p:cTn>
                  </p:par>
                  <p:par>
                    <p:cTn id="196" fill="hold">
                      <p:stCondLst>
                        <p:cond delay="indefinite"/>
                      </p:stCondLst>
                      <p:childTnLst>
                        <p:par>
                          <p:cTn id="197" fill="hold">
                            <p:stCondLst>
                              <p:cond delay="0"/>
                            </p:stCondLst>
                            <p:childTnLst>
                              <p:par>
                                <p:cTn id="198" presetID="37" presetClass="entr" presetSubtype="0" fill="hold" nodeType="clickEffect">
                                  <p:stCondLst>
                                    <p:cond delay="0"/>
                                  </p:stCondLst>
                                  <p:childTnLst>
                                    <p:set>
                                      <p:cBhvr>
                                        <p:cTn id="199" dur="1" fill="hold">
                                          <p:stCondLst>
                                            <p:cond delay="0"/>
                                          </p:stCondLst>
                                        </p:cTn>
                                        <p:tgtEl>
                                          <p:spTgt spid="8"/>
                                        </p:tgtEl>
                                        <p:attrNameLst>
                                          <p:attrName>style.visibility</p:attrName>
                                        </p:attrNameLst>
                                      </p:cBhvr>
                                      <p:to>
                                        <p:strVal val="visible"/>
                                      </p:to>
                                    </p:set>
                                    <p:animEffect transition="in" filter="fade">
                                      <p:cBhvr>
                                        <p:cTn id="200" dur="1000"/>
                                        <p:tgtEl>
                                          <p:spTgt spid="8"/>
                                        </p:tgtEl>
                                      </p:cBhvr>
                                    </p:animEffect>
                                    <p:anim calcmode="lin" valueType="num">
                                      <p:cBhvr>
                                        <p:cTn id="201" dur="1000" fill="hold"/>
                                        <p:tgtEl>
                                          <p:spTgt spid="8"/>
                                        </p:tgtEl>
                                        <p:attrNameLst>
                                          <p:attrName>ppt_x</p:attrName>
                                        </p:attrNameLst>
                                      </p:cBhvr>
                                      <p:tavLst>
                                        <p:tav tm="0">
                                          <p:val>
                                            <p:strVal val="#ppt_x"/>
                                          </p:val>
                                        </p:tav>
                                        <p:tav tm="100000">
                                          <p:val>
                                            <p:strVal val="#ppt_x"/>
                                          </p:val>
                                        </p:tav>
                                      </p:tavLst>
                                    </p:anim>
                                    <p:anim calcmode="lin" valueType="num">
                                      <p:cBhvr>
                                        <p:cTn id="202" dur="900" decel="100000" fill="hold"/>
                                        <p:tgtEl>
                                          <p:spTgt spid="8"/>
                                        </p:tgtEl>
                                        <p:attrNameLst>
                                          <p:attrName>ppt_y</p:attrName>
                                        </p:attrNameLst>
                                      </p:cBhvr>
                                      <p:tavLst>
                                        <p:tav tm="0">
                                          <p:val>
                                            <p:strVal val="#ppt_y+1"/>
                                          </p:val>
                                        </p:tav>
                                        <p:tav tm="100000">
                                          <p:val>
                                            <p:strVal val="#ppt_y-.03"/>
                                          </p:val>
                                        </p:tav>
                                      </p:tavLst>
                                    </p:anim>
                                    <p:anim calcmode="lin" valueType="num">
                                      <p:cBhvr>
                                        <p:cTn id="203"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04" presetID="37" presetClass="entr" presetSubtype="0" fill="hold" nodeType="withEffect">
                                  <p:stCondLst>
                                    <p:cond delay="0"/>
                                  </p:stCondLst>
                                  <p:childTnLst>
                                    <p:set>
                                      <p:cBhvr>
                                        <p:cTn id="205" dur="1" fill="hold">
                                          <p:stCondLst>
                                            <p:cond delay="0"/>
                                          </p:stCondLst>
                                        </p:cTn>
                                        <p:tgtEl>
                                          <p:spTgt spid="25"/>
                                        </p:tgtEl>
                                        <p:attrNameLst>
                                          <p:attrName>style.visibility</p:attrName>
                                        </p:attrNameLst>
                                      </p:cBhvr>
                                      <p:to>
                                        <p:strVal val="visible"/>
                                      </p:to>
                                    </p:set>
                                    <p:animEffect transition="in" filter="fade">
                                      <p:cBhvr>
                                        <p:cTn id="206" dur="1000"/>
                                        <p:tgtEl>
                                          <p:spTgt spid="25"/>
                                        </p:tgtEl>
                                      </p:cBhvr>
                                    </p:animEffect>
                                    <p:anim calcmode="lin" valueType="num">
                                      <p:cBhvr>
                                        <p:cTn id="207" dur="1000" fill="hold"/>
                                        <p:tgtEl>
                                          <p:spTgt spid="25"/>
                                        </p:tgtEl>
                                        <p:attrNameLst>
                                          <p:attrName>ppt_x</p:attrName>
                                        </p:attrNameLst>
                                      </p:cBhvr>
                                      <p:tavLst>
                                        <p:tav tm="0">
                                          <p:val>
                                            <p:strVal val="#ppt_x"/>
                                          </p:val>
                                        </p:tav>
                                        <p:tav tm="100000">
                                          <p:val>
                                            <p:strVal val="#ppt_x"/>
                                          </p:val>
                                        </p:tav>
                                      </p:tavLst>
                                    </p:anim>
                                    <p:anim calcmode="lin" valueType="num">
                                      <p:cBhvr>
                                        <p:cTn id="208" dur="900" decel="100000" fill="hold"/>
                                        <p:tgtEl>
                                          <p:spTgt spid="25"/>
                                        </p:tgtEl>
                                        <p:attrNameLst>
                                          <p:attrName>ppt_y</p:attrName>
                                        </p:attrNameLst>
                                      </p:cBhvr>
                                      <p:tavLst>
                                        <p:tav tm="0">
                                          <p:val>
                                            <p:strVal val="#ppt_y+1"/>
                                          </p:val>
                                        </p:tav>
                                        <p:tav tm="100000">
                                          <p:val>
                                            <p:strVal val="#ppt_y-.03"/>
                                          </p:val>
                                        </p:tav>
                                      </p:tavLst>
                                    </p:anim>
                                    <p:anim calcmode="lin" valueType="num">
                                      <p:cBhvr>
                                        <p:cTn id="209"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par>
                                <p:cTn id="210" presetID="37" presetClass="entr" presetSubtype="0" fill="hold" nodeType="withEffect">
                                  <p:stCondLst>
                                    <p:cond delay="0"/>
                                  </p:stCondLst>
                                  <p:childTnLst>
                                    <p:set>
                                      <p:cBhvr>
                                        <p:cTn id="211" dur="1" fill="hold">
                                          <p:stCondLst>
                                            <p:cond delay="0"/>
                                          </p:stCondLst>
                                        </p:cTn>
                                        <p:tgtEl>
                                          <p:spTgt spid="26"/>
                                        </p:tgtEl>
                                        <p:attrNameLst>
                                          <p:attrName>style.visibility</p:attrName>
                                        </p:attrNameLst>
                                      </p:cBhvr>
                                      <p:to>
                                        <p:strVal val="visible"/>
                                      </p:to>
                                    </p:set>
                                    <p:animEffect transition="in" filter="fade">
                                      <p:cBhvr>
                                        <p:cTn id="212" dur="1000"/>
                                        <p:tgtEl>
                                          <p:spTgt spid="26"/>
                                        </p:tgtEl>
                                      </p:cBhvr>
                                    </p:animEffect>
                                    <p:anim calcmode="lin" valueType="num">
                                      <p:cBhvr>
                                        <p:cTn id="213" dur="1000" fill="hold"/>
                                        <p:tgtEl>
                                          <p:spTgt spid="26"/>
                                        </p:tgtEl>
                                        <p:attrNameLst>
                                          <p:attrName>ppt_x</p:attrName>
                                        </p:attrNameLst>
                                      </p:cBhvr>
                                      <p:tavLst>
                                        <p:tav tm="0">
                                          <p:val>
                                            <p:strVal val="#ppt_x"/>
                                          </p:val>
                                        </p:tav>
                                        <p:tav tm="100000">
                                          <p:val>
                                            <p:strVal val="#ppt_x"/>
                                          </p:val>
                                        </p:tav>
                                      </p:tavLst>
                                    </p:anim>
                                    <p:anim calcmode="lin" valueType="num">
                                      <p:cBhvr>
                                        <p:cTn id="214" dur="900" decel="100000" fill="hold"/>
                                        <p:tgtEl>
                                          <p:spTgt spid="26"/>
                                        </p:tgtEl>
                                        <p:attrNameLst>
                                          <p:attrName>ppt_y</p:attrName>
                                        </p:attrNameLst>
                                      </p:cBhvr>
                                      <p:tavLst>
                                        <p:tav tm="0">
                                          <p:val>
                                            <p:strVal val="#ppt_y+1"/>
                                          </p:val>
                                        </p:tav>
                                        <p:tav tm="100000">
                                          <p:val>
                                            <p:strVal val="#ppt_y-.03"/>
                                          </p:val>
                                        </p:tav>
                                      </p:tavLst>
                                    </p:anim>
                                    <p:anim calcmode="lin" valueType="num">
                                      <p:cBhvr>
                                        <p:cTn id="215"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childTnLst>
                          </p:cTn>
                        </p:par>
                      </p:childTnLst>
                    </p:cTn>
                  </p:par>
                  <p:par>
                    <p:cTn id="216" fill="hold">
                      <p:stCondLst>
                        <p:cond delay="indefinite"/>
                      </p:stCondLst>
                      <p:childTnLst>
                        <p:par>
                          <p:cTn id="217" fill="hold">
                            <p:stCondLst>
                              <p:cond delay="0"/>
                            </p:stCondLst>
                            <p:childTnLst>
                              <p:par>
                                <p:cTn id="218" presetID="38" presetClass="entr" presetSubtype="0" accel="50000" fill="hold" grpId="0" nodeType="clickEffect">
                                  <p:stCondLst>
                                    <p:cond delay="0"/>
                                  </p:stCondLst>
                                  <p:iterate type="lt">
                                    <p:tmPct val="50000"/>
                                  </p:iterate>
                                  <p:childTnLst>
                                    <p:set>
                                      <p:cBhvr>
                                        <p:cTn id="219" dur="1" fill="hold">
                                          <p:stCondLst>
                                            <p:cond delay="0"/>
                                          </p:stCondLst>
                                        </p:cTn>
                                        <p:tgtEl>
                                          <p:spTgt spid="31"/>
                                        </p:tgtEl>
                                        <p:attrNameLst>
                                          <p:attrName>style.visibility</p:attrName>
                                        </p:attrNameLst>
                                      </p:cBhvr>
                                      <p:to>
                                        <p:strVal val="visible"/>
                                      </p:to>
                                    </p:set>
                                    <p:set>
                                      <p:cBhvr>
                                        <p:cTn id="220" dur="455" fill="hold">
                                          <p:stCondLst>
                                            <p:cond delay="0"/>
                                          </p:stCondLst>
                                        </p:cTn>
                                        <p:tgtEl>
                                          <p:spTgt spid="31"/>
                                        </p:tgtEl>
                                        <p:attrNameLst>
                                          <p:attrName>style.rotation</p:attrName>
                                        </p:attrNameLst>
                                      </p:cBhvr>
                                      <p:to>
                                        <p:strVal val="-45.0"/>
                                      </p:to>
                                    </p:set>
                                    <p:anim calcmode="lin" valueType="num">
                                      <p:cBhvr>
                                        <p:cTn id="221" dur="455" fill="hold">
                                          <p:stCondLst>
                                            <p:cond delay="455"/>
                                          </p:stCondLst>
                                        </p:cTn>
                                        <p:tgtEl>
                                          <p:spTgt spid="31"/>
                                        </p:tgtEl>
                                        <p:attrNameLst>
                                          <p:attrName>style.rotation</p:attrName>
                                        </p:attrNameLst>
                                      </p:cBhvr>
                                      <p:tavLst>
                                        <p:tav tm="0">
                                          <p:val>
                                            <p:fltVal val="-45"/>
                                          </p:val>
                                        </p:tav>
                                        <p:tav tm="69900">
                                          <p:val>
                                            <p:fltVal val="45"/>
                                          </p:val>
                                        </p:tav>
                                        <p:tav tm="100000">
                                          <p:val>
                                            <p:fltVal val="0"/>
                                          </p:val>
                                        </p:tav>
                                      </p:tavLst>
                                    </p:anim>
                                    <p:anim calcmode="lin" valueType="num">
                                      <p:cBhvr>
                                        <p:cTn id="222" dur="455" fill="hold">
                                          <p:stCondLst>
                                            <p:cond delay="0"/>
                                          </p:stCondLst>
                                        </p:cTn>
                                        <p:tgtEl>
                                          <p:spTgt spid="31"/>
                                        </p:tgtEl>
                                        <p:attrNameLst>
                                          <p:attrName>ppt_y</p:attrName>
                                        </p:attrNameLst>
                                      </p:cBhvr>
                                      <p:tavLst>
                                        <p:tav tm="0">
                                          <p:val>
                                            <p:strVal val="#ppt_y-1"/>
                                          </p:val>
                                        </p:tav>
                                        <p:tav tm="100000">
                                          <p:val>
                                            <p:strVal val="#ppt_y-(0.354*#ppt_w-0.172*#ppt_h)"/>
                                          </p:val>
                                        </p:tav>
                                      </p:tavLst>
                                    </p:anim>
                                    <p:anim calcmode="lin" valueType="num">
                                      <p:cBhvr>
                                        <p:cTn id="223" dur="156" decel="50000" autoRev="1" fill="hold">
                                          <p:stCondLst>
                                            <p:cond delay="455"/>
                                          </p:stCondLst>
                                        </p:cTn>
                                        <p:tgtEl>
                                          <p:spTgt spid="31"/>
                                        </p:tgtEl>
                                        <p:attrNameLst>
                                          <p:attrName>ppt_y</p:attrName>
                                        </p:attrNameLst>
                                      </p:cBhvr>
                                      <p:tavLst>
                                        <p:tav tm="0">
                                          <p:val>
                                            <p:strVal val="#ppt_y-(0.354*#ppt_w-0.172*#ppt_h)"/>
                                          </p:val>
                                        </p:tav>
                                        <p:tav tm="100000">
                                          <p:val>
                                            <p:strVal val="#ppt_y-(0.354*#ppt_w-0.172*#ppt_h)-#ppt_h/2"/>
                                          </p:val>
                                        </p:tav>
                                      </p:tavLst>
                                    </p:anim>
                                    <p:anim calcmode="lin" valueType="num">
                                      <p:cBhvr>
                                        <p:cTn id="224" dur="136" fill="hold">
                                          <p:stCondLst>
                                            <p:cond delay="864"/>
                                          </p:stCondLst>
                                        </p:cTn>
                                        <p:tgtEl>
                                          <p:spTgt spid="31"/>
                                        </p:tgtEl>
                                        <p:attrNameLst>
                                          <p:attrName>ppt_y</p:attrName>
                                        </p:attrNameLst>
                                      </p:cBhvr>
                                      <p:tavLst>
                                        <p:tav tm="0">
                                          <p:val>
                                            <p:strVal val="#ppt_y-(0.354*#ppt_w-0.172*#ppt_h)"/>
                                          </p:val>
                                        </p:tav>
                                        <p:tav tm="100000">
                                          <p:val>
                                            <p:strVal val="#ppt_y"/>
                                          </p:val>
                                        </p:tav>
                                      </p:tavLst>
                                    </p:anim>
                                  </p:childTnLst>
                                </p:cTn>
                              </p:par>
                            </p:childTnLst>
                          </p:cTn>
                        </p:par>
                      </p:childTnLst>
                    </p:cTn>
                  </p:par>
                  <p:par>
                    <p:cTn id="225" fill="hold">
                      <p:stCondLst>
                        <p:cond delay="indefinite"/>
                      </p:stCondLst>
                      <p:childTnLst>
                        <p:par>
                          <p:cTn id="226" fill="hold">
                            <p:stCondLst>
                              <p:cond delay="0"/>
                            </p:stCondLst>
                            <p:childTnLst>
                              <p:par>
                                <p:cTn id="227" presetID="38" presetClass="entr" presetSubtype="0" accel="50000" fill="hold" grpId="0" nodeType="clickEffect">
                                  <p:stCondLst>
                                    <p:cond delay="0"/>
                                  </p:stCondLst>
                                  <p:iterate type="lt">
                                    <p:tmPct val="50000"/>
                                  </p:iterate>
                                  <p:childTnLst>
                                    <p:set>
                                      <p:cBhvr>
                                        <p:cTn id="228" dur="1" fill="hold">
                                          <p:stCondLst>
                                            <p:cond delay="0"/>
                                          </p:stCondLst>
                                        </p:cTn>
                                        <p:tgtEl>
                                          <p:spTgt spid="27"/>
                                        </p:tgtEl>
                                        <p:attrNameLst>
                                          <p:attrName>style.visibility</p:attrName>
                                        </p:attrNameLst>
                                      </p:cBhvr>
                                      <p:to>
                                        <p:strVal val="visible"/>
                                      </p:to>
                                    </p:set>
                                    <p:set>
                                      <p:cBhvr>
                                        <p:cTn id="229" dur="455" fill="hold">
                                          <p:stCondLst>
                                            <p:cond delay="0"/>
                                          </p:stCondLst>
                                        </p:cTn>
                                        <p:tgtEl>
                                          <p:spTgt spid="27"/>
                                        </p:tgtEl>
                                        <p:attrNameLst>
                                          <p:attrName>style.rotation</p:attrName>
                                        </p:attrNameLst>
                                      </p:cBhvr>
                                      <p:to>
                                        <p:strVal val="-45.0"/>
                                      </p:to>
                                    </p:set>
                                    <p:anim calcmode="lin" valueType="num">
                                      <p:cBhvr>
                                        <p:cTn id="230" dur="455" fill="hold">
                                          <p:stCondLst>
                                            <p:cond delay="455"/>
                                          </p:stCondLst>
                                        </p:cTn>
                                        <p:tgtEl>
                                          <p:spTgt spid="27"/>
                                        </p:tgtEl>
                                        <p:attrNameLst>
                                          <p:attrName>style.rotation</p:attrName>
                                        </p:attrNameLst>
                                      </p:cBhvr>
                                      <p:tavLst>
                                        <p:tav tm="0">
                                          <p:val>
                                            <p:fltVal val="-45"/>
                                          </p:val>
                                        </p:tav>
                                        <p:tav tm="69900">
                                          <p:val>
                                            <p:fltVal val="45"/>
                                          </p:val>
                                        </p:tav>
                                        <p:tav tm="100000">
                                          <p:val>
                                            <p:fltVal val="0"/>
                                          </p:val>
                                        </p:tav>
                                      </p:tavLst>
                                    </p:anim>
                                    <p:anim calcmode="lin" valueType="num">
                                      <p:cBhvr>
                                        <p:cTn id="231" dur="455" fill="hold">
                                          <p:stCondLst>
                                            <p:cond delay="0"/>
                                          </p:stCondLst>
                                        </p:cTn>
                                        <p:tgtEl>
                                          <p:spTgt spid="27"/>
                                        </p:tgtEl>
                                        <p:attrNameLst>
                                          <p:attrName>ppt_y</p:attrName>
                                        </p:attrNameLst>
                                      </p:cBhvr>
                                      <p:tavLst>
                                        <p:tav tm="0">
                                          <p:val>
                                            <p:strVal val="#ppt_y-1"/>
                                          </p:val>
                                        </p:tav>
                                        <p:tav tm="100000">
                                          <p:val>
                                            <p:strVal val="#ppt_y-(0.354*#ppt_w-0.172*#ppt_h)"/>
                                          </p:val>
                                        </p:tav>
                                      </p:tavLst>
                                    </p:anim>
                                    <p:anim calcmode="lin" valueType="num">
                                      <p:cBhvr>
                                        <p:cTn id="232" dur="156" decel="50000" autoRev="1" fill="hold">
                                          <p:stCondLst>
                                            <p:cond delay="455"/>
                                          </p:stCondLst>
                                        </p:cTn>
                                        <p:tgtEl>
                                          <p:spTgt spid="27"/>
                                        </p:tgtEl>
                                        <p:attrNameLst>
                                          <p:attrName>ppt_y</p:attrName>
                                        </p:attrNameLst>
                                      </p:cBhvr>
                                      <p:tavLst>
                                        <p:tav tm="0">
                                          <p:val>
                                            <p:strVal val="#ppt_y-(0.354*#ppt_w-0.172*#ppt_h)"/>
                                          </p:val>
                                        </p:tav>
                                        <p:tav tm="100000">
                                          <p:val>
                                            <p:strVal val="#ppt_y-(0.354*#ppt_w-0.172*#ppt_h)-#ppt_h/2"/>
                                          </p:val>
                                        </p:tav>
                                      </p:tavLst>
                                    </p:anim>
                                    <p:anim calcmode="lin" valueType="num">
                                      <p:cBhvr>
                                        <p:cTn id="233" dur="136" fill="hold">
                                          <p:stCondLst>
                                            <p:cond delay="864"/>
                                          </p:stCondLst>
                                        </p:cTn>
                                        <p:tgtEl>
                                          <p:spTgt spid="27"/>
                                        </p:tgtEl>
                                        <p:attrNameLst>
                                          <p:attrName>ppt_y</p:attrName>
                                        </p:attrNameLst>
                                      </p:cBhvr>
                                      <p:tavLst>
                                        <p:tav tm="0">
                                          <p:val>
                                            <p:strVal val="#ppt_y-(0.354*#ppt_w-0.172*#ppt_h)"/>
                                          </p:val>
                                        </p:tav>
                                        <p:tav tm="100000">
                                          <p:val>
                                            <p:strVal val="#ppt_y"/>
                                          </p:val>
                                        </p:tav>
                                      </p:tavLst>
                                    </p:anim>
                                  </p:childTnLst>
                                </p:cTn>
                              </p:par>
                            </p:childTnLst>
                          </p:cTn>
                        </p:par>
                      </p:childTnLst>
                    </p:cTn>
                  </p:par>
                  <p:par>
                    <p:cTn id="234" fill="hold">
                      <p:stCondLst>
                        <p:cond delay="indefinite"/>
                      </p:stCondLst>
                      <p:childTnLst>
                        <p:par>
                          <p:cTn id="235" fill="hold">
                            <p:stCondLst>
                              <p:cond delay="0"/>
                            </p:stCondLst>
                            <p:childTnLst>
                              <p:par>
                                <p:cTn id="236" presetID="37" presetClass="entr" presetSubtype="0" fill="hold" nodeType="clickEffect">
                                  <p:stCondLst>
                                    <p:cond delay="0"/>
                                  </p:stCondLst>
                                  <p:childTnLst>
                                    <p:set>
                                      <p:cBhvr>
                                        <p:cTn id="237" dur="1" fill="hold">
                                          <p:stCondLst>
                                            <p:cond delay="0"/>
                                          </p:stCondLst>
                                        </p:cTn>
                                        <p:tgtEl>
                                          <p:spTgt spid="28"/>
                                        </p:tgtEl>
                                        <p:attrNameLst>
                                          <p:attrName>style.visibility</p:attrName>
                                        </p:attrNameLst>
                                      </p:cBhvr>
                                      <p:to>
                                        <p:strVal val="visible"/>
                                      </p:to>
                                    </p:set>
                                    <p:animEffect transition="in" filter="fade">
                                      <p:cBhvr>
                                        <p:cTn id="238" dur="1000"/>
                                        <p:tgtEl>
                                          <p:spTgt spid="28"/>
                                        </p:tgtEl>
                                      </p:cBhvr>
                                    </p:animEffect>
                                    <p:anim calcmode="lin" valueType="num">
                                      <p:cBhvr>
                                        <p:cTn id="239" dur="1000" fill="hold"/>
                                        <p:tgtEl>
                                          <p:spTgt spid="28"/>
                                        </p:tgtEl>
                                        <p:attrNameLst>
                                          <p:attrName>ppt_x</p:attrName>
                                        </p:attrNameLst>
                                      </p:cBhvr>
                                      <p:tavLst>
                                        <p:tav tm="0">
                                          <p:val>
                                            <p:strVal val="#ppt_x"/>
                                          </p:val>
                                        </p:tav>
                                        <p:tav tm="100000">
                                          <p:val>
                                            <p:strVal val="#ppt_x"/>
                                          </p:val>
                                        </p:tav>
                                      </p:tavLst>
                                    </p:anim>
                                    <p:anim calcmode="lin" valueType="num">
                                      <p:cBhvr>
                                        <p:cTn id="240" dur="900" decel="100000" fill="hold"/>
                                        <p:tgtEl>
                                          <p:spTgt spid="28"/>
                                        </p:tgtEl>
                                        <p:attrNameLst>
                                          <p:attrName>ppt_y</p:attrName>
                                        </p:attrNameLst>
                                      </p:cBhvr>
                                      <p:tavLst>
                                        <p:tav tm="0">
                                          <p:val>
                                            <p:strVal val="#ppt_y+1"/>
                                          </p:val>
                                        </p:tav>
                                        <p:tav tm="100000">
                                          <p:val>
                                            <p:strVal val="#ppt_y-.03"/>
                                          </p:val>
                                        </p:tav>
                                      </p:tavLst>
                                    </p:anim>
                                    <p:anim calcmode="lin" valueType="num">
                                      <p:cBhvr>
                                        <p:cTn id="241"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childTnLst>
                    </p:cTn>
                  </p:par>
                  <p:par>
                    <p:cTn id="242" fill="hold">
                      <p:stCondLst>
                        <p:cond delay="indefinite"/>
                      </p:stCondLst>
                      <p:childTnLst>
                        <p:par>
                          <p:cTn id="243" fill="hold">
                            <p:stCondLst>
                              <p:cond delay="0"/>
                            </p:stCondLst>
                            <p:childTnLst>
                              <p:par>
                                <p:cTn id="244" presetID="38" presetClass="entr" presetSubtype="0" accel="50000" fill="hold" grpId="0" nodeType="clickEffect">
                                  <p:stCondLst>
                                    <p:cond delay="0"/>
                                  </p:stCondLst>
                                  <p:iterate type="lt">
                                    <p:tmPct val="50000"/>
                                  </p:iterate>
                                  <p:childTnLst>
                                    <p:set>
                                      <p:cBhvr>
                                        <p:cTn id="245" dur="1" fill="hold">
                                          <p:stCondLst>
                                            <p:cond delay="0"/>
                                          </p:stCondLst>
                                        </p:cTn>
                                        <p:tgtEl>
                                          <p:spTgt spid="33"/>
                                        </p:tgtEl>
                                        <p:attrNameLst>
                                          <p:attrName>style.visibility</p:attrName>
                                        </p:attrNameLst>
                                      </p:cBhvr>
                                      <p:to>
                                        <p:strVal val="visible"/>
                                      </p:to>
                                    </p:set>
                                    <p:set>
                                      <p:cBhvr>
                                        <p:cTn id="246" dur="455" fill="hold">
                                          <p:stCondLst>
                                            <p:cond delay="0"/>
                                          </p:stCondLst>
                                        </p:cTn>
                                        <p:tgtEl>
                                          <p:spTgt spid="33"/>
                                        </p:tgtEl>
                                        <p:attrNameLst>
                                          <p:attrName>style.rotation</p:attrName>
                                        </p:attrNameLst>
                                      </p:cBhvr>
                                      <p:to>
                                        <p:strVal val="-45.0"/>
                                      </p:to>
                                    </p:set>
                                    <p:anim calcmode="lin" valueType="num">
                                      <p:cBhvr>
                                        <p:cTn id="247" dur="455" fill="hold">
                                          <p:stCondLst>
                                            <p:cond delay="455"/>
                                          </p:stCondLst>
                                        </p:cTn>
                                        <p:tgtEl>
                                          <p:spTgt spid="33"/>
                                        </p:tgtEl>
                                        <p:attrNameLst>
                                          <p:attrName>style.rotation</p:attrName>
                                        </p:attrNameLst>
                                      </p:cBhvr>
                                      <p:tavLst>
                                        <p:tav tm="0">
                                          <p:val>
                                            <p:fltVal val="-45"/>
                                          </p:val>
                                        </p:tav>
                                        <p:tav tm="69900">
                                          <p:val>
                                            <p:fltVal val="45"/>
                                          </p:val>
                                        </p:tav>
                                        <p:tav tm="100000">
                                          <p:val>
                                            <p:fltVal val="0"/>
                                          </p:val>
                                        </p:tav>
                                      </p:tavLst>
                                    </p:anim>
                                    <p:anim calcmode="lin" valueType="num">
                                      <p:cBhvr>
                                        <p:cTn id="248" dur="455" fill="hold">
                                          <p:stCondLst>
                                            <p:cond delay="0"/>
                                          </p:stCondLst>
                                        </p:cTn>
                                        <p:tgtEl>
                                          <p:spTgt spid="33"/>
                                        </p:tgtEl>
                                        <p:attrNameLst>
                                          <p:attrName>ppt_y</p:attrName>
                                        </p:attrNameLst>
                                      </p:cBhvr>
                                      <p:tavLst>
                                        <p:tav tm="0">
                                          <p:val>
                                            <p:strVal val="#ppt_y-1"/>
                                          </p:val>
                                        </p:tav>
                                        <p:tav tm="100000">
                                          <p:val>
                                            <p:strVal val="#ppt_y-(0.354*#ppt_w-0.172*#ppt_h)"/>
                                          </p:val>
                                        </p:tav>
                                      </p:tavLst>
                                    </p:anim>
                                    <p:anim calcmode="lin" valueType="num">
                                      <p:cBhvr>
                                        <p:cTn id="249" dur="156" decel="50000" autoRev="1" fill="hold">
                                          <p:stCondLst>
                                            <p:cond delay="455"/>
                                          </p:stCondLst>
                                        </p:cTn>
                                        <p:tgtEl>
                                          <p:spTgt spid="33"/>
                                        </p:tgtEl>
                                        <p:attrNameLst>
                                          <p:attrName>ppt_y</p:attrName>
                                        </p:attrNameLst>
                                      </p:cBhvr>
                                      <p:tavLst>
                                        <p:tav tm="0">
                                          <p:val>
                                            <p:strVal val="#ppt_y-(0.354*#ppt_w-0.172*#ppt_h)"/>
                                          </p:val>
                                        </p:tav>
                                        <p:tav tm="100000">
                                          <p:val>
                                            <p:strVal val="#ppt_y-(0.354*#ppt_w-0.172*#ppt_h)-#ppt_h/2"/>
                                          </p:val>
                                        </p:tav>
                                      </p:tavLst>
                                    </p:anim>
                                    <p:anim calcmode="lin" valueType="num">
                                      <p:cBhvr>
                                        <p:cTn id="250" dur="136" fill="hold">
                                          <p:stCondLst>
                                            <p:cond delay="864"/>
                                          </p:stCondLst>
                                        </p:cTn>
                                        <p:tgtEl>
                                          <p:spTgt spid="33"/>
                                        </p:tgtEl>
                                        <p:attrNameLst>
                                          <p:attrName>ppt_y</p:attrName>
                                        </p:attrNameLst>
                                      </p:cBhvr>
                                      <p:tavLst>
                                        <p:tav tm="0">
                                          <p:val>
                                            <p:strVal val="#ppt_y-(0.354*#ppt_w-0.172*#ppt_h)"/>
                                          </p:val>
                                        </p:tav>
                                        <p:tav tm="100000">
                                          <p:val>
                                            <p:strVal val="#ppt_y"/>
                                          </p:val>
                                        </p:tav>
                                      </p:tavLst>
                                    </p:anim>
                                  </p:childTnLst>
                                </p:cTn>
                              </p:par>
                            </p:childTnLst>
                          </p:cTn>
                        </p:par>
                      </p:childTnLst>
                    </p:cTn>
                  </p:par>
                  <p:par>
                    <p:cTn id="251" fill="hold">
                      <p:stCondLst>
                        <p:cond delay="indefinite"/>
                      </p:stCondLst>
                      <p:childTnLst>
                        <p:par>
                          <p:cTn id="252" fill="hold">
                            <p:stCondLst>
                              <p:cond delay="0"/>
                            </p:stCondLst>
                            <p:childTnLst>
                              <p:par>
                                <p:cTn id="253" presetID="38" presetClass="entr" presetSubtype="0" accel="50000" fill="hold" grpId="0" nodeType="clickEffect">
                                  <p:stCondLst>
                                    <p:cond delay="0"/>
                                  </p:stCondLst>
                                  <p:iterate type="lt">
                                    <p:tmPct val="50000"/>
                                  </p:iterate>
                                  <p:childTnLst>
                                    <p:set>
                                      <p:cBhvr>
                                        <p:cTn id="254" dur="1" fill="hold">
                                          <p:stCondLst>
                                            <p:cond delay="0"/>
                                          </p:stCondLst>
                                        </p:cTn>
                                        <p:tgtEl>
                                          <p:spTgt spid="37"/>
                                        </p:tgtEl>
                                        <p:attrNameLst>
                                          <p:attrName>style.visibility</p:attrName>
                                        </p:attrNameLst>
                                      </p:cBhvr>
                                      <p:to>
                                        <p:strVal val="visible"/>
                                      </p:to>
                                    </p:set>
                                    <p:set>
                                      <p:cBhvr>
                                        <p:cTn id="255" dur="455" fill="hold">
                                          <p:stCondLst>
                                            <p:cond delay="0"/>
                                          </p:stCondLst>
                                        </p:cTn>
                                        <p:tgtEl>
                                          <p:spTgt spid="37"/>
                                        </p:tgtEl>
                                        <p:attrNameLst>
                                          <p:attrName>style.rotation</p:attrName>
                                        </p:attrNameLst>
                                      </p:cBhvr>
                                      <p:to>
                                        <p:strVal val="-45.0"/>
                                      </p:to>
                                    </p:set>
                                    <p:anim calcmode="lin" valueType="num">
                                      <p:cBhvr>
                                        <p:cTn id="256" dur="455" fill="hold">
                                          <p:stCondLst>
                                            <p:cond delay="455"/>
                                          </p:stCondLst>
                                        </p:cTn>
                                        <p:tgtEl>
                                          <p:spTgt spid="37"/>
                                        </p:tgtEl>
                                        <p:attrNameLst>
                                          <p:attrName>style.rotation</p:attrName>
                                        </p:attrNameLst>
                                      </p:cBhvr>
                                      <p:tavLst>
                                        <p:tav tm="0">
                                          <p:val>
                                            <p:fltVal val="-45"/>
                                          </p:val>
                                        </p:tav>
                                        <p:tav tm="69900">
                                          <p:val>
                                            <p:fltVal val="45"/>
                                          </p:val>
                                        </p:tav>
                                        <p:tav tm="100000">
                                          <p:val>
                                            <p:fltVal val="0"/>
                                          </p:val>
                                        </p:tav>
                                      </p:tavLst>
                                    </p:anim>
                                    <p:anim calcmode="lin" valueType="num">
                                      <p:cBhvr>
                                        <p:cTn id="257" dur="455" fill="hold">
                                          <p:stCondLst>
                                            <p:cond delay="0"/>
                                          </p:stCondLst>
                                        </p:cTn>
                                        <p:tgtEl>
                                          <p:spTgt spid="37"/>
                                        </p:tgtEl>
                                        <p:attrNameLst>
                                          <p:attrName>ppt_y</p:attrName>
                                        </p:attrNameLst>
                                      </p:cBhvr>
                                      <p:tavLst>
                                        <p:tav tm="0">
                                          <p:val>
                                            <p:strVal val="#ppt_y-1"/>
                                          </p:val>
                                        </p:tav>
                                        <p:tav tm="100000">
                                          <p:val>
                                            <p:strVal val="#ppt_y-(0.354*#ppt_w-0.172*#ppt_h)"/>
                                          </p:val>
                                        </p:tav>
                                      </p:tavLst>
                                    </p:anim>
                                    <p:anim calcmode="lin" valueType="num">
                                      <p:cBhvr>
                                        <p:cTn id="258" dur="156" decel="50000" autoRev="1" fill="hold">
                                          <p:stCondLst>
                                            <p:cond delay="455"/>
                                          </p:stCondLst>
                                        </p:cTn>
                                        <p:tgtEl>
                                          <p:spTgt spid="37"/>
                                        </p:tgtEl>
                                        <p:attrNameLst>
                                          <p:attrName>ppt_y</p:attrName>
                                        </p:attrNameLst>
                                      </p:cBhvr>
                                      <p:tavLst>
                                        <p:tav tm="0">
                                          <p:val>
                                            <p:strVal val="#ppt_y-(0.354*#ppt_w-0.172*#ppt_h)"/>
                                          </p:val>
                                        </p:tav>
                                        <p:tav tm="100000">
                                          <p:val>
                                            <p:strVal val="#ppt_y-(0.354*#ppt_w-0.172*#ppt_h)-#ppt_h/2"/>
                                          </p:val>
                                        </p:tav>
                                      </p:tavLst>
                                    </p:anim>
                                    <p:anim calcmode="lin" valueType="num">
                                      <p:cBhvr>
                                        <p:cTn id="259" dur="136" fill="hold">
                                          <p:stCondLst>
                                            <p:cond delay="864"/>
                                          </p:stCondLst>
                                        </p:cTn>
                                        <p:tgtEl>
                                          <p:spTgt spid="37"/>
                                        </p:tgtEl>
                                        <p:attrNameLst>
                                          <p:attrName>ppt_y</p:attrName>
                                        </p:attrNameLst>
                                      </p:cBhvr>
                                      <p:tavLst>
                                        <p:tav tm="0">
                                          <p:val>
                                            <p:strVal val="#ppt_y-(0.354*#ppt_w-0.172*#ppt_h)"/>
                                          </p:val>
                                        </p:tav>
                                        <p:tav tm="100000">
                                          <p:val>
                                            <p:strVal val="#ppt_y"/>
                                          </p:val>
                                        </p:tav>
                                      </p:tavLst>
                                    </p:anim>
                                  </p:childTnLst>
                                </p:cTn>
                              </p:par>
                            </p:childTnLst>
                          </p:cTn>
                        </p:par>
                      </p:childTnLst>
                    </p:cTn>
                  </p:par>
                  <p:par>
                    <p:cTn id="260" fill="hold">
                      <p:stCondLst>
                        <p:cond delay="indefinite"/>
                      </p:stCondLst>
                      <p:childTnLst>
                        <p:par>
                          <p:cTn id="261" fill="hold">
                            <p:stCondLst>
                              <p:cond delay="0"/>
                            </p:stCondLst>
                            <p:childTnLst>
                              <p:par>
                                <p:cTn id="262" presetID="38" presetClass="entr" presetSubtype="0" accel="50000" fill="hold" grpId="0" nodeType="clickEffect">
                                  <p:stCondLst>
                                    <p:cond delay="0"/>
                                  </p:stCondLst>
                                  <p:iterate type="lt">
                                    <p:tmPct val="50000"/>
                                  </p:iterate>
                                  <p:childTnLst>
                                    <p:set>
                                      <p:cBhvr>
                                        <p:cTn id="263" dur="1" fill="hold">
                                          <p:stCondLst>
                                            <p:cond delay="0"/>
                                          </p:stCondLst>
                                        </p:cTn>
                                        <p:tgtEl>
                                          <p:spTgt spid="38"/>
                                        </p:tgtEl>
                                        <p:attrNameLst>
                                          <p:attrName>style.visibility</p:attrName>
                                        </p:attrNameLst>
                                      </p:cBhvr>
                                      <p:to>
                                        <p:strVal val="visible"/>
                                      </p:to>
                                    </p:set>
                                    <p:set>
                                      <p:cBhvr>
                                        <p:cTn id="264" dur="455" fill="hold">
                                          <p:stCondLst>
                                            <p:cond delay="0"/>
                                          </p:stCondLst>
                                        </p:cTn>
                                        <p:tgtEl>
                                          <p:spTgt spid="38"/>
                                        </p:tgtEl>
                                        <p:attrNameLst>
                                          <p:attrName>style.rotation</p:attrName>
                                        </p:attrNameLst>
                                      </p:cBhvr>
                                      <p:to>
                                        <p:strVal val="-45.0"/>
                                      </p:to>
                                    </p:set>
                                    <p:anim calcmode="lin" valueType="num">
                                      <p:cBhvr>
                                        <p:cTn id="265" dur="455" fill="hold">
                                          <p:stCondLst>
                                            <p:cond delay="455"/>
                                          </p:stCondLst>
                                        </p:cTn>
                                        <p:tgtEl>
                                          <p:spTgt spid="38"/>
                                        </p:tgtEl>
                                        <p:attrNameLst>
                                          <p:attrName>style.rotation</p:attrName>
                                        </p:attrNameLst>
                                      </p:cBhvr>
                                      <p:tavLst>
                                        <p:tav tm="0">
                                          <p:val>
                                            <p:fltVal val="-45"/>
                                          </p:val>
                                        </p:tav>
                                        <p:tav tm="69900">
                                          <p:val>
                                            <p:fltVal val="45"/>
                                          </p:val>
                                        </p:tav>
                                        <p:tav tm="100000">
                                          <p:val>
                                            <p:fltVal val="0"/>
                                          </p:val>
                                        </p:tav>
                                      </p:tavLst>
                                    </p:anim>
                                    <p:anim calcmode="lin" valueType="num">
                                      <p:cBhvr>
                                        <p:cTn id="266" dur="455" fill="hold">
                                          <p:stCondLst>
                                            <p:cond delay="0"/>
                                          </p:stCondLst>
                                        </p:cTn>
                                        <p:tgtEl>
                                          <p:spTgt spid="38"/>
                                        </p:tgtEl>
                                        <p:attrNameLst>
                                          <p:attrName>ppt_y</p:attrName>
                                        </p:attrNameLst>
                                      </p:cBhvr>
                                      <p:tavLst>
                                        <p:tav tm="0">
                                          <p:val>
                                            <p:strVal val="#ppt_y-1"/>
                                          </p:val>
                                        </p:tav>
                                        <p:tav tm="100000">
                                          <p:val>
                                            <p:strVal val="#ppt_y-(0.354*#ppt_w-0.172*#ppt_h)"/>
                                          </p:val>
                                        </p:tav>
                                      </p:tavLst>
                                    </p:anim>
                                    <p:anim calcmode="lin" valueType="num">
                                      <p:cBhvr>
                                        <p:cTn id="267" dur="156" decel="50000" autoRev="1" fill="hold">
                                          <p:stCondLst>
                                            <p:cond delay="455"/>
                                          </p:stCondLst>
                                        </p:cTn>
                                        <p:tgtEl>
                                          <p:spTgt spid="38"/>
                                        </p:tgtEl>
                                        <p:attrNameLst>
                                          <p:attrName>ppt_y</p:attrName>
                                        </p:attrNameLst>
                                      </p:cBhvr>
                                      <p:tavLst>
                                        <p:tav tm="0">
                                          <p:val>
                                            <p:strVal val="#ppt_y-(0.354*#ppt_w-0.172*#ppt_h)"/>
                                          </p:val>
                                        </p:tav>
                                        <p:tav tm="100000">
                                          <p:val>
                                            <p:strVal val="#ppt_y-(0.354*#ppt_w-0.172*#ppt_h)-#ppt_h/2"/>
                                          </p:val>
                                        </p:tav>
                                      </p:tavLst>
                                    </p:anim>
                                    <p:anim calcmode="lin" valueType="num">
                                      <p:cBhvr>
                                        <p:cTn id="268" dur="136" fill="hold">
                                          <p:stCondLst>
                                            <p:cond delay="864"/>
                                          </p:stCondLst>
                                        </p:cTn>
                                        <p:tgtEl>
                                          <p:spTgt spid="38"/>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p:bldP spid="15" grpId="0"/>
      <p:bldP spid="16" grpId="0"/>
      <p:bldP spid="17" grpId="0"/>
      <p:bldP spid="18" grpId="0"/>
      <p:bldP spid="24" grpId="0"/>
      <p:bldP spid="27" grpId="0"/>
      <p:bldP spid="29" grpId="0"/>
      <p:bldP spid="30" grpId="0"/>
      <p:bldP spid="31" grpId="0"/>
      <p:bldP spid="32" grpId="0"/>
      <p:bldP spid="33" grpId="0"/>
      <p:bldP spid="34" grpId="0"/>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8">
            <a:extLst>
              <a:ext uri="{FF2B5EF4-FFF2-40B4-BE49-F238E27FC236}">
                <a16:creationId xmlns="" xmlns:a16="http://schemas.microsoft.com/office/drawing/2014/main" id="{FC222E86-C7B4-446E-A7AA-51688F674BDB}"/>
              </a:ext>
            </a:extLst>
          </p:cNvPr>
          <p:cNvSpPr/>
          <p:nvPr/>
        </p:nvSpPr>
        <p:spPr>
          <a:xfrm>
            <a:off x="638819" y="261259"/>
            <a:ext cx="6099440" cy="71845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err="1" smtClean="0"/>
              <a:t>নিচের</a:t>
            </a:r>
            <a:r>
              <a:rPr lang="en-US" sz="2800" b="1" dirty="0" smtClean="0"/>
              <a:t> </a:t>
            </a:r>
            <a:r>
              <a:rPr lang="en-US" sz="2800" b="1" dirty="0" err="1" smtClean="0"/>
              <a:t>প্রশ্নগুলোর</a:t>
            </a:r>
            <a:r>
              <a:rPr lang="en-US" sz="2800" b="1" dirty="0" smtClean="0"/>
              <a:t> </a:t>
            </a:r>
            <a:r>
              <a:rPr lang="en-US" sz="2800" b="1" dirty="0" err="1" smtClean="0"/>
              <a:t>উত্তর</a:t>
            </a:r>
            <a:r>
              <a:rPr lang="en-US" sz="2800" b="1" dirty="0" smtClean="0"/>
              <a:t> </a:t>
            </a:r>
            <a:r>
              <a:rPr lang="en-US" sz="2800" b="1" dirty="0" err="1" smtClean="0"/>
              <a:t>লেখোঃ</a:t>
            </a:r>
            <a:endParaRPr lang="en-US" sz="2800" b="1" dirty="0"/>
          </a:p>
        </p:txBody>
      </p:sp>
      <p:sp>
        <p:nvSpPr>
          <p:cNvPr id="4" name="Rectangle: Rounded Corners 8">
            <a:extLst>
              <a:ext uri="{FF2B5EF4-FFF2-40B4-BE49-F238E27FC236}">
                <a16:creationId xmlns="" xmlns:a16="http://schemas.microsoft.com/office/drawing/2014/main" id="{FC222E86-C7B4-446E-A7AA-51688F674BDB}"/>
              </a:ext>
            </a:extLst>
          </p:cNvPr>
          <p:cNvSpPr/>
          <p:nvPr/>
        </p:nvSpPr>
        <p:spPr>
          <a:xfrm>
            <a:off x="638819" y="1257044"/>
            <a:ext cx="6099440" cy="495241"/>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r>
              <a:rPr lang="bn-BD" sz="2800" b="1" dirty="0">
                <a:solidFill>
                  <a:prstClr val="black"/>
                </a:solidFill>
                <a:latin typeface="AdorshoLipi" pitchFamily="1" charset="0"/>
                <a:cs typeface="AdorshoLipi" pitchFamily="1" charset="0"/>
              </a:rPr>
              <a:t>ক) যানবাহনের মোট সংখ্যা কত? </a:t>
            </a:r>
          </a:p>
        </p:txBody>
      </p:sp>
      <p:sp>
        <p:nvSpPr>
          <p:cNvPr id="5" name="Rectangle: Rounded Corners 8">
            <a:extLst>
              <a:ext uri="{FF2B5EF4-FFF2-40B4-BE49-F238E27FC236}">
                <a16:creationId xmlns="" xmlns:a16="http://schemas.microsoft.com/office/drawing/2014/main" id="{FC222E86-C7B4-446E-A7AA-51688F674BDB}"/>
              </a:ext>
            </a:extLst>
          </p:cNvPr>
          <p:cNvSpPr/>
          <p:nvPr/>
        </p:nvSpPr>
        <p:spPr>
          <a:xfrm>
            <a:off x="747130" y="1961717"/>
            <a:ext cx="3510971" cy="495241"/>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r>
              <a:rPr lang="en-US" sz="2800" b="1" dirty="0" err="1" smtClean="0">
                <a:solidFill>
                  <a:prstClr val="black"/>
                </a:solidFill>
                <a:latin typeface="AdorshoLipi" pitchFamily="1" charset="0"/>
                <a:cs typeface="AdorshoLipi" pitchFamily="1" charset="0"/>
              </a:rPr>
              <a:t>উত্তরঃ</a:t>
            </a:r>
            <a:r>
              <a:rPr lang="en-US" sz="2800" b="1" dirty="0" smtClean="0">
                <a:solidFill>
                  <a:prstClr val="black"/>
                </a:solidFill>
                <a:latin typeface="AdorshoLipi" pitchFamily="1" charset="0"/>
                <a:cs typeface="AdorshoLipi" pitchFamily="1" charset="0"/>
              </a:rPr>
              <a:t> </a:t>
            </a:r>
            <a:r>
              <a:rPr lang="en-US" sz="3600" b="1" dirty="0" smtClean="0">
                <a:solidFill>
                  <a:prstClr val="black"/>
                </a:solidFill>
                <a:latin typeface="RinkiyMJ" pitchFamily="2" charset="0"/>
                <a:cs typeface="AdorshoLipi" pitchFamily="1" charset="0"/>
              </a:rPr>
              <a:t>18 </a:t>
            </a:r>
            <a:r>
              <a:rPr lang="en-US" sz="3600" b="1" dirty="0" err="1" smtClean="0">
                <a:solidFill>
                  <a:prstClr val="black"/>
                </a:solidFill>
                <a:latin typeface="RinkiyMJ" pitchFamily="2" charset="0"/>
                <a:cs typeface="AdorshoLipi" pitchFamily="1" charset="0"/>
              </a:rPr>
              <a:t>wU</a:t>
            </a:r>
            <a:endParaRPr lang="bn-BD" sz="3600" b="1" dirty="0">
              <a:solidFill>
                <a:prstClr val="black"/>
              </a:solidFill>
              <a:latin typeface="RinkiyMJ" pitchFamily="2" charset="0"/>
              <a:cs typeface="AdorshoLipi" pitchFamily="1" charset="0"/>
            </a:endParaRPr>
          </a:p>
        </p:txBody>
      </p:sp>
      <p:sp>
        <p:nvSpPr>
          <p:cNvPr id="6" name="Rectangle: Rounded Corners 8">
            <a:extLst>
              <a:ext uri="{FF2B5EF4-FFF2-40B4-BE49-F238E27FC236}">
                <a16:creationId xmlns="" xmlns:a16="http://schemas.microsoft.com/office/drawing/2014/main" id="{FC222E86-C7B4-446E-A7AA-51688F674BDB}"/>
              </a:ext>
            </a:extLst>
          </p:cNvPr>
          <p:cNvSpPr/>
          <p:nvPr/>
        </p:nvSpPr>
        <p:spPr>
          <a:xfrm>
            <a:off x="638819" y="2556305"/>
            <a:ext cx="7449268" cy="524891"/>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r>
              <a:rPr lang="bn-BD" sz="2800" b="1" dirty="0">
                <a:solidFill>
                  <a:prstClr val="black"/>
                </a:solidFill>
                <a:latin typeface="AdorshoLipi" pitchFamily="1" charset="0"/>
                <a:cs typeface="AdorshoLipi" pitchFamily="1" charset="0"/>
              </a:rPr>
              <a:t>খ) কোন যানবাহনের সংখ্যা সবচেয়ে বেশি?</a:t>
            </a:r>
          </a:p>
        </p:txBody>
      </p:sp>
      <p:sp>
        <p:nvSpPr>
          <p:cNvPr id="7" name="Rectangle: Rounded Corners 8">
            <a:extLst>
              <a:ext uri="{FF2B5EF4-FFF2-40B4-BE49-F238E27FC236}">
                <a16:creationId xmlns="" xmlns:a16="http://schemas.microsoft.com/office/drawing/2014/main" id="{FC222E86-C7B4-446E-A7AA-51688F674BDB}"/>
              </a:ext>
            </a:extLst>
          </p:cNvPr>
          <p:cNvSpPr/>
          <p:nvPr/>
        </p:nvSpPr>
        <p:spPr>
          <a:xfrm>
            <a:off x="686945" y="3166992"/>
            <a:ext cx="3721282" cy="49084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r>
              <a:rPr lang="en-US" sz="2800" b="1" dirty="0" err="1" smtClean="0">
                <a:solidFill>
                  <a:prstClr val="black"/>
                </a:solidFill>
                <a:latin typeface="AdorshoLipi" pitchFamily="1" charset="0"/>
                <a:cs typeface="AdorshoLipi" pitchFamily="1" charset="0"/>
              </a:rPr>
              <a:t>উত্তরঃ</a:t>
            </a:r>
            <a:r>
              <a:rPr lang="en-US" sz="2800" b="1" dirty="0" smtClean="0">
                <a:solidFill>
                  <a:prstClr val="black"/>
                </a:solidFill>
                <a:latin typeface="AdorshoLipi" pitchFamily="1" charset="0"/>
                <a:cs typeface="AdorshoLipi" pitchFamily="1" charset="0"/>
              </a:rPr>
              <a:t>  </a:t>
            </a:r>
            <a:r>
              <a:rPr lang="en-US" sz="3600" b="1" dirty="0" smtClean="0">
                <a:solidFill>
                  <a:prstClr val="black"/>
                </a:solidFill>
                <a:latin typeface="RinkiyMJ" pitchFamily="2" charset="0"/>
                <a:cs typeface="AdorshoLipi" pitchFamily="1" charset="0"/>
              </a:rPr>
              <a:t>†</a:t>
            </a:r>
            <a:r>
              <a:rPr lang="en-US" sz="3600" b="1" dirty="0" err="1" smtClean="0">
                <a:solidFill>
                  <a:prstClr val="black"/>
                </a:solidFill>
                <a:latin typeface="RinkiyMJ" pitchFamily="2" charset="0"/>
                <a:cs typeface="AdorshoLipi" pitchFamily="1" charset="0"/>
              </a:rPr>
              <a:t>gvUi</a:t>
            </a:r>
            <a:r>
              <a:rPr lang="en-US" sz="3600" b="1" dirty="0" smtClean="0">
                <a:solidFill>
                  <a:prstClr val="black"/>
                </a:solidFill>
                <a:latin typeface="RinkiyMJ" pitchFamily="2" charset="0"/>
                <a:cs typeface="AdorshoLipi" pitchFamily="1" charset="0"/>
              </a:rPr>
              <a:t> </a:t>
            </a:r>
            <a:r>
              <a:rPr lang="en-US" sz="3600" b="1" dirty="0" err="1" smtClean="0">
                <a:solidFill>
                  <a:prstClr val="black"/>
                </a:solidFill>
                <a:latin typeface="RinkiyMJ" pitchFamily="2" charset="0"/>
                <a:cs typeface="AdorshoLipi" pitchFamily="1" charset="0"/>
              </a:rPr>
              <a:t>mvB‡Kj</a:t>
            </a:r>
            <a:endParaRPr lang="bn-BD" sz="3600" b="1" dirty="0">
              <a:solidFill>
                <a:prstClr val="black"/>
              </a:solidFill>
              <a:latin typeface="RinkiyMJ" pitchFamily="2" charset="0"/>
              <a:cs typeface="AdorshoLipi" pitchFamily="1" charset="0"/>
            </a:endParaRPr>
          </a:p>
        </p:txBody>
      </p:sp>
      <p:sp>
        <p:nvSpPr>
          <p:cNvPr id="8" name="Rectangle: Rounded Corners 8">
            <a:extLst>
              <a:ext uri="{FF2B5EF4-FFF2-40B4-BE49-F238E27FC236}">
                <a16:creationId xmlns="" xmlns:a16="http://schemas.microsoft.com/office/drawing/2014/main" id="{FC222E86-C7B4-446E-A7AA-51688F674BDB}"/>
              </a:ext>
            </a:extLst>
          </p:cNvPr>
          <p:cNvSpPr/>
          <p:nvPr/>
        </p:nvSpPr>
        <p:spPr>
          <a:xfrm>
            <a:off x="686946" y="3775132"/>
            <a:ext cx="7509998" cy="476642"/>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endParaRPr lang="en-US" sz="2800" b="1" dirty="0" smtClean="0">
              <a:solidFill>
                <a:prstClr val="black"/>
              </a:solidFill>
              <a:latin typeface="AdorshoLipi" pitchFamily="1" charset="0"/>
              <a:cs typeface="AdorshoLipi" pitchFamily="1" charset="0"/>
            </a:endParaRPr>
          </a:p>
          <a:p>
            <a:pPr lvl="0" defTabSz="914400"/>
            <a:r>
              <a:rPr lang="bn-BD" sz="2800" b="1" dirty="0" smtClean="0">
                <a:solidFill>
                  <a:prstClr val="black"/>
                </a:solidFill>
                <a:latin typeface="AdorshoLipi" pitchFamily="1" charset="0"/>
                <a:cs typeface="AdorshoLipi" pitchFamily="1" charset="0"/>
              </a:rPr>
              <a:t>গ</a:t>
            </a:r>
            <a:r>
              <a:rPr lang="bn-BD" sz="2800" b="1" dirty="0">
                <a:solidFill>
                  <a:prstClr val="black"/>
                </a:solidFill>
                <a:latin typeface="AdorshoLipi" pitchFamily="1" charset="0"/>
                <a:cs typeface="AdorshoLipi" pitchFamily="1" charset="0"/>
              </a:rPr>
              <a:t>) কোন যানবাহনের সংখ্যা সবচেয়ে কম ?</a:t>
            </a:r>
          </a:p>
          <a:p>
            <a:pPr lvl="0" defTabSz="914400"/>
            <a:endParaRPr lang="bn-BD" sz="2800" b="1" dirty="0">
              <a:solidFill>
                <a:prstClr val="black"/>
              </a:solidFill>
              <a:latin typeface="AdorshoLipi" pitchFamily="1" charset="0"/>
              <a:cs typeface="AdorshoLipi" pitchFamily="1" charset="0"/>
            </a:endParaRPr>
          </a:p>
        </p:txBody>
      </p:sp>
      <p:sp>
        <p:nvSpPr>
          <p:cNvPr id="9" name="Rectangle: Rounded Corners 8">
            <a:extLst>
              <a:ext uri="{FF2B5EF4-FFF2-40B4-BE49-F238E27FC236}">
                <a16:creationId xmlns="" xmlns:a16="http://schemas.microsoft.com/office/drawing/2014/main" id="{FC222E86-C7B4-446E-A7AA-51688F674BDB}"/>
              </a:ext>
            </a:extLst>
          </p:cNvPr>
          <p:cNvSpPr/>
          <p:nvPr/>
        </p:nvSpPr>
        <p:spPr>
          <a:xfrm>
            <a:off x="638818" y="5101307"/>
            <a:ext cx="7558126" cy="593941"/>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r>
              <a:rPr lang="bn-BD" sz="2800" b="1" dirty="0">
                <a:solidFill>
                  <a:prstClr val="black"/>
                </a:solidFill>
                <a:latin typeface="AdorshoLipi" pitchFamily="1" charset="0"/>
                <a:cs typeface="AdorshoLipi" pitchFamily="1" charset="0"/>
              </a:rPr>
              <a:t>ঘ) বাসের চেয়ে কার কতটি </a:t>
            </a:r>
            <a:r>
              <a:rPr lang="bn-BD" sz="2800" b="1" dirty="0" smtClean="0">
                <a:solidFill>
                  <a:prstClr val="black"/>
                </a:solidFill>
                <a:latin typeface="AdorshoLipi" pitchFamily="1" charset="0"/>
                <a:cs typeface="AdorshoLipi" pitchFamily="1" charset="0"/>
              </a:rPr>
              <a:t>বেশি?</a:t>
            </a:r>
          </a:p>
        </p:txBody>
      </p:sp>
      <p:sp>
        <p:nvSpPr>
          <p:cNvPr id="10" name="Rectangle: Rounded Corners 8">
            <a:extLst>
              <a:ext uri="{FF2B5EF4-FFF2-40B4-BE49-F238E27FC236}">
                <a16:creationId xmlns="" xmlns:a16="http://schemas.microsoft.com/office/drawing/2014/main" id="{FC222E86-C7B4-446E-A7AA-51688F674BDB}"/>
              </a:ext>
            </a:extLst>
          </p:cNvPr>
          <p:cNvSpPr/>
          <p:nvPr/>
        </p:nvSpPr>
        <p:spPr>
          <a:xfrm>
            <a:off x="686946" y="5933897"/>
            <a:ext cx="3721282" cy="58423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endParaRPr lang="en-US" sz="2800" b="1" dirty="0" smtClean="0">
              <a:solidFill>
                <a:prstClr val="black"/>
              </a:solidFill>
              <a:latin typeface="AdorshoLipi" pitchFamily="1" charset="0"/>
              <a:cs typeface="AdorshoLipi" pitchFamily="1" charset="0"/>
            </a:endParaRPr>
          </a:p>
          <a:p>
            <a:pPr lvl="0" defTabSz="914400"/>
            <a:endParaRPr lang="en-US" sz="2800" b="1" dirty="0" smtClean="0">
              <a:solidFill>
                <a:prstClr val="black"/>
              </a:solidFill>
              <a:latin typeface="AdorshoLipi" pitchFamily="1" charset="0"/>
              <a:cs typeface="AdorshoLipi" pitchFamily="1" charset="0"/>
            </a:endParaRPr>
          </a:p>
          <a:p>
            <a:pPr defTabSz="914400"/>
            <a:r>
              <a:rPr lang="en-US" sz="2800" b="1" dirty="0" smtClean="0">
                <a:solidFill>
                  <a:prstClr val="black"/>
                </a:solidFill>
                <a:latin typeface="AdorshoLipi" pitchFamily="1" charset="0"/>
                <a:cs typeface="AdorshoLipi" pitchFamily="1" charset="0"/>
              </a:rPr>
              <a:t> </a:t>
            </a:r>
          </a:p>
          <a:p>
            <a:pPr defTabSz="914400"/>
            <a:r>
              <a:rPr lang="en-US" sz="2800" b="1" dirty="0" err="1" smtClean="0">
                <a:solidFill>
                  <a:prstClr val="black"/>
                </a:solidFill>
                <a:latin typeface="AdorshoLipi" pitchFamily="1" charset="0"/>
                <a:cs typeface="AdorshoLipi" pitchFamily="1" charset="0"/>
              </a:rPr>
              <a:t>উত্তরঃ</a:t>
            </a:r>
            <a:r>
              <a:rPr lang="en-US" sz="2800" b="1" dirty="0" smtClean="0">
                <a:solidFill>
                  <a:prstClr val="black"/>
                </a:solidFill>
                <a:latin typeface="AdorshoLipi" pitchFamily="1" charset="0"/>
                <a:cs typeface="AdorshoLipi" pitchFamily="1" charset="0"/>
              </a:rPr>
              <a:t> </a:t>
            </a:r>
            <a:r>
              <a:rPr lang="en-US" sz="3600" b="1" dirty="0" smtClean="0">
                <a:solidFill>
                  <a:prstClr val="black"/>
                </a:solidFill>
                <a:latin typeface="SutonnyMJ" pitchFamily="2" charset="0"/>
                <a:cs typeface="AdorshoLipi" pitchFamily="1" charset="0"/>
              </a:rPr>
              <a:t>2 </a:t>
            </a:r>
            <a:r>
              <a:rPr lang="en-US" sz="3600" b="1" dirty="0" err="1" smtClean="0">
                <a:solidFill>
                  <a:prstClr val="black"/>
                </a:solidFill>
                <a:latin typeface="SutonnyMJ" pitchFamily="2" charset="0"/>
                <a:cs typeface="AdorshoLipi" pitchFamily="1" charset="0"/>
              </a:rPr>
              <a:t>wU</a:t>
            </a:r>
            <a:r>
              <a:rPr lang="en-US" sz="3600" b="1" dirty="0" smtClean="0">
                <a:solidFill>
                  <a:prstClr val="black"/>
                </a:solidFill>
                <a:latin typeface="AdorshoLipi" pitchFamily="1" charset="0"/>
                <a:cs typeface="AdorshoLipi" pitchFamily="1" charset="0"/>
              </a:rPr>
              <a:t> </a:t>
            </a:r>
          </a:p>
          <a:p>
            <a:pPr lvl="0" defTabSz="914400"/>
            <a:endParaRPr lang="en-US" sz="2800" b="1" dirty="0" smtClean="0">
              <a:solidFill>
                <a:prstClr val="black"/>
              </a:solidFill>
              <a:latin typeface="AdorshoLipi" pitchFamily="1" charset="0"/>
              <a:cs typeface="AdorshoLipi" pitchFamily="1" charset="0"/>
            </a:endParaRPr>
          </a:p>
          <a:p>
            <a:pPr defTabSz="914400"/>
            <a:endParaRPr lang="en-US" sz="2800" b="1" dirty="0">
              <a:solidFill>
                <a:prstClr val="black"/>
              </a:solidFill>
              <a:latin typeface="AdorshoLipi" pitchFamily="1" charset="0"/>
              <a:cs typeface="AdorshoLipi" pitchFamily="1" charset="0"/>
            </a:endParaRPr>
          </a:p>
          <a:p>
            <a:pPr lvl="0" defTabSz="914400"/>
            <a:endParaRPr lang="bn-BD" sz="2800" b="1" dirty="0">
              <a:solidFill>
                <a:prstClr val="black"/>
              </a:solidFill>
              <a:latin typeface="AdorshoLipi" pitchFamily="1" charset="0"/>
              <a:cs typeface="AdorshoLipi" pitchFamily="1" charset="0"/>
            </a:endParaRPr>
          </a:p>
        </p:txBody>
      </p:sp>
      <p:sp>
        <p:nvSpPr>
          <p:cNvPr id="11" name="Rectangle: Rounded Corners 8">
            <a:extLst>
              <a:ext uri="{FF2B5EF4-FFF2-40B4-BE49-F238E27FC236}">
                <a16:creationId xmlns="" xmlns:a16="http://schemas.microsoft.com/office/drawing/2014/main" id="{FC222E86-C7B4-446E-A7AA-51688F674BDB}"/>
              </a:ext>
            </a:extLst>
          </p:cNvPr>
          <p:cNvSpPr/>
          <p:nvPr/>
        </p:nvSpPr>
        <p:spPr>
          <a:xfrm>
            <a:off x="686946" y="4397751"/>
            <a:ext cx="3721282" cy="58423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endParaRPr lang="en-US" sz="2800" b="1" dirty="0" smtClean="0">
              <a:solidFill>
                <a:prstClr val="black"/>
              </a:solidFill>
              <a:latin typeface="AdorshoLipi" pitchFamily="1" charset="0"/>
              <a:cs typeface="AdorshoLipi" pitchFamily="1" charset="0"/>
            </a:endParaRPr>
          </a:p>
          <a:p>
            <a:pPr lvl="0" defTabSz="914400"/>
            <a:endParaRPr lang="en-US" sz="2800" b="1" dirty="0" smtClean="0">
              <a:solidFill>
                <a:prstClr val="black"/>
              </a:solidFill>
              <a:latin typeface="AdorshoLipi" pitchFamily="1" charset="0"/>
              <a:cs typeface="AdorshoLipi" pitchFamily="1" charset="0"/>
            </a:endParaRPr>
          </a:p>
          <a:p>
            <a:pPr lvl="0" defTabSz="914400"/>
            <a:r>
              <a:rPr lang="en-US" sz="2800" b="1" dirty="0" err="1" smtClean="0">
                <a:solidFill>
                  <a:prstClr val="black"/>
                </a:solidFill>
                <a:latin typeface="AdorshoLipi" pitchFamily="1" charset="0"/>
                <a:cs typeface="AdorshoLipi" pitchFamily="1" charset="0"/>
              </a:rPr>
              <a:t>উত্তর</a:t>
            </a:r>
            <a:r>
              <a:rPr lang="en-US" sz="2800" b="1" dirty="0" smtClean="0">
                <a:solidFill>
                  <a:prstClr val="black"/>
                </a:solidFill>
                <a:latin typeface="AdorshoLipi" pitchFamily="1" charset="0"/>
                <a:cs typeface="AdorshoLipi" pitchFamily="1" charset="0"/>
              </a:rPr>
              <a:t> </a:t>
            </a:r>
            <a:r>
              <a:rPr lang="en-US" sz="4000" b="1" dirty="0" smtClean="0">
                <a:solidFill>
                  <a:prstClr val="black"/>
                </a:solidFill>
                <a:latin typeface="SutonnyMJ" pitchFamily="2" charset="0"/>
                <a:cs typeface="AdorshoLipi" pitchFamily="1" charset="0"/>
              </a:rPr>
              <a:t>t </a:t>
            </a:r>
            <a:r>
              <a:rPr lang="en-US" sz="4000" b="1" dirty="0" err="1" smtClean="0">
                <a:solidFill>
                  <a:prstClr val="black"/>
                </a:solidFill>
                <a:latin typeface="SutonnyMJ" pitchFamily="2" charset="0"/>
                <a:cs typeface="AdorshoLipi" pitchFamily="1" charset="0"/>
              </a:rPr>
              <a:t>wmGbwR</a:t>
            </a:r>
            <a:endParaRPr lang="en-US" sz="4000" b="1" dirty="0" smtClean="0">
              <a:solidFill>
                <a:prstClr val="black"/>
              </a:solidFill>
              <a:latin typeface="AdorshoLipi" pitchFamily="1" charset="0"/>
              <a:cs typeface="AdorshoLipi" pitchFamily="1" charset="0"/>
            </a:endParaRPr>
          </a:p>
          <a:p>
            <a:pPr lvl="0" defTabSz="914400"/>
            <a:endParaRPr lang="en-US" sz="2800" b="1" dirty="0" smtClean="0">
              <a:solidFill>
                <a:prstClr val="black"/>
              </a:solidFill>
              <a:latin typeface="AdorshoLipi" pitchFamily="1" charset="0"/>
              <a:cs typeface="AdorshoLipi" pitchFamily="1" charset="0"/>
            </a:endParaRPr>
          </a:p>
          <a:p>
            <a:pPr lvl="0" defTabSz="914400"/>
            <a:endParaRPr lang="bn-BD" sz="2800" b="1" dirty="0">
              <a:solidFill>
                <a:prstClr val="black"/>
              </a:solidFill>
              <a:latin typeface="AdorshoLipi" pitchFamily="1" charset="0"/>
              <a:cs typeface="AdorshoLipi" pitchFamily="1" charset="0"/>
            </a:endParaRPr>
          </a:p>
        </p:txBody>
      </p:sp>
    </p:spTree>
    <p:extLst>
      <p:ext uri="{BB962C8B-B14F-4D97-AF65-F5344CB8AC3E}">
        <p14:creationId xmlns:p14="http://schemas.microsoft.com/office/powerpoint/2010/main" val="426413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fltVal val="0"/>
                                          </p:val>
                                        </p:tav>
                                        <p:tav tm="100000">
                                          <p:val>
                                            <p:strVal val="#ppt_w"/>
                                          </p:val>
                                        </p:tav>
                                      </p:tavLst>
                                    </p:anim>
                                    <p:anim calcmode="lin" valueType="num">
                                      <p:cBhvr>
                                        <p:cTn id="33" dur="1000" fill="hold"/>
                                        <p:tgtEl>
                                          <p:spTgt spid="5"/>
                                        </p:tgtEl>
                                        <p:attrNameLst>
                                          <p:attrName>ppt_h</p:attrName>
                                        </p:attrNameLst>
                                      </p:cBhvr>
                                      <p:tavLst>
                                        <p:tav tm="0">
                                          <p:val>
                                            <p:fltVal val="0"/>
                                          </p:val>
                                        </p:tav>
                                        <p:tav tm="100000">
                                          <p:val>
                                            <p:strVal val="#ppt_h"/>
                                          </p:val>
                                        </p:tav>
                                      </p:tavLst>
                                    </p:anim>
                                    <p:anim calcmode="lin" valueType="num">
                                      <p:cBhvr>
                                        <p:cTn id="34" dur="1000" fill="hold"/>
                                        <p:tgtEl>
                                          <p:spTgt spid="5"/>
                                        </p:tgtEl>
                                        <p:attrNameLst>
                                          <p:attrName>style.rotation</p:attrName>
                                        </p:attrNameLst>
                                      </p:cBhvr>
                                      <p:tavLst>
                                        <p:tav tm="0">
                                          <p:val>
                                            <p:fltVal val="90"/>
                                          </p:val>
                                        </p:tav>
                                        <p:tav tm="100000">
                                          <p:val>
                                            <p:fltVal val="0"/>
                                          </p:val>
                                        </p:tav>
                                      </p:tavLst>
                                    </p:anim>
                                    <p:animEffect transition="in" filter="fade">
                                      <p:cBhvr>
                                        <p:cTn id="35" dur="10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down)">
                                      <p:cBhvr>
                                        <p:cTn id="40" dur="580">
                                          <p:stCondLst>
                                            <p:cond delay="0"/>
                                          </p:stCondLst>
                                        </p:cTn>
                                        <p:tgtEl>
                                          <p:spTgt spid="6"/>
                                        </p:tgtEl>
                                      </p:cBhvr>
                                    </p:animEffect>
                                    <p:anim calcmode="lin" valueType="num">
                                      <p:cBhvr>
                                        <p:cTn id="4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6" dur="26">
                                          <p:stCondLst>
                                            <p:cond delay="650"/>
                                          </p:stCondLst>
                                        </p:cTn>
                                        <p:tgtEl>
                                          <p:spTgt spid="6"/>
                                        </p:tgtEl>
                                      </p:cBhvr>
                                      <p:to x="100000" y="60000"/>
                                    </p:animScale>
                                    <p:animScale>
                                      <p:cBhvr>
                                        <p:cTn id="47" dur="166" decel="50000">
                                          <p:stCondLst>
                                            <p:cond delay="676"/>
                                          </p:stCondLst>
                                        </p:cTn>
                                        <p:tgtEl>
                                          <p:spTgt spid="6"/>
                                        </p:tgtEl>
                                      </p:cBhvr>
                                      <p:to x="100000" y="100000"/>
                                    </p:animScale>
                                    <p:animScale>
                                      <p:cBhvr>
                                        <p:cTn id="48" dur="26">
                                          <p:stCondLst>
                                            <p:cond delay="1312"/>
                                          </p:stCondLst>
                                        </p:cTn>
                                        <p:tgtEl>
                                          <p:spTgt spid="6"/>
                                        </p:tgtEl>
                                      </p:cBhvr>
                                      <p:to x="100000" y="80000"/>
                                    </p:animScale>
                                    <p:animScale>
                                      <p:cBhvr>
                                        <p:cTn id="49" dur="166" decel="50000">
                                          <p:stCondLst>
                                            <p:cond delay="1338"/>
                                          </p:stCondLst>
                                        </p:cTn>
                                        <p:tgtEl>
                                          <p:spTgt spid="6"/>
                                        </p:tgtEl>
                                      </p:cBhvr>
                                      <p:to x="100000" y="100000"/>
                                    </p:animScale>
                                    <p:animScale>
                                      <p:cBhvr>
                                        <p:cTn id="50" dur="26">
                                          <p:stCondLst>
                                            <p:cond delay="1642"/>
                                          </p:stCondLst>
                                        </p:cTn>
                                        <p:tgtEl>
                                          <p:spTgt spid="6"/>
                                        </p:tgtEl>
                                      </p:cBhvr>
                                      <p:to x="100000" y="90000"/>
                                    </p:animScale>
                                    <p:animScale>
                                      <p:cBhvr>
                                        <p:cTn id="51" dur="166" decel="50000">
                                          <p:stCondLst>
                                            <p:cond delay="1668"/>
                                          </p:stCondLst>
                                        </p:cTn>
                                        <p:tgtEl>
                                          <p:spTgt spid="6"/>
                                        </p:tgtEl>
                                      </p:cBhvr>
                                      <p:to x="100000" y="100000"/>
                                    </p:animScale>
                                    <p:animScale>
                                      <p:cBhvr>
                                        <p:cTn id="52" dur="26">
                                          <p:stCondLst>
                                            <p:cond delay="1808"/>
                                          </p:stCondLst>
                                        </p:cTn>
                                        <p:tgtEl>
                                          <p:spTgt spid="6"/>
                                        </p:tgtEl>
                                      </p:cBhvr>
                                      <p:to x="100000" y="95000"/>
                                    </p:animScale>
                                    <p:animScale>
                                      <p:cBhvr>
                                        <p:cTn id="53" dur="166" decel="50000">
                                          <p:stCondLst>
                                            <p:cond delay="1834"/>
                                          </p:stCondLst>
                                        </p:cTn>
                                        <p:tgtEl>
                                          <p:spTgt spid="6"/>
                                        </p:tgtEl>
                                      </p:cBhvr>
                                      <p:to x="100000" y="100000"/>
                                    </p:animScale>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p:cTn id="58" dur="500" fill="hold"/>
                                        <p:tgtEl>
                                          <p:spTgt spid="7"/>
                                        </p:tgtEl>
                                        <p:attrNameLst>
                                          <p:attrName>ppt_w</p:attrName>
                                        </p:attrNameLst>
                                      </p:cBhvr>
                                      <p:tavLst>
                                        <p:tav tm="0">
                                          <p:val>
                                            <p:fltVal val="0"/>
                                          </p:val>
                                        </p:tav>
                                        <p:tav tm="100000">
                                          <p:val>
                                            <p:strVal val="#ppt_w"/>
                                          </p:val>
                                        </p:tav>
                                      </p:tavLst>
                                    </p:anim>
                                    <p:anim calcmode="lin" valueType="num">
                                      <p:cBhvr>
                                        <p:cTn id="59" dur="500" fill="hold"/>
                                        <p:tgtEl>
                                          <p:spTgt spid="7"/>
                                        </p:tgtEl>
                                        <p:attrNameLst>
                                          <p:attrName>ppt_h</p:attrName>
                                        </p:attrNameLst>
                                      </p:cBhvr>
                                      <p:tavLst>
                                        <p:tav tm="0">
                                          <p:val>
                                            <p:fltVal val="0"/>
                                          </p:val>
                                        </p:tav>
                                        <p:tav tm="100000">
                                          <p:val>
                                            <p:strVal val="#ppt_h"/>
                                          </p:val>
                                        </p:tav>
                                      </p:tavLst>
                                    </p:anim>
                                    <p:animEffect transition="in" filter="fade">
                                      <p:cBhvr>
                                        <p:cTn id="60" dur="500"/>
                                        <p:tgtEl>
                                          <p:spTgt spid="7"/>
                                        </p:tgtEl>
                                      </p:cBhvr>
                                    </p:animEffect>
                                  </p:childTnLst>
                                </p:cTn>
                              </p:par>
                            </p:childTnLst>
                          </p:cTn>
                        </p:par>
                      </p:childTnLst>
                    </p:cTn>
                  </p:par>
                  <p:par>
                    <p:cTn id="61" fill="hold">
                      <p:stCondLst>
                        <p:cond delay="indefinite"/>
                      </p:stCondLst>
                      <p:childTnLst>
                        <p:par>
                          <p:cTn id="62" fill="hold">
                            <p:stCondLst>
                              <p:cond delay="0"/>
                            </p:stCondLst>
                            <p:childTnLst>
                              <p:par>
                                <p:cTn id="63" presetID="26" presetClass="entr" presetSubtype="0" fill="hold" grpId="0" nodeType="click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down)">
                                      <p:cBhvr>
                                        <p:cTn id="65" dur="580">
                                          <p:stCondLst>
                                            <p:cond delay="0"/>
                                          </p:stCondLst>
                                        </p:cTn>
                                        <p:tgtEl>
                                          <p:spTgt spid="8"/>
                                        </p:tgtEl>
                                      </p:cBhvr>
                                    </p:animEffect>
                                    <p:anim calcmode="lin" valueType="num">
                                      <p:cBhvr>
                                        <p:cTn id="6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71" dur="26">
                                          <p:stCondLst>
                                            <p:cond delay="650"/>
                                          </p:stCondLst>
                                        </p:cTn>
                                        <p:tgtEl>
                                          <p:spTgt spid="8"/>
                                        </p:tgtEl>
                                      </p:cBhvr>
                                      <p:to x="100000" y="60000"/>
                                    </p:animScale>
                                    <p:animScale>
                                      <p:cBhvr>
                                        <p:cTn id="72" dur="166" decel="50000">
                                          <p:stCondLst>
                                            <p:cond delay="676"/>
                                          </p:stCondLst>
                                        </p:cTn>
                                        <p:tgtEl>
                                          <p:spTgt spid="8"/>
                                        </p:tgtEl>
                                      </p:cBhvr>
                                      <p:to x="100000" y="100000"/>
                                    </p:animScale>
                                    <p:animScale>
                                      <p:cBhvr>
                                        <p:cTn id="73" dur="26">
                                          <p:stCondLst>
                                            <p:cond delay="1312"/>
                                          </p:stCondLst>
                                        </p:cTn>
                                        <p:tgtEl>
                                          <p:spTgt spid="8"/>
                                        </p:tgtEl>
                                      </p:cBhvr>
                                      <p:to x="100000" y="80000"/>
                                    </p:animScale>
                                    <p:animScale>
                                      <p:cBhvr>
                                        <p:cTn id="74" dur="166" decel="50000">
                                          <p:stCondLst>
                                            <p:cond delay="1338"/>
                                          </p:stCondLst>
                                        </p:cTn>
                                        <p:tgtEl>
                                          <p:spTgt spid="8"/>
                                        </p:tgtEl>
                                      </p:cBhvr>
                                      <p:to x="100000" y="100000"/>
                                    </p:animScale>
                                    <p:animScale>
                                      <p:cBhvr>
                                        <p:cTn id="75" dur="26">
                                          <p:stCondLst>
                                            <p:cond delay="1642"/>
                                          </p:stCondLst>
                                        </p:cTn>
                                        <p:tgtEl>
                                          <p:spTgt spid="8"/>
                                        </p:tgtEl>
                                      </p:cBhvr>
                                      <p:to x="100000" y="90000"/>
                                    </p:animScale>
                                    <p:animScale>
                                      <p:cBhvr>
                                        <p:cTn id="76" dur="166" decel="50000">
                                          <p:stCondLst>
                                            <p:cond delay="1668"/>
                                          </p:stCondLst>
                                        </p:cTn>
                                        <p:tgtEl>
                                          <p:spTgt spid="8"/>
                                        </p:tgtEl>
                                      </p:cBhvr>
                                      <p:to x="100000" y="100000"/>
                                    </p:animScale>
                                    <p:animScale>
                                      <p:cBhvr>
                                        <p:cTn id="77" dur="26">
                                          <p:stCondLst>
                                            <p:cond delay="1808"/>
                                          </p:stCondLst>
                                        </p:cTn>
                                        <p:tgtEl>
                                          <p:spTgt spid="8"/>
                                        </p:tgtEl>
                                      </p:cBhvr>
                                      <p:to x="100000" y="95000"/>
                                    </p:animScale>
                                    <p:animScale>
                                      <p:cBhvr>
                                        <p:cTn id="78" dur="166" decel="50000">
                                          <p:stCondLst>
                                            <p:cond delay="1834"/>
                                          </p:stCondLst>
                                        </p:cTn>
                                        <p:tgtEl>
                                          <p:spTgt spid="8"/>
                                        </p:tgtEl>
                                      </p:cBhvr>
                                      <p:to x="100000" y="100000"/>
                                    </p:animScale>
                                  </p:childTnLst>
                                </p:cTn>
                              </p:par>
                            </p:childTnLst>
                          </p:cTn>
                        </p:par>
                      </p:childTnLst>
                    </p:cTn>
                  </p:par>
                  <p:par>
                    <p:cTn id="79" fill="hold">
                      <p:stCondLst>
                        <p:cond delay="indefinite"/>
                      </p:stCondLst>
                      <p:childTnLst>
                        <p:par>
                          <p:cTn id="80" fill="hold">
                            <p:stCondLst>
                              <p:cond delay="0"/>
                            </p:stCondLst>
                            <p:childTnLst>
                              <p:par>
                                <p:cTn id="81" presetID="21" presetClass="entr" presetSubtype="1" fill="hold" grpId="0" nodeType="clickEffect">
                                  <p:stCondLst>
                                    <p:cond delay="0"/>
                                  </p:stCondLst>
                                  <p:childTnLst>
                                    <p:set>
                                      <p:cBhvr>
                                        <p:cTn id="82" dur="1" fill="hold">
                                          <p:stCondLst>
                                            <p:cond delay="0"/>
                                          </p:stCondLst>
                                        </p:cTn>
                                        <p:tgtEl>
                                          <p:spTgt spid="11"/>
                                        </p:tgtEl>
                                        <p:attrNameLst>
                                          <p:attrName>style.visibility</p:attrName>
                                        </p:attrNameLst>
                                      </p:cBhvr>
                                      <p:to>
                                        <p:strVal val="visible"/>
                                      </p:to>
                                    </p:set>
                                    <p:animEffect transition="in" filter="wheel(1)">
                                      <p:cBhvr>
                                        <p:cTn id="83" dur="2000"/>
                                        <p:tgtEl>
                                          <p:spTgt spid="11"/>
                                        </p:tgtEl>
                                      </p:cBhvr>
                                    </p:animEffect>
                                  </p:childTnLst>
                                </p:cTn>
                              </p:par>
                            </p:childTnLst>
                          </p:cTn>
                        </p:par>
                      </p:childTnLst>
                    </p:cTn>
                  </p:par>
                  <p:par>
                    <p:cTn id="84" fill="hold">
                      <p:stCondLst>
                        <p:cond delay="indefinite"/>
                      </p:stCondLst>
                      <p:childTnLst>
                        <p:par>
                          <p:cTn id="85" fill="hold">
                            <p:stCondLst>
                              <p:cond delay="0"/>
                            </p:stCondLst>
                            <p:childTnLst>
                              <p:par>
                                <p:cTn id="86" presetID="31" presetClass="entr" presetSubtype="0" fill="hold" grpId="0" nodeType="clickEffect">
                                  <p:stCondLst>
                                    <p:cond delay="0"/>
                                  </p:stCondLst>
                                  <p:childTnLst>
                                    <p:set>
                                      <p:cBhvr>
                                        <p:cTn id="87" dur="1" fill="hold">
                                          <p:stCondLst>
                                            <p:cond delay="0"/>
                                          </p:stCondLst>
                                        </p:cTn>
                                        <p:tgtEl>
                                          <p:spTgt spid="9"/>
                                        </p:tgtEl>
                                        <p:attrNameLst>
                                          <p:attrName>style.visibility</p:attrName>
                                        </p:attrNameLst>
                                      </p:cBhvr>
                                      <p:to>
                                        <p:strVal val="visible"/>
                                      </p:to>
                                    </p:set>
                                    <p:anim calcmode="lin" valueType="num">
                                      <p:cBhvr>
                                        <p:cTn id="88" dur="1000" fill="hold"/>
                                        <p:tgtEl>
                                          <p:spTgt spid="9"/>
                                        </p:tgtEl>
                                        <p:attrNameLst>
                                          <p:attrName>ppt_w</p:attrName>
                                        </p:attrNameLst>
                                      </p:cBhvr>
                                      <p:tavLst>
                                        <p:tav tm="0">
                                          <p:val>
                                            <p:fltVal val="0"/>
                                          </p:val>
                                        </p:tav>
                                        <p:tav tm="100000">
                                          <p:val>
                                            <p:strVal val="#ppt_w"/>
                                          </p:val>
                                        </p:tav>
                                      </p:tavLst>
                                    </p:anim>
                                    <p:anim calcmode="lin" valueType="num">
                                      <p:cBhvr>
                                        <p:cTn id="89" dur="1000" fill="hold"/>
                                        <p:tgtEl>
                                          <p:spTgt spid="9"/>
                                        </p:tgtEl>
                                        <p:attrNameLst>
                                          <p:attrName>ppt_h</p:attrName>
                                        </p:attrNameLst>
                                      </p:cBhvr>
                                      <p:tavLst>
                                        <p:tav tm="0">
                                          <p:val>
                                            <p:fltVal val="0"/>
                                          </p:val>
                                        </p:tav>
                                        <p:tav tm="100000">
                                          <p:val>
                                            <p:strVal val="#ppt_h"/>
                                          </p:val>
                                        </p:tav>
                                      </p:tavLst>
                                    </p:anim>
                                    <p:anim calcmode="lin" valueType="num">
                                      <p:cBhvr>
                                        <p:cTn id="90" dur="1000" fill="hold"/>
                                        <p:tgtEl>
                                          <p:spTgt spid="9"/>
                                        </p:tgtEl>
                                        <p:attrNameLst>
                                          <p:attrName>style.rotation</p:attrName>
                                        </p:attrNameLst>
                                      </p:cBhvr>
                                      <p:tavLst>
                                        <p:tav tm="0">
                                          <p:val>
                                            <p:fltVal val="90"/>
                                          </p:val>
                                        </p:tav>
                                        <p:tav tm="100000">
                                          <p:val>
                                            <p:fltVal val="0"/>
                                          </p:val>
                                        </p:tav>
                                      </p:tavLst>
                                    </p:anim>
                                    <p:animEffect transition="in" filter="fade">
                                      <p:cBhvr>
                                        <p:cTn id="91" dur="1000"/>
                                        <p:tgtEl>
                                          <p:spTgt spid="9"/>
                                        </p:tgtEl>
                                      </p:cBhvr>
                                    </p:animEffect>
                                  </p:childTnLst>
                                </p:cTn>
                              </p:par>
                            </p:childTnLst>
                          </p:cTn>
                        </p:par>
                      </p:childTnLst>
                    </p:cTn>
                  </p:par>
                  <p:par>
                    <p:cTn id="92" fill="hold">
                      <p:stCondLst>
                        <p:cond delay="indefinite"/>
                      </p:stCondLst>
                      <p:childTnLst>
                        <p:par>
                          <p:cTn id="93" fill="hold">
                            <p:stCondLst>
                              <p:cond delay="0"/>
                            </p:stCondLst>
                            <p:childTnLst>
                              <p:par>
                                <p:cTn id="94" presetID="2" presetClass="entr" presetSubtype="1" fill="hold" grpId="0" nodeType="clickEffect">
                                  <p:stCondLst>
                                    <p:cond delay="0"/>
                                  </p:stCondLst>
                                  <p:childTnLst>
                                    <p:set>
                                      <p:cBhvr>
                                        <p:cTn id="95" dur="1" fill="hold">
                                          <p:stCondLst>
                                            <p:cond delay="0"/>
                                          </p:stCondLst>
                                        </p:cTn>
                                        <p:tgtEl>
                                          <p:spTgt spid="10"/>
                                        </p:tgtEl>
                                        <p:attrNameLst>
                                          <p:attrName>style.visibility</p:attrName>
                                        </p:attrNameLst>
                                      </p:cBhvr>
                                      <p:to>
                                        <p:strVal val="visible"/>
                                      </p:to>
                                    </p:set>
                                    <p:anim calcmode="lin" valueType="num">
                                      <p:cBhvr additive="base">
                                        <p:cTn id="96" dur="500" fill="hold"/>
                                        <p:tgtEl>
                                          <p:spTgt spid="10"/>
                                        </p:tgtEl>
                                        <p:attrNameLst>
                                          <p:attrName>ppt_x</p:attrName>
                                        </p:attrNameLst>
                                      </p:cBhvr>
                                      <p:tavLst>
                                        <p:tav tm="0">
                                          <p:val>
                                            <p:strVal val="#ppt_x"/>
                                          </p:val>
                                        </p:tav>
                                        <p:tav tm="100000">
                                          <p:val>
                                            <p:strVal val="#ppt_x"/>
                                          </p:val>
                                        </p:tav>
                                      </p:tavLst>
                                    </p:anim>
                                    <p:anim calcmode="lin" valueType="num">
                                      <p:cBhvr additive="base">
                                        <p:cTn id="97"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02B8B456-2915-4F32-A824-AD0A1E5C80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4024" y="691657"/>
            <a:ext cx="3924360" cy="4702539"/>
          </a:xfrm>
          <a:prstGeom prst="rect">
            <a:avLst/>
          </a:prstGeom>
        </p:spPr>
      </p:pic>
      <p:pic>
        <p:nvPicPr>
          <p:cNvPr id="5" name="Picture 4">
            <a:extLst>
              <a:ext uri="{FF2B5EF4-FFF2-40B4-BE49-F238E27FC236}">
                <a16:creationId xmlns:a16="http://schemas.microsoft.com/office/drawing/2014/main" xmlns="" id="{F6834365-986C-4562-A1FA-F121A867D9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340" y="691657"/>
            <a:ext cx="3782078" cy="4759743"/>
          </a:xfrm>
          <a:prstGeom prst="rect">
            <a:avLst/>
          </a:prstGeom>
        </p:spPr>
      </p:pic>
      <p:sp>
        <p:nvSpPr>
          <p:cNvPr id="6" name="TextBox 5">
            <a:extLst>
              <a:ext uri="{FF2B5EF4-FFF2-40B4-BE49-F238E27FC236}">
                <a16:creationId xmlns:a16="http://schemas.microsoft.com/office/drawing/2014/main" xmlns="" id="{B4D8FEDC-1005-4476-9673-062522ADB061}"/>
              </a:ext>
            </a:extLst>
          </p:cNvPr>
          <p:cNvSpPr txBox="1"/>
          <p:nvPr/>
        </p:nvSpPr>
        <p:spPr>
          <a:xfrm rot="16686209">
            <a:off x="2228508" y="2347877"/>
            <a:ext cx="5358470" cy="692497"/>
          </a:xfrm>
          <a:prstGeom prst="rect">
            <a:avLst/>
          </a:prstGeom>
          <a:solidFill>
            <a:schemeClr val="tx2">
              <a:lumMod val="20000"/>
              <a:lumOff val="80000"/>
            </a:schemeClr>
          </a:solidFill>
          <a:ln w="57150">
            <a:solidFill>
              <a:schemeClr val="accent1"/>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r>
              <a:rPr lang="en-GB" sz="39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পাঠ্য</a:t>
            </a:r>
            <a:r>
              <a:rPr lang="en-GB" sz="39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39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বইয়ের</a:t>
            </a:r>
            <a:r>
              <a:rPr lang="en-GB" sz="39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39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সাথে</a:t>
            </a:r>
            <a:r>
              <a:rPr lang="en-GB" sz="39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39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সংযোগ</a:t>
            </a:r>
            <a:r>
              <a:rPr lang="en-GB" sz="39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39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স্থাপন</a:t>
            </a:r>
            <a:r>
              <a:rPr lang="en-GB" sz="39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p>
        </p:txBody>
      </p:sp>
      <p:sp>
        <p:nvSpPr>
          <p:cNvPr id="2" name="TextBox 1">
            <a:extLst>
              <a:ext uri="{FF2B5EF4-FFF2-40B4-BE49-F238E27FC236}">
                <a16:creationId xmlns:a16="http://schemas.microsoft.com/office/drawing/2014/main" xmlns="" id="{35F5FFDC-4AAB-42B8-88F4-409157766D0A}"/>
              </a:ext>
            </a:extLst>
          </p:cNvPr>
          <p:cNvSpPr txBox="1"/>
          <p:nvPr/>
        </p:nvSpPr>
        <p:spPr>
          <a:xfrm>
            <a:off x="249339" y="5539102"/>
            <a:ext cx="9490405" cy="584775"/>
          </a:xfrm>
          <a:prstGeom prst="rect">
            <a:avLst/>
          </a:prstGeom>
          <a:solidFill>
            <a:schemeClr val="accent4">
              <a:lumMod val="75000"/>
            </a:schemeClr>
          </a:solidFill>
          <a:ln w="57150">
            <a:solidFill>
              <a:schemeClr val="accent5">
                <a:lumMod val="75000"/>
              </a:schemeClr>
            </a:solidFill>
            <a:prstDash val="solid"/>
          </a:ln>
          <a:scene3d>
            <a:camera prst="perspectiveRelaxed"/>
            <a:lightRig rig="threePt" dir="t"/>
          </a:scene3d>
        </p:spPr>
        <p:txBody>
          <a:bodyPr wrap="square" rtlCol="0">
            <a:spAutoFit/>
          </a:bodyPr>
          <a:lstStyle/>
          <a:p>
            <a:pPr algn="just"/>
            <a:r>
              <a:rPr lang="en-GB"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ত</a:t>
            </a:r>
            <a:r>
              <a:rPr lang="as-IN"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en-GB"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a:t>
            </a:r>
            <a:r>
              <a:rPr lang="as-IN"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en-GB"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র </a:t>
            </a:r>
            <a:r>
              <a:rPr lang="as-IN"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a:t>
            </a:r>
            <a:r>
              <a:rPr lang="en-GB" sz="3200" b="1" dirty="0" err="1">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াঠ্য</a:t>
            </a:r>
            <a:r>
              <a:rPr lang="en-GB"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GB" sz="3200" b="1" dirty="0" err="1">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বইয়ের</a:t>
            </a:r>
            <a:r>
              <a:rPr lang="en-GB"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১৩৮ ও ১৩৯ প</a:t>
            </a:r>
            <a:r>
              <a:rPr lang="as-IN"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en-GB" sz="3200" b="1" dirty="0" err="1">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ষ্ঠা</a:t>
            </a:r>
            <a:r>
              <a:rPr lang="en-GB"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as-IN"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খ</a:t>
            </a:r>
            <a:r>
              <a:rPr lang="en-GB"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as-IN"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ল</a:t>
            </a:r>
            <a:r>
              <a:rPr lang="en-GB"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as-IN"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দ</a:t>
            </a:r>
            <a:r>
              <a:rPr lang="en-GB" sz="3200" b="1" dirty="0" err="1">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েখ</a:t>
            </a:r>
            <a:r>
              <a:rPr lang="en-GB" sz="3200" b="1" dirty="0">
                <a:solidFill>
                  <a:srgbClr val="C0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17859425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nodeType="clickEffect">
                                  <p:stCondLst>
                                    <p:cond delay="0"/>
                                  </p:stCondLst>
                                  <p:iterate type="lt">
                                    <p:tmPct val="10000"/>
                                  </p:iterate>
                                  <p:childTnLst>
                                    <p:set>
                                      <p:cBhvr>
                                        <p:cTn id="11" dur="1" fill="hold">
                                          <p:stCondLst>
                                            <p:cond delay="0"/>
                                          </p:stCondLst>
                                        </p:cTn>
                                        <p:tgtEl>
                                          <p:spTgt spid="6">
                                            <p:txEl>
                                              <p:pRg st="0" end="0"/>
                                            </p:txEl>
                                          </p:spTgt>
                                        </p:tgtEl>
                                        <p:attrNameLst>
                                          <p:attrName>style.visibility</p:attrName>
                                        </p:attrNameLst>
                                      </p:cBhvr>
                                      <p:to>
                                        <p:strVal val="visible"/>
                                      </p:to>
                                    </p:set>
                                    <p:anim by="(-#ppt_w*2)" calcmode="lin" valueType="num">
                                      <p:cBhvr rctx="PPT">
                                        <p:cTn id="12" dur="500" autoRev="1" fill="hold">
                                          <p:stCondLst>
                                            <p:cond delay="0"/>
                                          </p:stCondLst>
                                        </p:cTn>
                                        <p:tgtEl>
                                          <p:spTgt spid="6">
                                            <p:txEl>
                                              <p:pRg st="0" end="0"/>
                                            </p:txEl>
                                          </p:spTgt>
                                        </p:tgtEl>
                                        <p:attrNameLst>
                                          <p:attrName>ppt_w</p:attrName>
                                        </p:attrNameLst>
                                      </p:cBhvr>
                                    </p:anim>
                                    <p:anim by="(#ppt_w*0.50)" calcmode="lin" valueType="num">
                                      <p:cBhvr>
                                        <p:cTn id="13" dur="500" decel="50000" autoRev="1" fill="hold">
                                          <p:stCondLst>
                                            <p:cond delay="0"/>
                                          </p:stCondLst>
                                        </p:cTn>
                                        <p:tgtEl>
                                          <p:spTgt spid="6">
                                            <p:txEl>
                                              <p:pRg st="0" end="0"/>
                                            </p:txEl>
                                          </p:spTgt>
                                        </p:tgtEl>
                                        <p:attrNameLst>
                                          <p:attrName>ppt_x</p:attrName>
                                        </p:attrNameLst>
                                      </p:cBhvr>
                                    </p:anim>
                                    <p:anim from="(-#ppt_h/2)" to="(#ppt_y)" calcmode="lin" valueType="num">
                                      <p:cBhvr>
                                        <p:cTn id="14" dur="1000" fill="hold">
                                          <p:stCondLst>
                                            <p:cond delay="0"/>
                                          </p:stCondLst>
                                        </p:cTn>
                                        <p:tgtEl>
                                          <p:spTgt spid="6">
                                            <p:txEl>
                                              <p:pRg st="0" end="0"/>
                                            </p:txEl>
                                          </p:spTgt>
                                        </p:tgtEl>
                                        <p:attrNameLst>
                                          <p:attrName>ppt_y</p:attrName>
                                        </p:attrNameLst>
                                      </p:cBhvr>
                                    </p:anim>
                                    <p:animRot by="21600000">
                                      <p:cBhvr>
                                        <p:cTn id="15" dur="1000" fill="hold">
                                          <p:stCondLst>
                                            <p:cond delay="0"/>
                                          </p:stCondLst>
                                        </p:cTn>
                                        <p:tgtEl>
                                          <p:spTgt spid="6">
                                            <p:txEl>
                                              <p:pRg st="0" end="0"/>
                                            </p:txEl>
                                          </p:spTgt>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1)">
                                      <p:cBhvr>
                                        <p:cTn id="20" dur="20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heel(1)">
                                      <p:cBhvr>
                                        <p:cTn id="25" dur="20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56" presetClass="entr" presetSubtype="0" fill="hold" grpId="0" nodeType="clickEffect">
                                  <p:stCondLst>
                                    <p:cond delay="0"/>
                                  </p:stCondLst>
                                  <p:iterate type="lt">
                                    <p:tmPct val="10000"/>
                                  </p:iterate>
                                  <p:childTnLst>
                                    <p:set>
                                      <p:cBhvr>
                                        <p:cTn id="29" dur="1" fill="hold">
                                          <p:stCondLst>
                                            <p:cond delay="0"/>
                                          </p:stCondLst>
                                        </p:cTn>
                                        <p:tgtEl>
                                          <p:spTgt spid="2"/>
                                        </p:tgtEl>
                                        <p:attrNameLst>
                                          <p:attrName>style.visibility</p:attrName>
                                        </p:attrNameLst>
                                      </p:cBhvr>
                                      <p:to>
                                        <p:strVal val="visible"/>
                                      </p:to>
                                    </p:set>
                                    <p:anim by="(-#ppt_w*2)" calcmode="lin" valueType="num">
                                      <p:cBhvr rctx="PPT">
                                        <p:cTn id="30" dur="500" autoRev="1" fill="hold">
                                          <p:stCondLst>
                                            <p:cond delay="0"/>
                                          </p:stCondLst>
                                        </p:cTn>
                                        <p:tgtEl>
                                          <p:spTgt spid="2"/>
                                        </p:tgtEl>
                                        <p:attrNameLst>
                                          <p:attrName>ppt_w</p:attrName>
                                        </p:attrNameLst>
                                      </p:cBhvr>
                                    </p:anim>
                                    <p:anim by="(#ppt_w*0.50)" calcmode="lin" valueType="num">
                                      <p:cBhvr>
                                        <p:cTn id="31" dur="500" decel="50000" autoRev="1" fill="hold">
                                          <p:stCondLst>
                                            <p:cond delay="0"/>
                                          </p:stCondLst>
                                        </p:cTn>
                                        <p:tgtEl>
                                          <p:spTgt spid="2"/>
                                        </p:tgtEl>
                                        <p:attrNameLst>
                                          <p:attrName>ppt_x</p:attrName>
                                        </p:attrNameLst>
                                      </p:cBhvr>
                                    </p:anim>
                                    <p:anim from="(-#ppt_h/2)" to="(#ppt_y)" calcmode="lin" valueType="num">
                                      <p:cBhvr>
                                        <p:cTn id="32" dur="1000" fill="hold">
                                          <p:stCondLst>
                                            <p:cond delay="0"/>
                                          </p:stCondLst>
                                        </p:cTn>
                                        <p:tgtEl>
                                          <p:spTgt spid="2"/>
                                        </p:tgtEl>
                                        <p:attrNameLst>
                                          <p:attrName>ppt_y</p:attrName>
                                        </p:attrNameLst>
                                      </p:cBhvr>
                                    </p:anim>
                                    <p:animRot by="21600000">
                                      <p:cBhvr>
                                        <p:cTn id="33" dur="1000"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869BA9CE-F7B2-470E-B488-ED670DA84B27}"/>
              </a:ext>
            </a:extLst>
          </p:cNvPr>
          <p:cNvSpPr txBox="1"/>
          <p:nvPr/>
        </p:nvSpPr>
        <p:spPr>
          <a:xfrm>
            <a:off x="613036" y="2096779"/>
            <a:ext cx="8073764" cy="584775"/>
          </a:xfrm>
          <a:prstGeom prst="rect">
            <a:avLst/>
          </a:prstGeom>
          <a:solidFill>
            <a:schemeClr val="bg1"/>
          </a:solidFill>
          <a:ln w="57150">
            <a:solidFill>
              <a:srgbClr val="FF0000"/>
            </a:solidFill>
          </a:ln>
          <a:effectLst>
            <a:reflection blurRad="6350" stA="52000" endA="300" endPos="35000" dir="5400000" sy="-100000" algn="bl" rotWithShape="0"/>
          </a:effectLst>
          <a:scene3d>
            <a:camera prst="perspectiveBelow"/>
            <a:lightRig rig="chilly" dir="t">
              <a:rot lat="0" lon="0" rev="18480000"/>
            </a:lightRig>
          </a:scene3d>
          <a:sp3d prstMaterial="clear">
            <a:bevelT h="63500"/>
          </a:sp3d>
        </p:spPr>
        <p:txBody>
          <a:bodyPr wrap="square" rtlCol="0">
            <a:spAutoFit/>
          </a:bodyPr>
          <a:lstStyle/>
          <a:p>
            <a:pPr marL="557213" indent="-557213">
              <a:buFont typeface="Wingdings" panose="05000000000000000000" pitchFamily="2" charset="2"/>
              <a:buChar char="v"/>
            </a:pPr>
            <a:r>
              <a:rPr lang="en-GB" sz="3200" dirty="0">
                <a:effectLst>
                  <a:glow rad="228600">
                    <a:schemeClr val="accent5">
                      <a:satMod val="175000"/>
                      <a:alpha val="40000"/>
                    </a:schemeClr>
                  </a:glow>
                </a:effectLst>
                <a:latin typeface="NikoshBAN" panose="02000000000000000000" pitchFamily="2" charset="0"/>
                <a:cs typeface="NikoshBAN" panose="02000000000000000000" pitchFamily="2" charset="0"/>
              </a:rPr>
              <a:t>৭টি </a:t>
            </a:r>
            <a:r>
              <a:rPr lang="en-GB" sz="3200" dirty="0" err="1">
                <a:effectLst>
                  <a:glow rad="228600">
                    <a:schemeClr val="accent5">
                      <a:satMod val="175000"/>
                      <a:alpha val="40000"/>
                    </a:schemeClr>
                  </a:glow>
                </a:effectLst>
                <a:latin typeface="NikoshBAN" panose="02000000000000000000" pitchFamily="2" charset="0"/>
                <a:cs typeface="NikoshBAN" panose="02000000000000000000" pitchFamily="2" charset="0"/>
              </a:rPr>
              <a:t>আমকে</a:t>
            </a:r>
            <a:r>
              <a:rPr lang="en-GB" sz="3200" dirty="0">
                <a:effectLst>
                  <a:glow rad="228600">
                    <a:schemeClr val="accent5">
                      <a:satMod val="175000"/>
                      <a:alpha val="40000"/>
                    </a:schemeClr>
                  </a:glow>
                </a:effectLst>
                <a:latin typeface="NikoshBAN" panose="02000000000000000000" pitchFamily="2" charset="0"/>
                <a:cs typeface="NikoshBAN" panose="02000000000000000000" pitchFamily="2" charset="0"/>
              </a:rPr>
              <a:t> </a:t>
            </a:r>
            <a:r>
              <a:rPr lang="en-GB" sz="3200" dirty="0" err="1">
                <a:effectLst>
                  <a:glow rad="228600">
                    <a:schemeClr val="accent5">
                      <a:satMod val="175000"/>
                      <a:alpha val="40000"/>
                    </a:schemeClr>
                  </a:glow>
                </a:effectLst>
                <a:latin typeface="NikoshBAN" panose="02000000000000000000" pitchFamily="2" charset="0"/>
                <a:cs typeface="NikoshBAN" panose="02000000000000000000" pitchFamily="2" charset="0"/>
              </a:rPr>
              <a:t>ট্যালি</a:t>
            </a:r>
            <a:r>
              <a:rPr lang="en-GB" sz="3200" dirty="0">
                <a:effectLst>
                  <a:glow rad="228600">
                    <a:schemeClr val="accent5">
                      <a:satMod val="175000"/>
                      <a:alpha val="40000"/>
                    </a:schemeClr>
                  </a:glow>
                </a:effectLst>
                <a:latin typeface="NikoshBAN" panose="02000000000000000000" pitchFamily="2" charset="0"/>
                <a:cs typeface="NikoshBAN" panose="02000000000000000000" pitchFamily="2" charset="0"/>
              </a:rPr>
              <a:t> </a:t>
            </a:r>
            <a:r>
              <a:rPr lang="en-GB" sz="3200" dirty="0" err="1" smtClean="0">
                <a:effectLst>
                  <a:glow rad="228600">
                    <a:schemeClr val="accent5">
                      <a:satMod val="175000"/>
                      <a:alpha val="40000"/>
                    </a:schemeClr>
                  </a:glow>
                </a:effectLst>
                <a:latin typeface="NikoshBAN" panose="02000000000000000000" pitchFamily="2" charset="0"/>
                <a:cs typeface="NikoshBAN" panose="02000000000000000000" pitchFamily="2" charset="0"/>
              </a:rPr>
              <a:t>চিহ্নের</a:t>
            </a:r>
            <a:r>
              <a:rPr lang="en-GB" sz="3200" dirty="0" smtClean="0">
                <a:effectLst>
                  <a:glow rad="228600">
                    <a:schemeClr val="accent5">
                      <a:satMod val="175000"/>
                      <a:alpha val="40000"/>
                    </a:schemeClr>
                  </a:glow>
                </a:effectLst>
                <a:latin typeface="NikoshBAN" panose="02000000000000000000" pitchFamily="2" charset="0"/>
                <a:cs typeface="NikoshBAN" panose="02000000000000000000" pitchFamily="2" charset="0"/>
              </a:rPr>
              <a:t> </a:t>
            </a:r>
            <a:r>
              <a:rPr lang="en-GB" sz="3200" dirty="0" err="1" smtClean="0">
                <a:effectLst>
                  <a:glow rad="228600">
                    <a:schemeClr val="accent5">
                      <a:satMod val="175000"/>
                      <a:alpha val="40000"/>
                    </a:schemeClr>
                  </a:glow>
                </a:effectLst>
                <a:latin typeface="NikoshBAN" panose="02000000000000000000" pitchFamily="2" charset="0"/>
                <a:cs typeface="NikoshBAN" panose="02000000000000000000" pitchFamily="2" charset="0"/>
              </a:rPr>
              <a:t>সাহায্যে</a:t>
            </a:r>
            <a:r>
              <a:rPr lang="en-GB" sz="3200" dirty="0" smtClean="0">
                <a:effectLst>
                  <a:glow rad="228600">
                    <a:schemeClr val="accent5">
                      <a:satMod val="175000"/>
                      <a:alpha val="40000"/>
                    </a:schemeClr>
                  </a:glow>
                </a:effectLst>
                <a:latin typeface="NikoshBAN" panose="02000000000000000000" pitchFamily="2" charset="0"/>
                <a:cs typeface="NikoshBAN" panose="02000000000000000000" pitchFamily="2" charset="0"/>
              </a:rPr>
              <a:t> </a:t>
            </a:r>
            <a:r>
              <a:rPr lang="en-GB" sz="3200" dirty="0" err="1" smtClean="0">
                <a:effectLst>
                  <a:glow rad="228600">
                    <a:schemeClr val="accent5">
                      <a:satMod val="175000"/>
                      <a:alpha val="40000"/>
                    </a:schemeClr>
                  </a:glow>
                </a:effectLst>
                <a:latin typeface="NikoshBAN" panose="02000000000000000000" pitchFamily="2" charset="0"/>
                <a:cs typeface="NikoshBAN" panose="02000000000000000000" pitchFamily="2" charset="0"/>
              </a:rPr>
              <a:t>লেখো</a:t>
            </a:r>
            <a:r>
              <a:rPr lang="en-GB" sz="3200" dirty="0" smtClean="0">
                <a:effectLst>
                  <a:glow rad="228600">
                    <a:schemeClr val="accent5">
                      <a:satMod val="175000"/>
                      <a:alpha val="40000"/>
                    </a:schemeClr>
                  </a:glow>
                </a:effectLst>
                <a:latin typeface="NikoshBAN" panose="02000000000000000000" pitchFamily="2" charset="0"/>
                <a:cs typeface="NikoshBAN" panose="02000000000000000000" pitchFamily="2" charset="0"/>
              </a:rPr>
              <a:t> </a:t>
            </a:r>
            <a:r>
              <a:rPr lang="en-GB" sz="3200" dirty="0">
                <a:effectLst>
                  <a:glow rad="228600">
                    <a:schemeClr val="accent5">
                      <a:satMod val="175000"/>
                      <a:alpha val="40000"/>
                    </a:schemeClr>
                  </a:glow>
                </a:effectLst>
                <a:latin typeface="NikoshBAN" panose="02000000000000000000" pitchFamily="2" charset="0"/>
                <a:cs typeface="NikoshBAN" panose="02000000000000000000" pitchFamily="2" charset="0"/>
              </a:rPr>
              <a:t>। </a:t>
            </a:r>
          </a:p>
        </p:txBody>
      </p:sp>
      <p:sp>
        <p:nvSpPr>
          <p:cNvPr id="3" name="TextBox 2">
            <a:extLst>
              <a:ext uri="{FF2B5EF4-FFF2-40B4-BE49-F238E27FC236}">
                <a16:creationId xmlns:a16="http://schemas.microsoft.com/office/drawing/2014/main" xmlns="" id="{B852EB6E-8E38-4B6E-A7BC-9D37D5B9929B}"/>
              </a:ext>
            </a:extLst>
          </p:cNvPr>
          <p:cNvSpPr txBox="1"/>
          <p:nvPr/>
        </p:nvSpPr>
        <p:spPr>
          <a:xfrm>
            <a:off x="3135546" y="261241"/>
            <a:ext cx="3736310" cy="1092607"/>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GB" sz="6500" b="1" dirty="0" err="1">
                <a:ln w="0">
                  <a:solidFill>
                    <a:srgbClr val="FF0000"/>
                  </a:solidFill>
                </a:ln>
                <a:solidFill>
                  <a:srgbClr val="C0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মূল্যায়ন</a:t>
            </a:r>
            <a:endParaRPr lang="en-GB" sz="6500" b="1" dirty="0">
              <a:ln w="0">
                <a:solidFill>
                  <a:srgbClr val="FF0000"/>
                </a:solidFill>
              </a:ln>
              <a:solidFill>
                <a:srgbClr val="C0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4" name="TextBox 3">
            <a:extLst>
              <a:ext uri="{FF2B5EF4-FFF2-40B4-BE49-F238E27FC236}">
                <a16:creationId xmlns:a16="http://schemas.microsoft.com/office/drawing/2014/main" xmlns="" id="{19B68CA4-D3A9-4D2E-88AA-64ABB1587437}"/>
              </a:ext>
            </a:extLst>
          </p:cNvPr>
          <p:cNvSpPr txBox="1"/>
          <p:nvPr/>
        </p:nvSpPr>
        <p:spPr>
          <a:xfrm>
            <a:off x="469803" y="2875360"/>
            <a:ext cx="8562707" cy="584775"/>
          </a:xfrm>
          <a:prstGeom prst="rect">
            <a:avLst/>
          </a:prstGeom>
          <a:solidFill>
            <a:srgbClr val="00B050"/>
          </a:solidFill>
          <a:ln w="57150">
            <a:solidFill>
              <a:srgbClr val="FF0000"/>
            </a:solidFill>
          </a:ln>
          <a:effectLst>
            <a:reflection blurRad="6350" stA="52000" endA="300" endPos="35000" dir="5400000" sy="-100000" algn="bl" rotWithShape="0"/>
          </a:effectLst>
          <a:scene3d>
            <a:camera prst="perspectiveBelow"/>
            <a:lightRig rig="chilly" dir="t">
              <a:rot lat="0" lon="0" rev="18480000"/>
            </a:lightRig>
          </a:scene3d>
          <a:sp3d prstMaterial="clear">
            <a:bevelT h="63500" prst="coolSlant"/>
          </a:sp3d>
        </p:spPr>
        <p:txBody>
          <a:bodyPr wrap="square" rtlCol="0">
            <a:spAutoFit/>
          </a:bodyPr>
          <a:lstStyle/>
          <a:p>
            <a:pPr marL="1300163" lvl="2" indent="-557213">
              <a:buFont typeface="Wingdings" panose="05000000000000000000" pitchFamily="2" charset="2"/>
              <a:buChar char="v"/>
            </a:pPr>
            <a:r>
              <a:rPr lang="en-GB" sz="32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৯টি </a:t>
            </a:r>
            <a:r>
              <a:rPr lang="en-GB" sz="32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বইকে</a:t>
            </a:r>
            <a:r>
              <a:rPr lang="en-GB" sz="32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32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ট্যালি</a:t>
            </a:r>
            <a:r>
              <a:rPr lang="en-GB" sz="32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GB" sz="3200" dirty="0" err="1">
                <a:effectLst>
                  <a:glow rad="228600">
                    <a:schemeClr val="accent5">
                      <a:satMod val="175000"/>
                      <a:alpha val="40000"/>
                    </a:schemeClr>
                  </a:glow>
                </a:effectLst>
                <a:latin typeface="NikoshBAN" panose="02000000000000000000" pitchFamily="2" charset="0"/>
                <a:cs typeface="NikoshBAN" panose="02000000000000000000" pitchFamily="2" charset="0"/>
              </a:rPr>
              <a:t>চিহ্নের</a:t>
            </a:r>
            <a:r>
              <a:rPr lang="en-GB" sz="3200" dirty="0">
                <a:effectLst>
                  <a:glow rad="228600">
                    <a:schemeClr val="accent5">
                      <a:satMod val="175000"/>
                      <a:alpha val="40000"/>
                    </a:schemeClr>
                  </a:glow>
                </a:effectLst>
                <a:latin typeface="NikoshBAN" panose="02000000000000000000" pitchFamily="2" charset="0"/>
                <a:cs typeface="NikoshBAN" panose="02000000000000000000" pitchFamily="2" charset="0"/>
              </a:rPr>
              <a:t> </a:t>
            </a:r>
            <a:r>
              <a:rPr lang="en-GB" sz="3200" dirty="0" err="1">
                <a:effectLst>
                  <a:glow rad="228600">
                    <a:schemeClr val="accent5">
                      <a:satMod val="175000"/>
                      <a:alpha val="40000"/>
                    </a:schemeClr>
                  </a:glow>
                </a:effectLst>
                <a:latin typeface="NikoshBAN" panose="02000000000000000000" pitchFamily="2" charset="0"/>
                <a:cs typeface="NikoshBAN" panose="02000000000000000000" pitchFamily="2" charset="0"/>
              </a:rPr>
              <a:t>সাহায্যে</a:t>
            </a:r>
            <a:r>
              <a:rPr lang="en-GB" sz="3200" dirty="0">
                <a:effectLst>
                  <a:glow rad="228600">
                    <a:schemeClr val="accent5">
                      <a:satMod val="175000"/>
                      <a:alpha val="40000"/>
                    </a:schemeClr>
                  </a:glow>
                </a:effectLst>
                <a:latin typeface="NikoshBAN" panose="02000000000000000000" pitchFamily="2" charset="0"/>
                <a:cs typeface="NikoshBAN" panose="02000000000000000000" pitchFamily="2" charset="0"/>
              </a:rPr>
              <a:t> </a:t>
            </a:r>
            <a:r>
              <a:rPr lang="en-GB" sz="3200" dirty="0" err="1">
                <a:effectLst>
                  <a:glow rad="228600">
                    <a:schemeClr val="accent5">
                      <a:satMod val="175000"/>
                      <a:alpha val="40000"/>
                    </a:schemeClr>
                  </a:glow>
                </a:effectLst>
                <a:latin typeface="NikoshBAN" panose="02000000000000000000" pitchFamily="2" charset="0"/>
                <a:cs typeface="NikoshBAN" panose="02000000000000000000" pitchFamily="2" charset="0"/>
              </a:rPr>
              <a:t>লেখো</a:t>
            </a:r>
            <a:r>
              <a:rPr lang="en-GB" sz="3200" dirty="0">
                <a:effectLst>
                  <a:glow rad="228600">
                    <a:schemeClr val="accent5">
                      <a:satMod val="175000"/>
                      <a:alpha val="40000"/>
                    </a:schemeClr>
                  </a:glow>
                </a:effectLst>
                <a:latin typeface="NikoshBAN" panose="02000000000000000000" pitchFamily="2" charset="0"/>
                <a:cs typeface="NikoshBAN" panose="02000000000000000000" pitchFamily="2" charset="0"/>
              </a:rPr>
              <a:t> ।</a:t>
            </a:r>
            <a:r>
              <a:rPr lang="en-GB" sz="3200" dirty="0" smtClean="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endParaRPr lang="en-GB" sz="32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5" name="TextBox 4">
            <a:extLst>
              <a:ext uri="{FF2B5EF4-FFF2-40B4-BE49-F238E27FC236}">
                <a16:creationId xmlns:a16="http://schemas.microsoft.com/office/drawing/2014/main" xmlns="" id="{3C0A5162-0CAD-4F0B-A799-E4D504A24104}"/>
              </a:ext>
            </a:extLst>
          </p:cNvPr>
          <p:cNvSpPr txBox="1"/>
          <p:nvPr/>
        </p:nvSpPr>
        <p:spPr>
          <a:xfrm>
            <a:off x="621108" y="3983106"/>
            <a:ext cx="8765186" cy="523220"/>
          </a:xfrm>
          <a:prstGeom prst="rect">
            <a:avLst/>
          </a:prstGeom>
          <a:solidFill>
            <a:schemeClr val="bg1"/>
          </a:solidFill>
          <a:ln w="57150">
            <a:solidFill>
              <a:srgbClr val="FF0000"/>
            </a:solidFill>
          </a:ln>
          <a:effectLst>
            <a:outerShdw blurRad="50800" dist="38100" dir="10800000" algn="r" rotWithShape="0">
              <a:prstClr val="black">
                <a:alpha val="40000"/>
              </a:prstClr>
            </a:outerShdw>
            <a:reflection blurRad="6350" stA="52000" endA="300" endPos="35000" dir="5400000" sy="-100000" algn="bl" rotWithShape="0"/>
          </a:effectLst>
          <a:scene3d>
            <a:camera prst="perspectiveBelow"/>
            <a:lightRig rig="chilly" dir="t">
              <a:rot lat="0" lon="0" rev="18480000"/>
            </a:lightRig>
          </a:scene3d>
          <a:sp3d prstMaterial="clear">
            <a:bevelT h="63500"/>
          </a:sp3d>
        </p:spPr>
        <p:txBody>
          <a:bodyPr wrap="square" rtlCol="0">
            <a:spAutoFit/>
          </a:bodyPr>
          <a:lstStyle/>
          <a:p>
            <a:pPr marL="464344" indent="-464344">
              <a:buFont typeface="Wingdings" panose="05000000000000000000" pitchFamily="2" charset="2"/>
              <a:buChar char="v"/>
            </a:pPr>
            <a:r>
              <a:rPr lang="en-GB" sz="2800" dirty="0">
                <a:effectLst>
                  <a:glow rad="228600">
                    <a:schemeClr val="accent2">
                      <a:satMod val="175000"/>
                      <a:alpha val="40000"/>
                    </a:schemeClr>
                  </a:glow>
                </a:effectLst>
                <a:latin typeface="NikoshBAN" panose="02000000000000000000" pitchFamily="2" charset="0"/>
                <a:cs typeface="NikoshBAN" panose="02000000000000000000" pitchFamily="2" charset="0"/>
              </a:rPr>
              <a:t>১২টি </a:t>
            </a:r>
            <a:r>
              <a:rPr lang="en-GB" sz="2800" dirty="0" err="1">
                <a:effectLst>
                  <a:glow rad="228600">
                    <a:schemeClr val="accent2">
                      <a:satMod val="175000"/>
                      <a:alpha val="40000"/>
                    </a:schemeClr>
                  </a:glow>
                </a:effectLst>
                <a:latin typeface="NikoshBAN" panose="02000000000000000000" pitchFamily="2" charset="0"/>
                <a:cs typeface="NikoshBAN" panose="02000000000000000000" pitchFamily="2" charset="0"/>
              </a:rPr>
              <a:t>ইলিশ</a:t>
            </a:r>
            <a:r>
              <a:rPr lang="en-GB" sz="2800" dirty="0">
                <a:effectLst>
                  <a:glow rad="228600">
                    <a:schemeClr val="accent2">
                      <a:satMod val="175000"/>
                      <a:alpha val="40000"/>
                    </a:schemeClr>
                  </a:glow>
                </a:effectLst>
                <a:latin typeface="NikoshBAN" panose="02000000000000000000" pitchFamily="2" charset="0"/>
                <a:cs typeface="NikoshBAN" panose="02000000000000000000" pitchFamily="2" charset="0"/>
              </a:rPr>
              <a:t> </a:t>
            </a:r>
            <a:r>
              <a:rPr lang="en-GB" sz="2800" dirty="0" err="1">
                <a:effectLst>
                  <a:glow rad="228600">
                    <a:schemeClr val="accent2">
                      <a:satMod val="175000"/>
                      <a:alpha val="40000"/>
                    </a:schemeClr>
                  </a:glow>
                </a:effectLst>
                <a:latin typeface="NikoshBAN" panose="02000000000000000000" pitchFamily="2" charset="0"/>
                <a:cs typeface="NikoshBAN" panose="02000000000000000000" pitchFamily="2" charset="0"/>
              </a:rPr>
              <a:t>মাছকে</a:t>
            </a:r>
            <a:r>
              <a:rPr lang="en-GB" sz="2800" dirty="0">
                <a:effectLst>
                  <a:glow rad="228600">
                    <a:schemeClr val="accent2">
                      <a:satMod val="175000"/>
                      <a:alpha val="40000"/>
                    </a:schemeClr>
                  </a:glow>
                </a:effectLst>
                <a:latin typeface="NikoshBAN" panose="02000000000000000000" pitchFamily="2" charset="0"/>
                <a:cs typeface="NikoshBAN" panose="02000000000000000000" pitchFamily="2" charset="0"/>
              </a:rPr>
              <a:t> </a:t>
            </a:r>
            <a:r>
              <a:rPr lang="en-GB" sz="2800" dirty="0" err="1">
                <a:effectLst>
                  <a:glow rad="228600">
                    <a:schemeClr val="accent2">
                      <a:satMod val="175000"/>
                      <a:alpha val="40000"/>
                    </a:schemeClr>
                  </a:glow>
                </a:effectLst>
                <a:latin typeface="NikoshBAN" panose="02000000000000000000" pitchFamily="2" charset="0"/>
                <a:cs typeface="NikoshBAN" panose="02000000000000000000" pitchFamily="2" charset="0"/>
              </a:rPr>
              <a:t>ট্যালি</a:t>
            </a:r>
            <a:r>
              <a:rPr lang="en-GB" sz="2800" dirty="0">
                <a:effectLst>
                  <a:glow rad="228600">
                    <a:schemeClr val="accent2">
                      <a:satMod val="175000"/>
                      <a:alpha val="40000"/>
                    </a:schemeClr>
                  </a:glow>
                </a:effectLst>
                <a:latin typeface="NikoshBAN" panose="02000000000000000000" pitchFamily="2" charset="0"/>
                <a:cs typeface="NikoshBAN" panose="02000000000000000000" pitchFamily="2" charset="0"/>
              </a:rPr>
              <a:t> </a:t>
            </a:r>
            <a:r>
              <a:rPr lang="en-GB" sz="2800" dirty="0" err="1">
                <a:effectLst>
                  <a:glow rad="228600">
                    <a:schemeClr val="accent5">
                      <a:satMod val="175000"/>
                      <a:alpha val="40000"/>
                    </a:schemeClr>
                  </a:glow>
                </a:effectLst>
                <a:latin typeface="NikoshBAN" panose="02000000000000000000" pitchFamily="2" charset="0"/>
                <a:cs typeface="NikoshBAN" panose="02000000000000000000" pitchFamily="2" charset="0"/>
              </a:rPr>
              <a:t>চিহ্নের</a:t>
            </a:r>
            <a:r>
              <a:rPr lang="en-GB" sz="2800" dirty="0">
                <a:effectLst>
                  <a:glow rad="228600">
                    <a:schemeClr val="accent5">
                      <a:satMod val="175000"/>
                      <a:alpha val="40000"/>
                    </a:schemeClr>
                  </a:glow>
                </a:effectLst>
                <a:latin typeface="NikoshBAN" panose="02000000000000000000" pitchFamily="2" charset="0"/>
                <a:cs typeface="NikoshBAN" panose="02000000000000000000" pitchFamily="2" charset="0"/>
              </a:rPr>
              <a:t> </a:t>
            </a:r>
            <a:r>
              <a:rPr lang="en-GB" sz="2800" dirty="0" err="1">
                <a:effectLst>
                  <a:glow rad="228600">
                    <a:schemeClr val="accent5">
                      <a:satMod val="175000"/>
                      <a:alpha val="40000"/>
                    </a:schemeClr>
                  </a:glow>
                </a:effectLst>
                <a:latin typeface="NikoshBAN" panose="02000000000000000000" pitchFamily="2" charset="0"/>
                <a:cs typeface="NikoshBAN" panose="02000000000000000000" pitchFamily="2" charset="0"/>
              </a:rPr>
              <a:t>সাহায্যে</a:t>
            </a:r>
            <a:r>
              <a:rPr lang="en-GB" sz="2800" dirty="0">
                <a:effectLst>
                  <a:glow rad="228600">
                    <a:schemeClr val="accent5">
                      <a:satMod val="175000"/>
                      <a:alpha val="40000"/>
                    </a:schemeClr>
                  </a:glow>
                </a:effectLst>
                <a:latin typeface="NikoshBAN" panose="02000000000000000000" pitchFamily="2" charset="0"/>
                <a:cs typeface="NikoshBAN" panose="02000000000000000000" pitchFamily="2" charset="0"/>
              </a:rPr>
              <a:t> </a:t>
            </a:r>
            <a:r>
              <a:rPr lang="en-GB" sz="2800" dirty="0" err="1">
                <a:effectLst>
                  <a:glow rad="228600">
                    <a:schemeClr val="accent5">
                      <a:satMod val="175000"/>
                      <a:alpha val="40000"/>
                    </a:schemeClr>
                  </a:glow>
                </a:effectLst>
                <a:latin typeface="NikoshBAN" panose="02000000000000000000" pitchFamily="2" charset="0"/>
                <a:cs typeface="NikoshBAN" panose="02000000000000000000" pitchFamily="2" charset="0"/>
              </a:rPr>
              <a:t>লেখো</a:t>
            </a:r>
            <a:r>
              <a:rPr lang="en-GB" sz="2800" dirty="0">
                <a:effectLst>
                  <a:glow rad="228600">
                    <a:schemeClr val="accent5">
                      <a:satMod val="175000"/>
                      <a:alpha val="40000"/>
                    </a:schemeClr>
                  </a:glow>
                </a:effectLst>
                <a:latin typeface="NikoshBAN" panose="02000000000000000000" pitchFamily="2" charset="0"/>
                <a:cs typeface="NikoshBAN" panose="02000000000000000000" pitchFamily="2" charset="0"/>
              </a:rPr>
              <a:t> ।</a:t>
            </a:r>
            <a:endParaRPr lang="en-GB" sz="2800" dirty="0">
              <a:effectLst>
                <a:glow rad="228600">
                  <a:schemeClr val="accent2">
                    <a:satMod val="175000"/>
                    <a:alpha val="40000"/>
                  </a:schemeClr>
                </a:glo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3841772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style.rotation</p:attrName>
                                        </p:attrNameLst>
                                      </p:cBhvr>
                                      <p:tavLst>
                                        <p:tav tm="0">
                                          <p:val>
                                            <p:fltVal val="720"/>
                                          </p:val>
                                        </p:tav>
                                        <p:tav tm="100000">
                                          <p:val>
                                            <p:fltVal val="0"/>
                                          </p:val>
                                        </p:tav>
                                      </p:tavLst>
                                    </p:anim>
                                    <p:anim calcmode="lin" valueType="num">
                                      <p:cBhvr>
                                        <p:cTn id="9" dur="2000" fill="hold"/>
                                        <p:tgtEl>
                                          <p:spTgt spid="3"/>
                                        </p:tgtEl>
                                        <p:attrNameLst>
                                          <p:attrName>ppt_h</p:attrName>
                                        </p:attrNameLst>
                                      </p:cBhvr>
                                      <p:tavLst>
                                        <p:tav tm="0">
                                          <p:val>
                                            <p:fltVal val="0"/>
                                          </p:val>
                                        </p:tav>
                                        <p:tav tm="100000">
                                          <p:val>
                                            <p:strVal val="#ppt_h"/>
                                          </p:val>
                                        </p:tav>
                                      </p:tavLst>
                                    </p:anim>
                                    <p:anim calcmode="lin" valueType="num">
                                      <p:cBhvr>
                                        <p:cTn id="10" dur="2000" fill="hold"/>
                                        <p:tgtEl>
                                          <p:spTgt spid="3"/>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8" presetClass="entr" presetSubtype="0" accel="50000" fill="hold" nodeType="clickEffect">
                                  <p:stCondLst>
                                    <p:cond delay="0"/>
                                  </p:stCondLst>
                                  <p:iterate type="lt">
                                    <p:tmPct val="50000"/>
                                  </p:iterate>
                                  <p:childTnLst>
                                    <p:set>
                                      <p:cBhvr>
                                        <p:cTn id="14" dur="1" fill="hold">
                                          <p:stCondLst>
                                            <p:cond delay="0"/>
                                          </p:stCondLst>
                                        </p:cTn>
                                        <p:tgtEl>
                                          <p:spTgt spid="3">
                                            <p:txEl>
                                              <p:pRg st="0" end="0"/>
                                            </p:txEl>
                                          </p:spTgt>
                                        </p:tgtEl>
                                        <p:attrNameLst>
                                          <p:attrName>style.visibility</p:attrName>
                                        </p:attrNameLst>
                                      </p:cBhvr>
                                      <p:to>
                                        <p:strVal val="visible"/>
                                      </p:to>
                                    </p:set>
                                    <p:set>
                                      <p:cBhvr>
                                        <p:cTn id="15" dur="455" fill="hold">
                                          <p:stCondLst>
                                            <p:cond delay="0"/>
                                          </p:stCondLst>
                                        </p:cTn>
                                        <p:tgtEl>
                                          <p:spTgt spid="3">
                                            <p:txEl>
                                              <p:pRg st="0" end="0"/>
                                            </p:txEl>
                                          </p:spTgt>
                                        </p:tgtEl>
                                        <p:attrNameLst>
                                          <p:attrName>style.rotation</p:attrName>
                                        </p:attrNameLst>
                                      </p:cBhvr>
                                      <p:to>
                                        <p:strVal val="-45.0"/>
                                      </p:to>
                                    </p:set>
                                    <p:anim calcmode="lin" valueType="num">
                                      <p:cBhvr>
                                        <p:cTn id="16" dur="455" fill="hold">
                                          <p:stCondLst>
                                            <p:cond delay="455"/>
                                          </p:stCondLst>
                                        </p:cTn>
                                        <p:tgtEl>
                                          <p:spTgt spid="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3">
                                            <p:txEl>
                                              <p:pRg st="0" end="0"/>
                                            </p:txEl>
                                          </p:spTgt>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3">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ox(in)">
                                      <p:cBhvr>
                                        <p:cTn id="24" dur="20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56" presetClass="entr" presetSubtype="0" fill="hold" nodeType="clickEffect">
                                  <p:stCondLst>
                                    <p:cond delay="0"/>
                                  </p:stCondLst>
                                  <p:iterate type="lt">
                                    <p:tmPct val="10000"/>
                                  </p:iterate>
                                  <p:childTnLst>
                                    <p:set>
                                      <p:cBhvr>
                                        <p:cTn id="28" dur="1" fill="hold">
                                          <p:stCondLst>
                                            <p:cond delay="0"/>
                                          </p:stCondLst>
                                        </p:cTn>
                                        <p:tgtEl>
                                          <p:spTgt spid="2">
                                            <p:txEl>
                                              <p:pRg st="0" end="0"/>
                                            </p:txEl>
                                          </p:spTgt>
                                        </p:tgtEl>
                                        <p:attrNameLst>
                                          <p:attrName>style.visibility</p:attrName>
                                        </p:attrNameLst>
                                      </p:cBhvr>
                                      <p:to>
                                        <p:strVal val="visible"/>
                                      </p:to>
                                    </p:set>
                                    <p:anim by="(-#ppt_w*2)" calcmode="lin" valueType="num">
                                      <p:cBhvr rctx="PPT">
                                        <p:cTn id="29" dur="500" autoRev="1" fill="hold">
                                          <p:stCondLst>
                                            <p:cond delay="0"/>
                                          </p:stCondLst>
                                        </p:cTn>
                                        <p:tgtEl>
                                          <p:spTgt spid="2">
                                            <p:txEl>
                                              <p:pRg st="0" end="0"/>
                                            </p:txEl>
                                          </p:spTgt>
                                        </p:tgtEl>
                                        <p:attrNameLst>
                                          <p:attrName>ppt_w</p:attrName>
                                        </p:attrNameLst>
                                      </p:cBhvr>
                                    </p:anim>
                                    <p:anim by="(#ppt_w*0.50)" calcmode="lin" valueType="num">
                                      <p:cBhvr>
                                        <p:cTn id="30" dur="500" decel="50000" autoRev="1" fill="hold">
                                          <p:stCondLst>
                                            <p:cond delay="0"/>
                                          </p:stCondLst>
                                        </p:cTn>
                                        <p:tgtEl>
                                          <p:spTgt spid="2">
                                            <p:txEl>
                                              <p:pRg st="0" end="0"/>
                                            </p:txEl>
                                          </p:spTgt>
                                        </p:tgtEl>
                                        <p:attrNameLst>
                                          <p:attrName>ppt_x</p:attrName>
                                        </p:attrNameLst>
                                      </p:cBhvr>
                                    </p:anim>
                                    <p:anim from="(-#ppt_h/2)" to="(#ppt_y)" calcmode="lin" valueType="num">
                                      <p:cBhvr>
                                        <p:cTn id="31" dur="1000" fill="hold">
                                          <p:stCondLst>
                                            <p:cond delay="0"/>
                                          </p:stCondLst>
                                        </p:cTn>
                                        <p:tgtEl>
                                          <p:spTgt spid="2">
                                            <p:txEl>
                                              <p:pRg st="0" end="0"/>
                                            </p:txEl>
                                          </p:spTgt>
                                        </p:tgtEl>
                                        <p:attrNameLst>
                                          <p:attrName>ppt_y</p:attrName>
                                        </p:attrNameLst>
                                      </p:cBhvr>
                                    </p:anim>
                                    <p:animRot by="21600000">
                                      <p:cBhvr>
                                        <p:cTn id="32" dur="1000" fill="hold">
                                          <p:stCondLst>
                                            <p:cond delay="0"/>
                                          </p:stCondLst>
                                        </p:cTn>
                                        <p:tgtEl>
                                          <p:spTgt spid="2">
                                            <p:txEl>
                                              <p:pRg st="0" end="0"/>
                                            </p:txEl>
                                          </p:spTgt>
                                        </p:tgtEl>
                                        <p:attrNameLst>
                                          <p:attrName>r</p:attrName>
                                        </p:attrNameLst>
                                      </p:cBhvr>
                                    </p:animRo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ox(in)">
                                      <p:cBhvr>
                                        <p:cTn id="37" dur="20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56" presetClass="entr" presetSubtype="0" fill="hold" nodeType="clickEffect">
                                  <p:stCondLst>
                                    <p:cond delay="0"/>
                                  </p:stCondLst>
                                  <p:iterate type="lt">
                                    <p:tmPct val="10000"/>
                                  </p:iterate>
                                  <p:childTnLst>
                                    <p:set>
                                      <p:cBhvr>
                                        <p:cTn id="41" dur="1" fill="hold">
                                          <p:stCondLst>
                                            <p:cond delay="0"/>
                                          </p:stCondLst>
                                        </p:cTn>
                                        <p:tgtEl>
                                          <p:spTgt spid="4">
                                            <p:txEl>
                                              <p:pRg st="0" end="0"/>
                                            </p:txEl>
                                          </p:spTgt>
                                        </p:tgtEl>
                                        <p:attrNameLst>
                                          <p:attrName>style.visibility</p:attrName>
                                        </p:attrNameLst>
                                      </p:cBhvr>
                                      <p:to>
                                        <p:strVal val="visible"/>
                                      </p:to>
                                    </p:set>
                                    <p:anim by="(-#ppt_w*2)" calcmode="lin" valueType="num">
                                      <p:cBhvr rctx="PPT">
                                        <p:cTn id="42" dur="500" autoRev="1" fill="hold">
                                          <p:stCondLst>
                                            <p:cond delay="0"/>
                                          </p:stCondLst>
                                        </p:cTn>
                                        <p:tgtEl>
                                          <p:spTgt spid="4">
                                            <p:txEl>
                                              <p:pRg st="0" end="0"/>
                                            </p:txEl>
                                          </p:spTgt>
                                        </p:tgtEl>
                                        <p:attrNameLst>
                                          <p:attrName>ppt_w</p:attrName>
                                        </p:attrNameLst>
                                      </p:cBhvr>
                                    </p:anim>
                                    <p:anim by="(#ppt_w*0.50)" calcmode="lin" valueType="num">
                                      <p:cBhvr>
                                        <p:cTn id="43" dur="500" decel="50000" autoRev="1" fill="hold">
                                          <p:stCondLst>
                                            <p:cond delay="0"/>
                                          </p:stCondLst>
                                        </p:cTn>
                                        <p:tgtEl>
                                          <p:spTgt spid="4">
                                            <p:txEl>
                                              <p:pRg st="0" end="0"/>
                                            </p:txEl>
                                          </p:spTgt>
                                        </p:tgtEl>
                                        <p:attrNameLst>
                                          <p:attrName>ppt_x</p:attrName>
                                        </p:attrNameLst>
                                      </p:cBhvr>
                                    </p:anim>
                                    <p:anim from="(-#ppt_h/2)" to="(#ppt_y)" calcmode="lin" valueType="num">
                                      <p:cBhvr>
                                        <p:cTn id="44" dur="1000" fill="hold">
                                          <p:stCondLst>
                                            <p:cond delay="0"/>
                                          </p:stCondLst>
                                        </p:cTn>
                                        <p:tgtEl>
                                          <p:spTgt spid="4">
                                            <p:txEl>
                                              <p:pRg st="0" end="0"/>
                                            </p:txEl>
                                          </p:spTgt>
                                        </p:tgtEl>
                                        <p:attrNameLst>
                                          <p:attrName>ppt_y</p:attrName>
                                        </p:attrNameLst>
                                      </p:cBhvr>
                                    </p:anim>
                                    <p:animRot by="21600000">
                                      <p:cBhvr>
                                        <p:cTn id="45" dur="1000" fill="hold">
                                          <p:stCondLst>
                                            <p:cond delay="0"/>
                                          </p:stCondLst>
                                        </p:cTn>
                                        <p:tgtEl>
                                          <p:spTgt spid="4">
                                            <p:txEl>
                                              <p:pRg st="0" end="0"/>
                                            </p:txEl>
                                          </p:spTgt>
                                        </p:tgtEl>
                                        <p:attrNameLst>
                                          <p:attrName>r</p:attrName>
                                        </p:attrNameLst>
                                      </p:cBhvr>
                                    </p:animRo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box(in)">
                                      <p:cBhvr>
                                        <p:cTn id="50" dur="20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56" presetClass="entr" presetSubtype="0" fill="hold" nodeType="clickEffect">
                                  <p:stCondLst>
                                    <p:cond delay="0"/>
                                  </p:stCondLst>
                                  <p:iterate type="lt">
                                    <p:tmPct val="10000"/>
                                  </p:iterate>
                                  <p:childTnLst>
                                    <p:set>
                                      <p:cBhvr>
                                        <p:cTn id="54" dur="1" fill="hold">
                                          <p:stCondLst>
                                            <p:cond delay="0"/>
                                          </p:stCondLst>
                                        </p:cTn>
                                        <p:tgtEl>
                                          <p:spTgt spid="5">
                                            <p:txEl>
                                              <p:pRg st="0" end="0"/>
                                            </p:txEl>
                                          </p:spTgt>
                                        </p:tgtEl>
                                        <p:attrNameLst>
                                          <p:attrName>style.visibility</p:attrName>
                                        </p:attrNameLst>
                                      </p:cBhvr>
                                      <p:to>
                                        <p:strVal val="visible"/>
                                      </p:to>
                                    </p:set>
                                    <p:anim by="(-#ppt_w*2)" calcmode="lin" valueType="num">
                                      <p:cBhvr rctx="PPT">
                                        <p:cTn id="55" dur="500" autoRev="1" fill="hold">
                                          <p:stCondLst>
                                            <p:cond delay="0"/>
                                          </p:stCondLst>
                                        </p:cTn>
                                        <p:tgtEl>
                                          <p:spTgt spid="5">
                                            <p:txEl>
                                              <p:pRg st="0" end="0"/>
                                            </p:txEl>
                                          </p:spTgt>
                                        </p:tgtEl>
                                        <p:attrNameLst>
                                          <p:attrName>ppt_w</p:attrName>
                                        </p:attrNameLst>
                                      </p:cBhvr>
                                    </p:anim>
                                    <p:anim by="(#ppt_w*0.50)" calcmode="lin" valueType="num">
                                      <p:cBhvr>
                                        <p:cTn id="56" dur="500" decel="50000" autoRev="1" fill="hold">
                                          <p:stCondLst>
                                            <p:cond delay="0"/>
                                          </p:stCondLst>
                                        </p:cTn>
                                        <p:tgtEl>
                                          <p:spTgt spid="5">
                                            <p:txEl>
                                              <p:pRg st="0" end="0"/>
                                            </p:txEl>
                                          </p:spTgt>
                                        </p:tgtEl>
                                        <p:attrNameLst>
                                          <p:attrName>ppt_x</p:attrName>
                                        </p:attrNameLst>
                                      </p:cBhvr>
                                    </p:anim>
                                    <p:anim from="(-#ppt_h/2)" to="(#ppt_y)" calcmode="lin" valueType="num">
                                      <p:cBhvr>
                                        <p:cTn id="57" dur="1000" fill="hold">
                                          <p:stCondLst>
                                            <p:cond delay="0"/>
                                          </p:stCondLst>
                                        </p:cTn>
                                        <p:tgtEl>
                                          <p:spTgt spid="5">
                                            <p:txEl>
                                              <p:pRg st="0" end="0"/>
                                            </p:txEl>
                                          </p:spTgt>
                                        </p:tgtEl>
                                        <p:attrNameLst>
                                          <p:attrName>ppt_y</p:attrName>
                                        </p:attrNameLst>
                                      </p:cBhvr>
                                    </p:anim>
                                    <p:animRot by="21600000">
                                      <p:cBhvr>
                                        <p:cTn id="58" dur="1000" fill="hold">
                                          <p:stCondLst>
                                            <p:cond delay="0"/>
                                          </p:stCondLst>
                                        </p:cTn>
                                        <p:tgtEl>
                                          <p:spTgt spid="5">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744450"/>
            <a:ext cx="9437914" cy="1200329"/>
          </a:xfrm>
          <a:prstGeom prst="rect">
            <a:avLst/>
          </a:prstGeom>
        </p:spPr>
        <p:txBody>
          <a:bodyPr wrap="square">
            <a:spAutoFit/>
          </a:bodyPr>
          <a:lstStyle/>
          <a:p>
            <a:pPr algn="ctr"/>
            <a:r>
              <a:rPr lang="en-US" sz="7200" b="1" dirty="0" err="1" smtClean="0">
                <a:solidFill>
                  <a:srgbClr val="00B050"/>
                </a:solidFill>
                <a:latin typeface="Vrinda" panose="020B0502040204020203" pitchFamily="34" charset="0"/>
                <a:cs typeface="Vrinda" panose="020B0502040204020203" pitchFamily="34" charset="0"/>
              </a:rPr>
              <a:t>সবাইকে</a:t>
            </a:r>
            <a:r>
              <a:rPr lang="en-US" sz="7200" b="1" dirty="0" smtClean="0">
                <a:solidFill>
                  <a:srgbClr val="00B050"/>
                </a:solidFill>
                <a:latin typeface="Vrinda" panose="020B0502040204020203" pitchFamily="34" charset="0"/>
                <a:cs typeface="Vrinda" panose="020B0502040204020203" pitchFamily="34" charset="0"/>
              </a:rPr>
              <a:t> </a:t>
            </a:r>
            <a:r>
              <a:rPr lang="bn-IN" sz="7200" b="1" dirty="0" smtClean="0">
                <a:solidFill>
                  <a:srgbClr val="00B050"/>
                </a:solidFill>
                <a:latin typeface="Vrinda" panose="020B0502040204020203" pitchFamily="34" charset="0"/>
                <a:cs typeface="Vrinda" panose="020B0502040204020203" pitchFamily="34" charset="0"/>
              </a:rPr>
              <a:t>ধন্যবাদ</a:t>
            </a:r>
            <a:endParaRPr lang="en-US" sz="7200" b="1" dirty="0">
              <a:solidFill>
                <a:srgbClr val="00B050"/>
              </a:solidFill>
              <a:latin typeface="Vrinda" panose="020B0502040204020203" pitchFamily="34" charset="0"/>
              <a:cs typeface="Vrinda" panose="020B0502040204020203" pitchFamily="34" charset="0"/>
            </a:endParaRPr>
          </a:p>
        </p:txBody>
      </p:sp>
      <p:grpSp>
        <p:nvGrpSpPr>
          <p:cNvPr id="3" name="Group 2"/>
          <p:cNvGrpSpPr/>
          <p:nvPr/>
        </p:nvGrpSpPr>
        <p:grpSpPr>
          <a:xfrm rot="5400000">
            <a:off x="4800599" y="2209800"/>
            <a:ext cx="228600" cy="8763001"/>
            <a:chOff x="456019" y="269654"/>
            <a:chExt cx="406079" cy="6447391"/>
          </a:xfrm>
        </p:grpSpPr>
        <p:sp>
          <p:nvSpPr>
            <p:cNvPr id="4" name="Diamond 3"/>
            <p:cNvSpPr/>
            <p:nvPr/>
          </p:nvSpPr>
          <p:spPr>
            <a:xfrm>
              <a:off x="530352" y="269654"/>
              <a:ext cx="331746" cy="875306"/>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Diamond 4"/>
            <p:cNvSpPr/>
            <p:nvPr/>
          </p:nvSpPr>
          <p:spPr>
            <a:xfrm>
              <a:off x="499157" y="1306216"/>
              <a:ext cx="343445" cy="92309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Diamond 5"/>
            <p:cNvSpPr/>
            <p:nvPr/>
          </p:nvSpPr>
          <p:spPr>
            <a:xfrm>
              <a:off x="456019" y="2446260"/>
              <a:ext cx="355142" cy="92309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Diamond 6"/>
            <p:cNvSpPr/>
            <p:nvPr/>
          </p:nvSpPr>
          <p:spPr>
            <a:xfrm>
              <a:off x="456019" y="3617563"/>
              <a:ext cx="368879" cy="90775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Diamond 7"/>
            <p:cNvSpPr/>
            <p:nvPr/>
          </p:nvSpPr>
          <p:spPr>
            <a:xfrm>
              <a:off x="456020" y="4728620"/>
              <a:ext cx="331746" cy="90775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Diamond 8"/>
            <p:cNvSpPr/>
            <p:nvPr/>
          </p:nvSpPr>
          <p:spPr>
            <a:xfrm>
              <a:off x="456019" y="5809287"/>
              <a:ext cx="356495" cy="90775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10" name="Group 9"/>
          <p:cNvGrpSpPr/>
          <p:nvPr/>
        </p:nvGrpSpPr>
        <p:grpSpPr>
          <a:xfrm rot="5400000">
            <a:off x="4876798" y="-4114800"/>
            <a:ext cx="228602" cy="8763001"/>
            <a:chOff x="456019" y="269654"/>
            <a:chExt cx="406079" cy="6447391"/>
          </a:xfrm>
        </p:grpSpPr>
        <p:sp>
          <p:nvSpPr>
            <p:cNvPr id="11" name="Diamond 10"/>
            <p:cNvSpPr/>
            <p:nvPr/>
          </p:nvSpPr>
          <p:spPr>
            <a:xfrm>
              <a:off x="530352" y="269654"/>
              <a:ext cx="331746" cy="875306"/>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Diamond 11"/>
            <p:cNvSpPr/>
            <p:nvPr/>
          </p:nvSpPr>
          <p:spPr>
            <a:xfrm>
              <a:off x="499157" y="1306216"/>
              <a:ext cx="343445" cy="92309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Diamond 12"/>
            <p:cNvSpPr/>
            <p:nvPr/>
          </p:nvSpPr>
          <p:spPr>
            <a:xfrm>
              <a:off x="456019" y="2446260"/>
              <a:ext cx="355142" cy="92309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Diamond 13"/>
            <p:cNvSpPr/>
            <p:nvPr/>
          </p:nvSpPr>
          <p:spPr>
            <a:xfrm>
              <a:off x="456019" y="3617563"/>
              <a:ext cx="368879" cy="90775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Diamond 14"/>
            <p:cNvSpPr/>
            <p:nvPr/>
          </p:nvSpPr>
          <p:spPr>
            <a:xfrm>
              <a:off x="456020" y="4728620"/>
              <a:ext cx="331746" cy="90775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Diamond 15"/>
            <p:cNvSpPr/>
            <p:nvPr/>
          </p:nvSpPr>
          <p:spPr>
            <a:xfrm>
              <a:off x="456019" y="5809287"/>
              <a:ext cx="356495" cy="90775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17" name="Group 16"/>
          <p:cNvGrpSpPr/>
          <p:nvPr/>
        </p:nvGrpSpPr>
        <p:grpSpPr>
          <a:xfrm rot="10800000">
            <a:off x="519868" y="317161"/>
            <a:ext cx="242132" cy="6155574"/>
            <a:chOff x="456019" y="269654"/>
            <a:chExt cx="406079" cy="6447391"/>
          </a:xfrm>
        </p:grpSpPr>
        <p:sp>
          <p:nvSpPr>
            <p:cNvPr id="18" name="Diamond 17"/>
            <p:cNvSpPr/>
            <p:nvPr/>
          </p:nvSpPr>
          <p:spPr>
            <a:xfrm>
              <a:off x="530352" y="269654"/>
              <a:ext cx="331746" cy="875306"/>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Diamond 18"/>
            <p:cNvSpPr/>
            <p:nvPr/>
          </p:nvSpPr>
          <p:spPr>
            <a:xfrm>
              <a:off x="499157" y="1306216"/>
              <a:ext cx="343445" cy="92309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Diamond 19"/>
            <p:cNvSpPr/>
            <p:nvPr/>
          </p:nvSpPr>
          <p:spPr>
            <a:xfrm>
              <a:off x="456019" y="2446260"/>
              <a:ext cx="355142" cy="92309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Diamond 20"/>
            <p:cNvSpPr/>
            <p:nvPr/>
          </p:nvSpPr>
          <p:spPr>
            <a:xfrm>
              <a:off x="456019" y="3617563"/>
              <a:ext cx="368879" cy="90775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Diamond 21"/>
            <p:cNvSpPr/>
            <p:nvPr/>
          </p:nvSpPr>
          <p:spPr>
            <a:xfrm>
              <a:off x="456020" y="4728620"/>
              <a:ext cx="331746" cy="90775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Diamond 22"/>
            <p:cNvSpPr/>
            <p:nvPr/>
          </p:nvSpPr>
          <p:spPr>
            <a:xfrm>
              <a:off x="456019" y="5809287"/>
              <a:ext cx="356495" cy="90775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24" name="Group 23"/>
          <p:cNvGrpSpPr/>
          <p:nvPr/>
        </p:nvGrpSpPr>
        <p:grpSpPr>
          <a:xfrm rot="10800000">
            <a:off x="9130468" y="381000"/>
            <a:ext cx="242132" cy="6155574"/>
            <a:chOff x="456019" y="269654"/>
            <a:chExt cx="406079" cy="6447391"/>
          </a:xfrm>
        </p:grpSpPr>
        <p:sp>
          <p:nvSpPr>
            <p:cNvPr id="25" name="Diamond 24"/>
            <p:cNvSpPr/>
            <p:nvPr/>
          </p:nvSpPr>
          <p:spPr>
            <a:xfrm>
              <a:off x="530352" y="269654"/>
              <a:ext cx="331746" cy="875306"/>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 name="Diamond 25"/>
            <p:cNvSpPr/>
            <p:nvPr/>
          </p:nvSpPr>
          <p:spPr>
            <a:xfrm>
              <a:off x="499157" y="1306216"/>
              <a:ext cx="343445" cy="92309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7" name="Diamond 26"/>
            <p:cNvSpPr/>
            <p:nvPr/>
          </p:nvSpPr>
          <p:spPr>
            <a:xfrm>
              <a:off x="456019" y="2446260"/>
              <a:ext cx="355142" cy="92309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Diamond 27"/>
            <p:cNvSpPr/>
            <p:nvPr/>
          </p:nvSpPr>
          <p:spPr>
            <a:xfrm>
              <a:off x="456019" y="3617563"/>
              <a:ext cx="368879" cy="90775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9" name="Diamond 28"/>
            <p:cNvSpPr/>
            <p:nvPr/>
          </p:nvSpPr>
          <p:spPr>
            <a:xfrm>
              <a:off x="456020" y="4728620"/>
              <a:ext cx="331746" cy="90775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Diamond 29"/>
            <p:cNvSpPr/>
            <p:nvPr/>
          </p:nvSpPr>
          <p:spPr>
            <a:xfrm>
              <a:off x="456019" y="5809287"/>
              <a:ext cx="356495" cy="907758"/>
            </a:xfrm>
            <a:prstGeom prst="diamon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pic>
        <p:nvPicPr>
          <p:cNvPr id="32" name="Picture 31"/>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9948" b="100000" l="0" r="100000"/>
                    </a14:imgEffect>
                  </a14:imgLayer>
                </a14:imgProps>
              </a:ext>
              <a:ext uri="{28A0092B-C50C-407E-A947-70E740481C1C}">
                <a14:useLocalDpi xmlns:a14="http://schemas.microsoft.com/office/drawing/2010/main" val="0"/>
              </a:ext>
            </a:extLst>
          </a:blip>
          <a:srcRect t="52244"/>
          <a:stretch/>
        </p:blipFill>
        <p:spPr>
          <a:xfrm>
            <a:off x="838200" y="3810000"/>
            <a:ext cx="8229600" cy="2667000"/>
          </a:xfrm>
          <a:prstGeom prst="rect">
            <a:avLst/>
          </a:prstGeom>
        </p:spPr>
      </p:pic>
      <p:pic>
        <p:nvPicPr>
          <p:cNvPr id="33" name="Picture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97804">
            <a:off x="815881" y="3655734"/>
            <a:ext cx="2000591" cy="1860550"/>
          </a:xfrm>
          <a:prstGeom prst="rect">
            <a:avLst/>
          </a:prstGeom>
        </p:spPr>
      </p:pic>
      <p:pic>
        <p:nvPicPr>
          <p:cNvPr id="35" name="Picture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97804">
            <a:off x="5159281" y="3960533"/>
            <a:ext cx="2000591" cy="1860550"/>
          </a:xfrm>
          <a:prstGeom prst="rect">
            <a:avLst/>
          </a:prstGeom>
        </p:spPr>
      </p:pic>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97804">
            <a:off x="2873281" y="4265333"/>
            <a:ext cx="2000591" cy="1860550"/>
          </a:xfrm>
          <a:prstGeom prst="rect">
            <a:avLst/>
          </a:prstGeom>
        </p:spPr>
      </p:pic>
      <p:pic>
        <p:nvPicPr>
          <p:cNvPr id="37" name="Picture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97804">
            <a:off x="4854481" y="988733"/>
            <a:ext cx="2000591" cy="1860550"/>
          </a:xfrm>
          <a:prstGeom prst="rect">
            <a:avLst/>
          </a:prstGeom>
        </p:spPr>
      </p:pic>
      <p:pic>
        <p:nvPicPr>
          <p:cNvPr id="38" name="Picture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97804">
            <a:off x="2568481" y="1293533"/>
            <a:ext cx="2000591" cy="1860550"/>
          </a:xfrm>
          <a:prstGeom prst="rect">
            <a:avLst/>
          </a:prstGeom>
        </p:spPr>
      </p:pic>
    </p:spTree>
    <p:extLst>
      <p:ext uri="{BB962C8B-B14F-4D97-AF65-F5344CB8AC3E}">
        <p14:creationId xmlns:p14="http://schemas.microsoft.com/office/powerpoint/2010/main" val="25788235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p:cTn id="39" dur="500" fill="hold"/>
                                        <p:tgtEl>
                                          <p:spTgt spid="36"/>
                                        </p:tgtEl>
                                        <p:attrNameLst>
                                          <p:attrName>ppt_w</p:attrName>
                                        </p:attrNameLst>
                                      </p:cBhvr>
                                      <p:tavLst>
                                        <p:tav tm="0">
                                          <p:val>
                                            <p:fltVal val="0"/>
                                          </p:val>
                                        </p:tav>
                                        <p:tav tm="100000">
                                          <p:val>
                                            <p:strVal val="#ppt_w"/>
                                          </p:val>
                                        </p:tav>
                                      </p:tavLst>
                                    </p:anim>
                                    <p:anim calcmode="lin" valueType="num">
                                      <p:cBhvr>
                                        <p:cTn id="40" dur="500" fill="hold"/>
                                        <p:tgtEl>
                                          <p:spTgt spid="36"/>
                                        </p:tgtEl>
                                        <p:attrNameLst>
                                          <p:attrName>ppt_h</p:attrName>
                                        </p:attrNameLst>
                                      </p:cBhvr>
                                      <p:tavLst>
                                        <p:tav tm="0">
                                          <p:val>
                                            <p:fltVal val="0"/>
                                          </p:val>
                                        </p:tav>
                                        <p:tav tm="100000">
                                          <p:val>
                                            <p:strVal val="#ppt_h"/>
                                          </p:val>
                                        </p:tav>
                                      </p:tavLst>
                                    </p:anim>
                                  </p:childTnLst>
                                </p:cTn>
                              </p:par>
                              <p:par>
                                <p:cTn id="41" presetID="23" presetClass="entr" presetSubtype="16"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500" fill="hold"/>
                                        <p:tgtEl>
                                          <p:spTgt spid="37"/>
                                        </p:tgtEl>
                                        <p:attrNameLst>
                                          <p:attrName>ppt_w</p:attrName>
                                        </p:attrNameLst>
                                      </p:cBhvr>
                                      <p:tavLst>
                                        <p:tav tm="0">
                                          <p:val>
                                            <p:fltVal val="0"/>
                                          </p:val>
                                        </p:tav>
                                        <p:tav tm="100000">
                                          <p:val>
                                            <p:strVal val="#ppt_w"/>
                                          </p:val>
                                        </p:tav>
                                      </p:tavLst>
                                    </p:anim>
                                    <p:anim calcmode="lin" valueType="num">
                                      <p:cBhvr>
                                        <p:cTn id="44" dur="500" fill="hold"/>
                                        <p:tgtEl>
                                          <p:spTgt spid="37"/>
                                        </p:tgtEl>
                                        <p:attrNameLst>
                                          <p:attrName>ppt_h</p:attrName>
                                        </p:attrNameLst>
                                      </p:cBhvr>
                                      <p:tavLst>
                                        <p:tav tm="0">
                                          <p:val>
                                            <p:fltVal val="0"/>
                                          </p:val>
                                        </p:tav>
                                        <p:tav tm="100000">
                                          <p:val>
                                            <p:strVal val="#ppt_h"/>
                                          </p:val>
                                        </p:tav>
                                      </p:tavLst>
                                    </p:anim>
                                  </p:childTnLst>
                                </p:cTn>
                              </p:par>
                              <p:par>
                                <p:cTn id="45" presetID="23" presetClass="entr" presetSubtype="16"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Facet">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w="57150">
          <a:solidFill>
            <a:schemeClr val="tx1"/>
          </a:solidFill>
          <a:prstDash val="solid"/>
        </a:ln>
      </a:spPr>
      <a:bodyPr wrap="square" rtlCol="0">
        <a:spAutoFit/>
      </a:bodyPr>
      <a:lstStyle>
        <a:defPPr algn="just">
          <a:defRPr sz="3200" dirty="0" err="1" smtClean="0">
            <a:latin typeface="NikoshBAN" panose="02000000000000000000" pitchFamily="2" charset="0"/>
            <a:cs typeface="NikoshBAN" panose="02000000000000000000" pitchFamily="2" charset="0"/>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Austin</Template>
  <TotalTime>776</TotalTime>
  <Words>752</Words>
  <Application>Microsoft Office PowerPoint</Application>
  <PresentationFormat>A4 Paper (210x297 mm)</PresentationFormat>
  <Paragraphs>112</Paragraphs>
  <Slides>15</Slides>
  <Notes>0</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15</vt:i4>
      </vt:variant>
    </vt:vector>
  </HeadingPairs>
  <TitlesOfParts>
    <vt:vector size="19" baseType="lpstr">
      <vt:lpstr>Facet</vt:lpstr>
      <vt:lpstr>Office Theme</vt:lpstr>
      <vt:lpstr>1_Facet</vt:lpstr>
      <vt:lpstr>Picture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DPE</dc:creator>
  <cp:lastModifiedBy>K C</cp:lastModifiedBy>
  <cp:revision>115</cp:revision>
  <dcterms:created xsi:type="dcterms:W3CDTF">2021-06-24T11:17:52Z</dcterms:created>
  <dcterms:modified xsi:type="dcterms:W3CDTF">2026-10-11T06:55:35Z</dcterms:modified>
</cp:coreProperties>
</file>