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9119" y="438036"/>
            <a:ext cx="4672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 err="1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4800" b="1" u="sng" dirty="0">
              <a:ln>
                <a:solidFill>
                  <a:srgbClr val="92D050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524000"/>
            <a:ext cx="5257799" cy="50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6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514600"/>
            <a:ext cx="7924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1152698" y="738664"/>
            <a:ext cx="51325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b="1" u="sng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u="sng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50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7924800" cy="193899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888159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6409" y="4163580"/>
            <a:ext cx="548640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ব্যঞ্জনবর্ণ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2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457199"/>
            <a:ext cx="7467600" cy="424731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u="sng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latin typeface="NikoshBAN" pitchFamily="2" charset="0"/>
                <a:cs typeface="NikoshBAN" pitchFamily="2" charset="0"/>
              </a:rPr>
              <a:t>উপকরণঃ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বর্ণকাড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প্রজেক্ট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Right Arrow 2"/>
          <p:cNvSpPr/>
          <p:nvPr/>
        </p:nvSpPr>
        <p:spPr>
          <a:xfrm>
            <a:off x="1600200" y="32004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3200400" y="2352258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743200" y="1501462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600200" y="40386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8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627967"/>
              </p:ext>
            </p:extLst>
          </p:nvPr>
        </p:nvGraphicFramePr>
        <p:xfrm>
          <a:off x="1508125" y="3182938"/>
          <a:ext cx="6129338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ackager Shell Object" showAsIcon="1" r:id="rId3" imgW="6128640" imgH="491040" progId="Package">
                  <p:embed/>
                </p:oleObj>
              </mc:Choice>
              <mc:Fallback>
                <p:oleObj name="Packager Shell Object" showAsIcon="1" r:id="rId3" imgW="612864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8125" y="3182938"/>
                        <a:ext cx="6129338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456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96052" y="4672883"/>
            <a:ext cx="4395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</a:p>
        </p:txBody>
      </p:sp>
      <p:sp>
        <p:nvSpPr>
          <p:cNvPr id="4" name="Rectangle 3"/>
          <p:cNvSpPr/>
          <p:nvPr/>
        </p:nvSpPr>
        <p:spPr>
          <a:xfrm>
            <a:off x="2321573" y="2423946"/>
            <a:ext cx="14494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দাত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8070" y="5732812"/>
            <a:ext cx="5020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ত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0455" y="237254"/>
            <a:ext cx="14334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থামি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35092" y="4637466"/>
            <a:ext cx="48782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জিভে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দাঁতে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মিলে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দন্ত্য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30022" y="2461509"/>
            <a:ext cx="442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</a:p>
        </p:txBody>
      </p:sp>
      <p:sp>
        <p:nvSpPr>
          <p:cNvPr id="9" name="Rectangle 8"/>
          <p:cNvSpPr/>
          <p:nvPr/>
        </p:nvSpPr>
        <p:spPr>
          <a:xfrm>
            <a:off x="3885537" y="2461509"/>
            <a:ext cx="4347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08824" y="2423946"/>
            <a:ext cx="12362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ধার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12598" y="3414546"/>
            <a:ext cx="34195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দাঁতে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ধার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51474" y="171787"/>
            <a:ext cx="5020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65333" y="134225"/>
            <a:ext cx="14911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16853" y="237253"/>
            <a:ext cx="4619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95223" y="1075456"/>
            <a:ext cx="35060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থামব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15146" y="5732812"/>
            <a:ext cx="4395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67346" y="5738178"/>
            <a:ext cx="4347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66628" y="5732812"/>
            <a:ext cx="4427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28738" y="5732812"/>
            <a:ext cx="4619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24" y="2468843"/>
            <a:ext cx="1390844" cy="15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7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9" grpId="0"/>
      <p:bldP spid="14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2556" y="4233359"/>
            <a:ext cx="4732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</a:p>
        </p:txBody>
      </p:sp>
      <p:sp>
        <p:nvSpPr>
          <p:cNvPr id="3" name="Rectangle 2"/>
          <p:cNvSpPr/>
          <p:nvPr/>
        </p:nvSpPr>
        <p:spPr>
          <a:xfrm>
            <a:off x="2322655" y="2404559"/>
            <a:ext cx="15263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বোন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9152" y="5713425"/>
            <a:ext cx="4732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1537" y="217867"/>
            <a:ext cx="12458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94088" y="4886026"/>
            <a:ext cx="27077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1104" y="2442122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2655" y="4233359"/>
            <a:ext cx="27606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86619" y="2442122"/>
            <a:ext cx="4876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1278" y="2404559"/>
            <a:ext cx="12971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ভাই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13680" y="3395159"/>
            <a:ext cx="33634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বোন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ভাই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52556" y="152400"/>
            <a:ext cx="4732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66415" y="114838"/>
            <a:ext cx="14510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পাপ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17935" y="217866"/>
            <a:ext cx="5212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96305" y="1056069"/>
            <a:ext cx="32528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রাজা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গেল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রসাতল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16228" y="5713425"/>
            <a:ext cx="4732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168428" y="5713425"/>
            <a:ext cx="4876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67710" y="5713425"/>
            <a:ext cx="4347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29820" y="5713425"/>
            <a:ext cx="5212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724" y="2468843"/>
            <a:ext cx="1390844" cy="15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44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  <p:bldP spid="12" grpId="0"/>
      <p:bldP spid="14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0577" y="4233359"/>
            <a:ext cx="1297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তালব্য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2655" y="2404559"/>
            <a:ext cx="14606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9152" y="5713425"/>
            <a:ext cx="4459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1537" y="217867"/>
            <a:ext cx="11432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রথ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94088" y="4886026"/>
            <a:ext cx="38250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নিলে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1104" y="2442122"/>
            <a:ext cx="4780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</a:p>
        </p:txBody>
      </p:sp>
      <p:sp>
        <p:nvSpPr>
          <p:cNvPr id="8" name="Rectangle 7"/>
          <p:cNvSpPr/>
          <p:nvPr/>
        </p:nvSpPr>
        <p:spPr>
          <a:xfrm>
            <a:off x="4220045" y="4186566"/>
            <a:ext cx="13276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86619" y="2442122"/>
            <a:ext cx="4347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09906" y="2404559"/>
            <a:ext cx="14350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13680" y="3395159"/>
            <a:ext cx="35862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জ্বলছে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বাতি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52556" y="152400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66415" y="114838"/>
            <a:ext cx="15536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04717" y="152399"/>
            <a:ext cx="4347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96305" y="1056069"/>
            <a:ext cx="31662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রথ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ছাড়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পথ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16228" y="5713425"/>
            <a:ext cx="4748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68428" y="5713425"/>
            <a:ext cx="4347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67710" y="5713425"/>
            <a:ext cx="4780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29820" y="5713425"/>
            <a:ext cx="4347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194088" y="4071349"/>
            <a:ext cx="65915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</a:t>
            </a:r>
          </a:p>
        </p:txBody>
      </p:sp>
      <p:pic>
        <p:nvPicPr>
          <p:cNvPr id="39" name="Picture 3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122" y="1988929"/>
            <a:ext cx="1162212" cy="1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78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  <p:bldP spid="12" grpId="0"/>
      <p:bldP spid="14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59140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37" y="1828800"/>
            <a:ext cx="6858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4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144</Words>
  <Application>Microsoft Office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7</cp:revision>
  <dcterms:created xsi:type="dcterms:W3CDTF">2006-08-16T00:00:00Z</dcterms:created>
  <dcterms:modified xsi:type="dcterms:W3CDTF">2026-10-11T06:45:49Z</dcterms:modified>
</cp:coreProperties>
</file>