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4" r:id="rId6"/>
    <p:sldId id="262" r:id="rId7"/>
    <p:sldId id="263" r:id="rId8"/>
    <p:sldId id="260" r:id="rId9"/>
    <p:sldId id="261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4" d="100"/>
          <a:sy n="74" d="100"/>
        </p:scale>
        <p:origin x="-55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11-Oct-26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mp"/><Relationship Id="rId2" Type="http://schemas.openxmlformats.org/officeDocument/2006/relationships/image" Target="../media/image3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tmp"/><Relationship Id="rId5" Type="http://schemas.openxmlformats.org/officeDocument/2006/relationships/image" Target="../media/image6.tmp"/><Relationship Id="rId4" Type="http://schemas.openxmlformats.org/officeDocument/2006/relationships/image" Target="../media/image5.tm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mp"/><Relationship Id="rId2" Type="http://schemas.openxmlformats.org/officeDocument/2006/relationships/image" Target="../media/image8.tm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tmp"/><Relationship Id="rId5" Type="http://schemas.openxmlformats.org/officeDocument/2006/relationships/image" Target="../media/image6.tmp"/><Relationship Id="rId4" Type="http://schemas.openxmlformats.org/officeDocument/2006/relationships/image" Target="../media/image10.tm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tmp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09119" y="22538"/>
            <a:ext cx="467268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4800" b="1" u="sng" dirty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আজকের</a:t>
            </a:r>
            <a:r>
              <a:rPr lang="en-US" sz="4800" b="1" u="sng" dirty="0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ln>
                  <a:solidFill>
                    <a:srgbClr val="92D050"/>
                  </a:solidFill>
                </a:ln>
                <a:latin typeface="NikoshBAN" pitchFamily="2" charset="0"/>
                <a:cs typeface="NikoshBAN" pitchFamily="2" charset="0"/>
              </a:rPr>
              <a:t>ক্লাসে</a:t>
            </a:r>
            <a:endParaRPr lang="en-US" sz="4800" b="1" u="sng" dirty="0">
              <a:ln>
                <a:solidFill>
                  <a:srgbClr val="92D050"/>
                </a:solidFill>
              </a:ln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0600" y="883586"/>
            <a:ext cx="7010400" cy="571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392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62000" y="2320498"/>
            <a:ext cx="8001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শাহিন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আলম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সহকারি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বিদ্যালয়ের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নামঃ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৮৮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নং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কৈডোলা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শাহবাজপুর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সরকারি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</a:p>
          <a:p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সদর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, </a:t>
            </a:r>
            <a:r>
              <a:rPr lang="en-US" sz="48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জামালপুর</a:t>
            </a:r>
            <a:r>
              <a:rPr lang="en-US" sz="48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C0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।</a:t>
            </a:r>
            <a:endParaRPr lang="en-US" sz="48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C0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363960" y="239762"/>
            <a:ext cx="563070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u="sng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4800" b="1" u="sng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4800" b="1" u="sng" dirty="0" err="1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endParaRPr lang="en-US" sz="4800" b="1" u="sng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47280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09600" y="609600"/>
            <a:ext cx="7924800" cy="1938992"/>
          </a:xfrm>
          <a:prstGeom prst="rect">
            <a:avLst/>
          </a:prstGeom>
          <a:solidFill>
            <a:srgbClr val="00B050"/>
          </a:solidFill>
          <a:ln>
            <a:solidFill>
              <a:srgbClr val="00B050"/>
            </a:solidFill>
          </a:ln>
        </p:spPr>
        <p:txBody>
          <a:bodyPr wrap="square">
            <a:spAutoFit/>
          </a:bodyPr>
          <a:lstStyle/>
          <a:p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শ্রেণীঃ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প্রাক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প্রাথমিক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  <a:p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বিষয়ঃ</a:t>
            </a:r>
            <a:r>
              <a:rPr lang="en-US" sz="60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60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বই</a:t>
            </a:r>
            <a:endParaRPr lang="en-US" sz="60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438400" y="2888159"/>
            <a:ext cx="3682418" cy="769441"/>
          </a:xfrm>
          <a:prstGeom prst="rect">
            <a:avLst/>
          </a:prstGeom>
          <a:solidFill>
            <a:srgbClr val="00B0F0"/>
          </a:solidFill>
        </p:spPr>
        <p:txBody>
          <a:bodyPr wrap="none" rtlCol="0">
            <a:spAutoFit/>
          </a:bodyPr>
          <a:lstStyle/>
          <a:p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আজকে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আমরা</a:t>
            </a:r>
            <a:r>
              <a:rPr lang="en-US" sz="4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400" dirty="0" err="1" smtClean="0">
                <a:latin typeface="NikoshBAN" pitchFamily="2" charset="0"/>
                <a:cs typeface="NikoshBAN" pitchFamily="2" charset="0"/>
              </a:rPr>
              <a:t>পড়ব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36409" y="4163580"/>
            <a:ext cx="5486400" cy="830997"/>
          </a:xfrm>
          <a:prstGeom prst="rect">
            <a:avLst/>
          </a:prstGeom>
          <a:solidFill>
            <a:srgbClr val="FF0000"/>
          </a:solidFill>
        </p:spPr>
        <p:txBody>
          <a:bodyPr wrap="square">
            <a:spAutoFit/>
          </a:bodyPr>
          <a:lstStyle/>
          <a:p>
            <a:pPr algn="ctr"/>
            <a:r>
              <a:rPr lang="en-US" sz="48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ব্যঞ্জনবর্ণ-ষ,স,হ,ড়,ঢ়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303870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914400" y="457200"/>
            <a:ext cx="7467600" cy="4247317"/>
          </a:xfrm>
          <a:prstGeom prst="rect">
            <a:avLst/>
          </a:prstGeom>
          <a:solidFill>
            <a:srgbClr val="92D050"/>
          </a:solidFill>
        </p:spPr>
        <p:txBody>
          <a:bodyPr wrap="square">
            <a:spAutoFit/>
          </a:bodyPr>
          <a:lstStyle/>
          <a:p>
            <a:pPr algn="ctr"/>
            <a:r>
              <a:rPr lang="en-US" sz="5400" b="1" u="sng" dirty="0" err="1" smtClean="0">
                <a:latin typeface="NikoshBAN" pitchFamily="2" charset="0"/>
                <a:cs typeface="NikoshBAN" pitchFamily="2" charset="0"/>
              </a:rPr>
              <a:t>শিক্ষা</a:t>
            </a:r>
            <a:r>
              <a:rPr lang="en-US" sz="5400" b="1" u="sng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b="1" u="sng" dirty="0" err="1" smtClean="0">
                <a:latin typeface="NikoshBAN" pitchFamily="2" charset="0"/>
                <a:cs typeface="NikoshBAN" pitchFamily="2" charset="0"/>
              </a:rPr>
              <a:t>উপকরণঃ</a:t>
            </a:r>
            <a:endParaRPr lang="en-US" sz="5400" b="1" u="sng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আমার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বই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বর্ণকাড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মাল্টিমিডিয়া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প্রজেক্ট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  <a:p>
            <a:pPr algn="ctr"/>
            <a:r>
              <a:rPr lang="en-US" sz="5400" dirty="0" err="1">
                <a:latin typeface="NikoshBAN" pitchFamily="2" charset="0"/>
                <a:cs typeface="NikoshBAN" pitchFamily="2" charset="0"/>
              </a:rPr>
              <a:t>অডিও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 </a:t>
            </a:r>
            <a:r>
              <a:rPr lang="en-US" sz="5400" dirty="0" err="1">
                <a:latin typeface="NikoshBAN" pitchFamily="2" charset="0"/>
                <a:cs typeface="NikoshBAN" pitchFamily="2" charset="0"/>
              </a:rPr>
              <a:t>ভিডিও</a:t>
            </a:r>
            <a:r>
              <a:rPr lang="en-US" sz="54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600200" y="32004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ight Arrow 6"/>
          <p:cNvSpPr/>
          <p:nvPr/>
        </p:nvSpPr>
        <p:spPr>
          <a:xfrm>
            <a:off x="3200400" y="2352258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ight Arrow 7"/>
          <p:cNvSpPr/>
          <p:nvPr/>
        </p:nvSpPr>
        <p:spPr>
          <a:xfrm>
            <a:off x="2743200" y="1501462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Arrow 8"/>
          <p:cNvSpPr/>
          <p:nvPr/>
        </p:nvSpPr>
        <p:spPr>
          <a:xfrm>
            <a:off x="1600200" y="4038600"/>
            <a:ext cx="609600" cy="4572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42738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38128" y="780680"/>
            <a:ext cx="4067743" cy="52966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20729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4542" y="3947575"/>
            <a:ext cx="10005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ঃ</a:t>
            </a:r>
          </a:p>
        </p:txBody>
      </p:sp>
      <p:sp>
        <p:nvSpPr>
          <p:cNvPr id="3" name="Rectangle 2"/>
          <p:cNvSpPr/>
          <p:nvPr/>
        </p:nvSpPr>
        <p:spPr>
          <a:xfrm>
            <a:off x="7931239" y="1549062"/>
            <a:ext cx="739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ৎ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8070" y="5324564"/>
            <a:ext cx="61747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ঁ</a:t>
            </a:r>
            <a:endParaRPr lang="en-US" sz="72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11215" y="2690364"/>
            <a:ext cx="9941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ং</a:t>
            </a:r>
            <a:endParaRPr lang="en-US" sz="7200" dirty="0">
              <a:solidFill>
                <a:srgbClr val="92D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11215" y="348733"/>
            <a:ext cx="61427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য়</a:t>
            </a:r>
            <a:endParaRPr lang="en-US" sz="7200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00089" y="1584166"/>
            <a:ext cx="1721946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মৎস্য</a:t>
            </a:r>
            <a:endParaRPr lang="en-US" sz="7200" dirty="0"/>
          </a:p>
        </p:txBody>
      </p:sp>
      <p:sp>
        <p:nvSpPr>
          <p:cNvPr id="8" name="Rectangle 7"/>
          <p:cNvSpPr/>
          <p:nvPr/>
        </p:nvSpPr>
        <p:spPr>
          <a:xfrm>
            <a:off x="4286792" y="2676165"/>
            <a:ext cx="152157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</a:rPr>
              <a:t>শিং</a:t>
            </a:r>
            <a:endParaRPr lang="en-US" sz="7200" dirty="0"/>
          </a:p>
        </p:txBody>
      </p:sp>
      <p:sp>
        <p:nvSpPr>
          <p:cNvPr id="9" name="Rectangle 8"/>
          <p:cNvSpPr/>
          <p:nvPr/>
        </p:nvSpPr>
        <p:spPr>
          <a:xfrm>
            <a:off x="4324355" y="3657600"/>
            <a:ext cx="162897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দুঃখী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200089" y="5147902"/>
            <a:ext cx="1952779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কাঁঠাল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00089" y="338495"/>
            <a:ext cx="194636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আয়না</a:t>
            </a:r>
            <a:endParaRPr lang="en-US" sz="7200" dirty="0"/>
          </a:p>
        </p:txBody>
      </p:sp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09" y="224190"/>
            <a:ext cx="1105054" cy="1314633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014" y="1798513"/>
            <a:ext cx="1390844" cy="771633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909" y="2477719"/>
            <a:ext cx="1371791" cy="1524213"/>
          </a:xfrm>
          <a:prstGeom prst="rect">
            <a:avLst/>
          </a:prstGeom>
        </p:spPr>
      </p:pic>
      <p:pic>
        <p:nvPicPr>
          <p:cNvPr id="16" name="Picture 15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034" y="4003406"/>
            <a:ext cx="1224824" cy="1321158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961" y="5457938"/>
            <a:ext cx="1428949" cy="933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216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7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7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5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5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5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6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6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6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874542" y="3947575"/>
            <a:ext cx="100059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7200" dirty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ঃ</a:t>
            </a:r>
          </a:p>
        </p:txBody>
      </p:sp>
      <p:sp>
        <p:nvSpPr>
          <p:cNvPr id="3" name="Rectangle 2"/>
          <p:cNvSpPr/>
          <p:nvPr/>
        </p:nvSpPr>
        <p:spPr>
          <a:xfrm>
            <a:off x="7931239" y="1549062"/>
            <a:ext cx="7396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ৎ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7958070" y="5324564"/>
            <a:ext cx="61747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ঁ</a:t>
            </a:r>
            <a:endParaRPr lang="en-US" sz="7200" dirty="0">
              <a:solidFill>
                <a:srgbClr val="0070C0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11215" y="2690364"/>
            <a:ext cx="99418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92D050"/>
                </a:solidFill>
                <a:latin typeface="NikoshBAN" pitchFamily="2" charset="0"/>
                <a:cs typeface="NikoshBAN" pitchFamily="2" charset="0"/>
              </a:rPr>
              <a:t>ং</a:t>
            </a:r>
            <a:endParaRPr lang="en-US" sz="7200" dirty="0">
              <a:solidFill>
                <a:srgbClr val="92D050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7911215" y="348733"/>
            <a:ext cx="614271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য়</a:t>
            </a:r>
            <a:endParaRPr lang="en-US" sz="7200" dirty="0">
              <a:solidFill>
                <a:srgbClr val="C00000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4200089" y="1584166"/>
            <a:ext cx="262123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চিৎপটাং</a:t>
            </a:r>
            <a:endParaRPr lang="en-US" sz="7200" dirty="0"/>
          </a:p>
        </p:txBody>
      </p:sp>
      <p:sp>
        <p:nvSpPr>
          <p:cNvPr id="8" name="Rectangle 7"/>
          <p:cNvSpPr/>
          <p:nvPr/>
        </p:nvSpPr>
        <p:spPr>
          <a:xfrm>
            <a:off x="4519921" y="5147904"/>
            <a:ext cx="1569660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solidFill>
                  <a:srgbClr val="FF0000"/>
                </a:solidFill>
              </a:rPr>
              <a:t>চাঁদ</a:t>
            </a:r>
            <a:endParaRPr lang="en-US" sz="7200" dirty="0"/>
          </a:p>
        </p:txBody>
      </p:sp>
      <p:sp>
        <p:nvSpPr>
          <p:cNvPr id="9" name="Rectangle 8"/>
          <p:cNvSpPr/>
          <p:nvPr/>
        </p:nvSpPr>
        <p:spPr>
          <a:xfrm>
            <a:off x="4324355" y="2664606"/>
            <a:ext cx="182453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আংটি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4519921" y="3864935"/>
            <a:ext cx="1628972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দুঃখী</a:t>
            </a:r>
            <a:endParaRPr lang="en-US" sz="7200" dirty="0">
              <a:solidFill>
                <a:srgbClr val="FF0000"/>
              </a:solidFill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00089" y="338495"/>
            <a:ext cx="1701107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7200" dirty="0" err="1" smtClean="0">
                <a:latin typeface="NikoshBAN" pitchFamily="2" charset="0"/>
                <a:cs typeface="NikoshBAN" pitchFamily="2" charset="0"/>
              </a:rPr>
              <a:t>ময়না</a:t>
            </a:r>
            <a:endParaRPr lang="en-US" sz="7200" dirty="0"/>
          </a:p>
        </p:txBody>
      </p:sp>
      <p:pic>
        <p:nvPicPr>
          <p:cNvPr id="12" name="Picture 11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77" y="152400"/>
            <a:ext cx="1619476" cy="1162212"/>
          </a:xfrm>
          <a:prstGeom prst="rect">
            <a:avLst/>
          </a:prstGeom>
        </p:spPr>
      </p:pic>
      <p:pic>
        <p:nvPicPr>
          <p:cNvPr id="13" name="Picture 12" descr="Screen Clippi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87" y="1372366"/>
            <a:ext cx="1829055" cy="1190791"/>
          </a:xfrm>
          <a:prstGeom prst="rect">
            <a:avLst/>
          </a:prstGeom>
        </p:spPr>
      </p:pic>
      <p:pic>
        <p:nvPicPr>
          <p:cNvPr id="14" name="Picture 13" descr="Screen Clippi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299" y="2715416"/>
            <a:ext cx="1124107" cy="1200318"/>
          </a:xfrm>
          <a:prstGeom prst="rect">
            <a:avLst/>
          </a:prstGeom>
        </p:spPr>
      </p:pic>
      <p:pic>
        <p:nvPicPr>
          <p:cNvPr id="15" name="Picture 14" descr="Screen Clippi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2777" y="3970340"/>
            <a:ext cx="1352633" cy="1459019"/>
          </a:xfrm>
          <a:prstGeom prst="rect">
            <a:avLst/>
          </a:prstGeom>
        </p:spPr>
      </p:pic>
      <p:pic>
        <p:nvPicPr>
          <p:cNvPr id="17" name="Picture 16" descr="Screen Clippi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7987" y="5429359"/>
            <a:ext cx="1543265" cy="990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0485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4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191000" y="950891"/>
            <a:ext cx="9584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C00000"/>
                </a:solidFill>
                <a:latin typeface="NikoshBAN" pitchFamily="2" charset="0"/>
                <a:cs typeface="NikoshBAN" pitchFamily="2" charset="0"/>
              </a:rPr>
              <a:t>ং</a:t>
            </a:r>
            <a:endParaRPr lang="en-US" sz="7200" dirty="0">
              <a:solidFill>
                <a:srgbClr val="C0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94948" y="963769"/>
            <a:ext cx="7241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latin typeface="NikoshBAN" pitchFamily="2" charset="0"/>
                <a:cs typeface="NikoshBAN" pitchFamily="2" charset="0"/>
              </a:rPr>
              <a:t>য়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19800" y="952500"/>
            <a:ext cx="838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ঃ</a:t>
            </a:r>
            <a:endParaRPr lang="en-US" sz="7200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438400" y="1001869"/>
            <a:ext cx="8403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7200" dirty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ৎ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543800" y="987918"/>
            <a:ext cx="725510" cy="1200329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ঁ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41096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990600"/>
            <a:ext cx="419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য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6800" y="4522722"/>
            <a:ext cx="60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ৎ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337649" y="990598"/>
            <a:ext cx="69841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র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674042" y="990599"/>
            <a:ext cx="59315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ল</a:t>
            </a:r>
            <a:endParaRPr lang="en-US" sz="7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845389" y="963766"/>
            <a:ext cx="914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 smtClean="0">
                <a:solidFill>
                  <a:srgbClr val="00B050"/>
                </a:solidFill>
                <a:latin typeface="NikoshBAN" pitchFamily="2" charset="0"/>
                <a:cs typeface="NikoshBAN" pitchFamily="2" charset="0"/>
              </a:rPr>
              <a:t>ষ</a:t>
            </a:r>
            <a:endParaRPr lang="en-US" sz="7200" dirty="0">
              <a:solidFill>
                <a:srgbClr val="00B05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5170072" y="963767"/>
            <a:ext cx="69737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শ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66800" y="2438400"/>
            <a:ext cx="419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>
                <a:latin typeface="NikoshBAN" pitchFamily="2" charset="0"/>
                <a:cs typeface="NikoshBAN" pitchFamily="2" charset="0"/>
              </a:rPr>
              <a:t>স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638550" y="2484325"/>
            <a:ext cx="90918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ড়</a:t>
            </a:r>
            <a:endParaRPr lang="en-US" sz="7200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2267754" y="2520412"/>
            <a:ext cx="70404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হ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267754" y="4387649"/>
            <a:ext cx="419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 smtClean="0">
                <a:latin typeface="NikoshBAN" pitchFamily="2" charset="0"/>
                <a:cs typeface="NikoshBAN" pitchFamily="2" charset="0"/>
              </a:rPr>
              <a:t>ং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512481" y="4522721"/>
            <a:ext cx="91536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ঁ</a:t>
            </a:r>
            <a:endParaRPr lang="en-US" sz="7200" dirty="0">
              <a:solidFill>
                <a:srgbClr val="FF000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012545" y="2454499"/>
            <a:ext cx="74724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য়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593893" y="4387648"/>
            <a:ext cx="95384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7200" dirty="0">
                <a:latin typeface="NikoshBAN" pitchFamily="2" charset="0"/>
                <a:cs typeface="NikoshBAN" pitchFamily="2" charset="0"/>
              </a:rPr>
              <a:t>ঃ</a:t>
            </a:r>
          </a:p>
        </p:txBody>
      </p:sp>
      <p:sp>
        <p:nvSpPr>
          <p:cNvPr id="5" name="Rectangle 4"/>
          <p:cNvSpPr/>
          <p:nvPr/>
        </p:nvSpPr>
        <p:spPr>
          <a:xfrm>
            <a:off x="5170072" y="2500648"/>
            <a:ext cx="58862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/>
            <a:r>
              <a:rPr lang="en-US" sz="7200" dirty="0">
                <a:latin typeface="NikoshBAN" pitchFamily="2" charset="0"/>
                <a:cs typeface="NikoshBAN" pitchFamily="2" charset="0"/>
              </a:rPr>
              <a:t>ঢ়</a:t>
            </a:r>
            <a:endParaRPr lang="en-US" sz="72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5460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Clippi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33600" y="1447800"/>
            <a:ext cx="4876800" cy="479174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133600" y="152400"/>
            <a:ext cx="5486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ব্যঞ্জনবর্ণ</a:t>
            </a:r>
            <a:r>
              <a:rPr lang="en-US" sz="54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5400" dirty="0" err="1" smtClean="0">
                <a:latin typeface="NikoshBAN" pitchFamily="2" charset="0"/>
                <a:cs typeface="NikoshBAN" pitchFamily="2" charset="0"/>
              </a:rPr>
              <a:t>পড়ি</a:t>
            </a:r>
            <a:endParaRPr lang="en-US" sz="5400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4561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447800" y="68687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600" b="1" u="sng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9600" b="1" u="sng" dirty="0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9600" b="1" u="sng" dirty="0" err="1" smtClean="0">
                <a:solidFill>
                  <a:srgbClr val="00B0F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endParaRPr lang="en-US" sz="9600" b="1" u="sng" dirty="0">
              <a:solidFill>
                <a:srgbClr val="00B0F0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1447800"/>
            <a:ext cx="7772400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88200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42</TotalTime>
  <Words>87</Words>
  <Application>Microsoft Office PowerPoint</Application>
  <PresentationFormat>On-screen Show (4:3)</PresentationFormat>
  <Paragraphs>56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Pedp4  WPBX5105GRF032200248</dc:creator>
  <cp:lastModifiedBy>Pedp4  WPBX5105GRF032200248</cp:lastModifiedBy>
  <cp:revision>6</cp:revision>
  <dcterms:created xsi:type="dcterms:W3CDTF">2006-08-16T00:00:00Z</dcterms:created>
  <dcterms:modified xsi:type="dcterms:W3CDTF">2026-10-11T04:04:52Z</dcterms:modified>
</cp:coreProperties>
</file>