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20" r:id="rId1"/>
  </p:sldMasterIdLst>
  <p:sldIdLst>
    <p:sldId id="256" r:id="rId2"/>
    <p:sldId id="257" r:id="rId3"/>
    <p:sldId id="261" r:id="rId4"/>
    <p:sldId id="262" r:id="rId5"/>
    <p:sldId id="266" r:id="rId6"/>
    <p:sldId id="272" r:id="rId7"/>
    <p:sldId id="265" r:id="rId8"/>
    <p:sldId id="267" r:id="rId9"/>
    <p:sldId id="268" r:id="rId10"/>
    <p:sldId id="269" r:id="rId11"/>
    <p:sldId id="270" r:id="rId12"/>
    <p:sldId id="271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15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63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8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69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92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33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1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5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44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0809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00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102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7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29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22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EA770-FAA2-4354-B33E-7CC857CFC643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82DD321-4807-48A9-8645-B5AB7ABFF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1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1" r:id="rId1"/>
    <p:sldLayoutId id="2147484422" r:id="rId2"/>
    <p:sldLayoutId id="2147484423" r:id="rId3"/>
    <p:sldLayoutId id="2147484424" r:id="rId4"/>
    <p:sldLayoutId id="2147484425" r:id="rId5"/>
    <p:sldLayoutId id="2147484426" r:id="rId6"/>
    <p:sldLayoutId id="2147484427" r:id="rId7"/>
    <p:sldLayoutId id="2147484428" r:id="rId8"/>
    <p:sldLayoutId id="2147484429" r:id="rId9"/>
    <p:sldLayoutId id="2147484430" r:id="rId10"/>
    <p:sldLayoutId id="2147484431" r:id="rId11"/>
    <p:sldLayoutId id="2147484432" r:id="rId12"/>
    <p:sldLayoutId id="2147484433" r:id="rId13"/>
    <p:sldLayoutId id="2147484434" r:id="rId14"/>
    <p:sldLayoutId id="2147484435" r:id="rId15"/>
    <p:sldLayoutId id="21474844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f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16160" y="0"/>
            <a:ext cx="8135569" cy="1209105"/>
          </a:xfrm>
        </p:spPr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স্বাগতম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52" y="1349782"/>
            <a:ext cx="8027377" cy="483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5374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34526" y="454468"/>
            <a:ext cx="8888520" cy="132976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                              </a:t>
            </a:r>
            <a:r>
              <a:rPr lang="en-US" sz="4400" dirty="0" err="1" smtClean="0">
                <a:solidFill>
                  <a:schemeClr val="accent2"/>
                </a:solidFill>
              </a:rPr>
              <a:t>পরিচিতি</a:t>
            </a:r>
            <a:r>
              <a:rPr lang="en-US" sz="4400" dirty="0" smtClean="0">
                <a:solidFill>
                  <a:schemeClr val="accent2"/>
                </a:solidFill>
              </a:rPr>
              <a:t> </a:t>
            </a:r>
            <a:endParaRPr lang="en-US" sz="4400" dirty="0">
              <a:solidFill>
                <a:schemeClr val="accent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err="1" smtClean="0">
                <a:solidFill>
                  <a:schemeClr val="accent2"/>
                </a:solidFill>
              </a:rPr>
              <a:t>শিক্ষক</a:t>
            </a:r>
            <a:r>
              <a:rPr lang="en-US" u="sng" dirty="0" smtClean="0">
                <a:solidFill>
                  <a:schemeClr val="accent2"/>
                </a:solidFill>
              </a:rPr>
              <a:t> </a:t>
            </a:r>
            <a:r>
              <a:rPr lang="en-US" u="sng" dirty="0" err="1" smtClean="0">
                <a:solidFill>
                  <a:schemeClr val="accent2"/>
                </a:solidFill>
              </a:rPr>
              <a:t>পরিচিতি</a:t>
            </a:r>
            <a:r>
              <a:rPr lang="en-US" u="sng" dirty="0" smtClean="0">
                <a:solidFill>
                  <a:schemeClr val="accent2"/>
                </a:solidFill>
              </a:rPr>
              <a:t> </a:t>
            </a:r>
            <a:endParaRPr lang="en-US" u="sng" dirty="0">
              <a:solidFill>
                <a:schemeClr val="accent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75744" y="2737244"/>
            <a:ext cx="4185623" cy="3304117"/>
          </a:xfrm>
        </p:spPr>
        <p:txBody>
          <a:bodyPr>
            <a:normAutofit/>
          </a:bodyPr>
          <a:lstStyle/>
          <a:p>
            <a:r>
              <a:rPr lang="en-US" dirty="0" err="1" smtClean="0"/>
              <a:t>রানা</a:t>
            </a:r>
            <a:r>
              <a:rPr lang="en-US" dirty="0" smtClean="0"/>
              <a:t> </a:t>
            </a:r>
            <a:r>
              <a:rPr lang="en-US" dirty="0" err="1" smtClean="0"/>
              <a:t>সরকার</a:t>
            </a:r>
            <a:endParaRPr lang="en-US" dirty="0" smtClean="0"/>
          </a:p>
          <a:p>
            <a:r>
              <a:rPr lang="en-US" dirty="0" err="1" smtClean="0"/>
              <a:t>সহকারি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জামিলা</a:t>
            </a:r>
            <a:r>
              <a:rPr lang="en-US" dirty="0" smtClean="0"/>
              <a:t> </a:t>
            </a:r>
            <a:r>
              <a:rPr lang="en-US" dirty="0" err="1" smtClean="0"/>
              <a:t>খাতুন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endParaRPr lang="en-US" dirty="0" smtClean="0"/>
          </a:p>
          <a:p>
            <a:r>
              <a:rPr lang="en-US" dirty="0" err="1" smtClean="0"/>
              <a:t>মতলব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r>
              <a:rPr lang="en-US" dirty="0" smtClean="0"/>
              <a:t>, </a:t>
            </a:r>
            <a:r>
              <a:rPr lang="en-US" dirty="0" err="1" smtClean="0"/>
              <a:t>চাঁদপুর</a:t>
            </a: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u="sng" dirty="0" err="1" smtClean="0">
                <a:solidFill>
                  <a:schemeClr val="accent2"/>
                </a:solidFill>
              </a:rPr>
              <a:t>পাঠ</a:t>
            </a:r>
            <a:r>
              <a:rPr lang="en-US" u="sng" dirty="0" smtClean="0">
                <a:solidFill>
                  <a:schemeClr val="accent2"/>
                </a:solidFill>
              </a:rPr>
              <a:t> </a:t>
            </a:r>
            <a:r>
              <a:rPr lang="en-US" u="sng" dirty="0" err="1" smtClean="0">
                <a:solidFill>
                  <a:schemeClr val="accent2"/>
                </a:solidFill>
              </a:rPr>
              <a:t>পরিচিতি</a:t>
            </a:r>
            <a:endParaRPr lang="en-US" u="sng" dirty="0" smtClean="0">
              <a:solidFill>
                <a:schemeClr val="accent2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কাজ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221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5" grpId="0" build="p"/>
      <p:bldP spid="7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369278" y="79130"/>
            <a:ext cx="2215660" cy="1322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পূর্বজ্ঞান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যাচাই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0207" y="555535"/>
            <a:ext cx="6427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tx2"/>
                </a:solidFill>
              </a:rPr>
              <a:t>ছবিগুলো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দেখে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আমরা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কি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ধারণা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পাচ্ছি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67" y="1597636"/>
            <a:ext cx="2828925" cy="20097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" t="27688"/>
          <a:stretch/>
        </p:blipFill>
        <p:spPr>
          <a:xfrm>
            <a:off x="4761290" y="1681911"/>
            <a:ext cx="5982911" cy="18412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" r="2855" b="16034"/>
          <a:stretch/>
        </p:blipFill>
        <p:spPr>
          <a:xfrm>
            <a:off x="2193721" y="4055953"/>
            <a:ext cx="5692980" cy="203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67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413238" y="3050930"/>
            <a:ext cx="3033347" cy="9671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ঘোষনা</a:t>
            </a:r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4651130" y="2198076"/>
            <a:ext cx="4659923" cy="30069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/>
              <a:t>কাজ</a:t>
            </a:r>
            <a:r>
              <a:rPr lang="en-US" sz="6600" dirty="0" smtClean="0"/>
              <a:t> </a:t>
            </a:r>
            <a:r>
              <a:rPr lang="en-US" sz="6600" dirty="0" err="1" smtClean="0"/>
              <a:t>কি</a:t>
            </a:r>
            <a:r>
              <a:rPr lang="en-US" sz="6600" dirty="0" smtClean="0"/>
              <a:t> 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4462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677007" y="2919046"/>
            <a:ext cx="2470639" cy="10814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শিখনফল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86200" y="1899138"/>
            <a:ext cx="6075485" cy="386861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শিক্ষার্থীরা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কাজ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কি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জানতে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পারবে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কোনটি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কাজ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আর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কোনটি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কাজ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নয়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সে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সম্পর্কে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ধারণা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লাভ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করবে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।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88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940778" y="2338754"/>
            <a:ext cx="2514600" cy="1802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2"/>
                </a:solidFill>
              </a:rPr>
              <a:t>পাঠ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err="1" smtClean="0">
                <a:solidFill>
                  <a:schemeClr val="tx2"/>
                </a:solidFill>
              </a:rPr>
              <a:t>উপস্থাপন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607169" y="2215662"/>
            <a:ext cx="5249008" cy="25849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কোন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বস্তুর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উপর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বল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প্রয়োগ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করলে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যদি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বস্তুর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সরন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ঘটে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তবে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বল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ও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সরনের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গুণফলকে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কাজ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u="sng" dirty="0" err="1" smtClean="0">
                <a:solidFill>
                  <a:schemeClr val="accent2">
                    <a:lumMod val="50000"/>
                  </a:schemeClr>
                </a:solidFill>
              </a:rPr>
              <a:t>বলে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</a:rPr>
              <a:t>।</a:t>
            </a:r>
            <a:endParaRPr lang="en-US" sz="32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6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844062" y="844062"/>
            <a:ext cx="3877408" cy="137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2"/>
                </a:solidFill>
              </a:rPr>
              <a:t>কাজ</a:t>
            </a:r>
            <a:r>
              <a:rPr lang="en-US" sz="4000" dirty="0" smtClean="0">
                <a:solidFill>
                  <a:schemeClr val="tx2"/>
                </a:solidFill>
              </a:rPr>
              <a:t> ২প্রকার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96255" y="606670"/>
            <a:ext cx="3903784" cy="1846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১/ </a:t>
            </a:r>
            <a:r>
              <a:rPr lang="en-US" sz="3600" b="1" dirty="0" err="1" smtClean="0">
                <a:solidFill>
                  <a:srgbClr val="002060"/>
                </a:solidFill>
              </a:rPr>
              <a:t>ধনাত্মক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কাজ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২/</a:t>
            </a:r>
            <a:r>
              <a:rPr lang="en-US" sz="3600" b="1" dirty="0" err="1" smtClean="0">
                <a:solidFill>
                  <a:srgbClr val="002060"/>
                </a:solidFill>
              </a:rPr>
              <a:t>ঋনাত্মক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কাজ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4062" y="3094892"/>
            <a:ext cx="814167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chemeClr val="accent2"/>
                </a:solidFill>
              </a:rPr>
              <a:t>১/</a:t>
            </a:r>
            <a:r>
              <a:rPr lang="en-US" sz="2000" b="1" u="sng" dirty="0" err="1" smtClean="0">
                <a:solidFill>
                  <a:schemeClr val="accent2"/>
                </a:solidFill>
              </a:rPr>
              <a:t>ধনাত্মক</a:t>
            </a:r>
            <a:r>
              <a:rPr lang="en-US" sz="2000" b="1" u="sng" dirty="0" smtClean="0">
                <a:solidFill>
                  <a:schemeClr val="accent2"/>
                </a:solidFill>
              </a:rPr>
              <a:t> </a:t>
            </a:r>
            <a:r>
              <a:rPr lang="en-US" sz="2000" b="1" u="sng" dirty="0" err="1" smtClean="0">
                <a:solidFill>
                  <a:schemeClr val="accent2"/>
                </a:solidFill>
              </a:rPr>
              <a:t>কাজঃ</a:t>
            </a:r>
            <a:r>
              <a:rPr lang="en-US" sz="2000" b="1" u="sng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বস্তুর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উপর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বল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প্রয়োগ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করলে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যদি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বলের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দিকে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বস্তুর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সরন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ঘটে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তবে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তাকে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ধনাত্মক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কাজ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বলে</a:t>
            </a:r>
            <a:r>
              <a:rPr lang="en-US" dirty="0" smtClean="0">
                <a:solidFill>
                  <a:srgbClr val="002060"/>
                </a:solidFill>
              </a:rPr>
              <a:t>। </a:t>
            </a:r>
            <a:r>
              <a:rPr lang="en-US" dirty="0" err="1" smtClean="0">
                <a:solidFill>
                  <a:srgbClr val="002060"/>
                </a:solidFill>
              </a:rPr>
              <a:t>আবার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অভিকর্ষ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বলের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প্রভাবে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কাজ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হলে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তাও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ধনাত্মক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কাজ</a:t>
            </a:r>
            <a:r>
              <a:rPr lang="en-US" dirty="0" smtClean="0">
                <a:solidFill>
                  <a:srgbClr val="002060"/>
                </a:solidFill>
              </a:rPr>
              <a:t>।</a:t>
            </a:r>
          </a:p>
          <a:p>
            <a:endParaRPr lang="en-US" dirty="0"/>
          </a:p>
          <a:p>
            <a:r>
              <a:rPr lang="en-US" sz="2000" b="1" u="sng" dirty="0" smtClean="0">
                <a:solidFill>
                  <a:schemeClr val="accent2"/>
                </a:solidFill>
              </a:rPr>
              <a:t>২/</a:t>
            </a:r>
            <a:r>
              <a:rPr lang="en-US" sz="2000" b="1" u="sng" dirty="0" err="1" smtClean="0">
                <a:solidFill>
                  <a:schemeClr val="accent2"/>
                </a:solidFill>
              </a:rPr>
              <a:t>ঋনাত্মক</a:t>
            </a:r>
            <a:r>
              <a:rPr lang="en-US" sz="2000" b="1" u="sng" dirty="0" smtClean="0">
                <a:solidFill>
                  <a:schemeClr val="accent2"/>
                </a:solidFill>
              </a:rPr>
              <a:t> </a:t>
            </a:r>
            <a:r>
              <a:rPr lang="en-US" sz="2000" b="1" u="sng" dirty="0" err="1" smtClean="0">
                <a:solidFill>
                  <a:schemeClr val="accent2"/>
                </a:solidFill>
              </a:rPr>
              <a:t>কাজঃ</a:t>
            </a:r>
            <a:r>
              <a:rPr lang="en-US" sz="2000" b="1" u="sng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বস্তুর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উপর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বল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প্রয়োগ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করলে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যদি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বলের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বিপরীত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দিকে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বস্তুর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সরন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ঘটে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তবে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তাকে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ঋনাত্মক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কাজ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বলে</a:t>
            </a:r>
            <a:r>
              <a:rPr lang="en-US" dirty="0">
                <a:solidFill>
                  <a:srgbClr val="002060"/>
                </a:solidFill>
              </a:rPr>
              <a:t>। </a:t>
            </a:r>
            <a:r>
              <a:rPr lang="en-US" dirty="0" err="1">
                <a:solidFill>
                  <a:srgbClr val="002060"/>
                </a:solidFill>
              </a:rPr>
              <a:t>আবার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অভিকর্ষ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বলের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বিরুদ্ধে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কাজ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হলে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তাও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ঋনাত্মক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কাজ</a:t>
            </a:r>
            <a:r>
              <a:rPr lang="en-US" dirty="0">
                <a:solidFill>
                  <a:srgbClr val="002060"/>
                </a:solidFill>
              </a:rPr>
              <a:t>।</a:t>
            </a:r>
          </a:p>
          <a:p>
            <a:endParaRPr lang="en-US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73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710354" y="589085"/>
            <a:ext cx="3921369" cy="1354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2"/>
                </a:solidFill>
              </a:rPr>
              <a:t>একক</a:t>
            </a:r>
            <a:r>
              <a:rPr lang="en-US" sz="3600" dirty="0" smtClean="0">
                <a:solidFill>
                  <a:schemeClr val="tx2"/>
                </a:solidFill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</a:rPr>
              <a:t>কাজ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16772" y="3006969"/>
            <a:ext cx="6708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tx2">
                    <a:lumMod val="50000"/>
                  </a:schemeClr>
                </a:solidFill>
              </a:rPr>
              <a:t>কাজ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tx2">
                    <a:lumMod val="50000"/>
                  </a:schemeClr>
                </a:solidFill>
              </a:rPr>
              <a:t>কি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tx2">
                    <a:lumMod val="50000"/>
                  </a:schemeClr>
                </a:solidFill>
              </a:rPr>
              <a:t>রাশি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tx2">
                    <a:lumMod val="50000"/>
                  </a:schemeClr>
                </a:solidFill>
              </a:rPr>
              <a:t>তা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tx2">
                    <a:lumMod val="50000"/>
                  </a:schemeClr>
                </a:solidFill>
              </a:rPr>
              <a:t>নির্ণয়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tx2">
                    <a:lumMod val="50000"/>
                  </a:schemeClr>
                </a:solidFill>
              </a:rPr>
              <a:t>করা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  <a:t>।</a:t>
            </a:r>
            <a:endParaRPr lang="en-US" sz="4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78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14700" y="439614"/>
            <a:ext cx="4695092" cy="11781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</a:rPr>
              <a:t>দলীয়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</a:rPr>
              <a:t>কাজ</a:t>
            </a:r>
            <a:endParaRPr lang="en-US" sz="4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10153" y="2329961"/>
            <a:ext cx="6910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বাস্তব</a:t>
            </a:r>
            <a:r>
              <a:rPr lang="en-US" sz="4000" dirty="0" smtClean="0"/>
              <a:t> </a:t>
            </a:r>
            <a:r>
              <a:rPr lang="en-US" sz="4000" dirty="0" err="1" smtClean="0"/>
              <a:t>জীবনে</a:t>
            </a:r>
            <a:r>
              <a:rPr lang="en-US" sz="4000" dirty="0" smtClean="0"/>
              <a:t> </a:t>
            </a:r>
            <a:r>
              <a:rPr lang="en-US" sz="4000" dirty="0" err="1" smtClean="0"/>
              <a:t>কোনটি</a:t>
            </a:r>
            <a:r>
              <a:rPr lang="en-US" sz="4000" dirty="0" smtClean="0"/>
              <a:t> </a:t>
            </a:r>
            <a:r>
              <a:rPr lang="en-US" sz="4000" dirty="0" err="1" smtClean="0"/>
              <a:t>কাজ</a:t>
            </a:r>
            <a:r>
              <a:rPr lang="en-US" sz="4000" dirty="0" smtClean="0"/>
              <a:t> </a:t>
            </a:r>
            <a:r>
              <a:rPr lang="en-US" sz="4000" dirty="0" err="1" smtClean="0"/>
              <a:t>আর</a:t>
            </a:r>
            <a:r>
              <a:rPr lang="en-US" sz="4000" dirty="0" smtClean="0"/>
              <a:t> </a:t>
            </a:r>
            <a:r>
              <a:rPr lang="en-US" sz="4000" dirty="0" err="1" smtClean="0"/>
              <a:t>কোনটি</a:t>
            </a:r>
            <a:r>
              <a:rPr lang="en-US" sz="4000" dirty="0" smtClean="0"/>
              <a:t> </a:t>
            </a:r>
            <a:r>
              <a:rPr lang="en-US" sz="4000" dirty="0" err="1" smtClean="0"/>
              <a:t>কাজ</a:t>
            </a:r>
            <a:r>
              <a:rPr lang="en-US" sz="4000" dirty="0" smtClean="0"/>
              <a:t> </a:t>
            </a:r>
            <a:r>
              <a:rPr lang="en-US" sz="4000" dirty="0" err="1" smtClean="0"/>
              <a:t>নয়</a:t>
            </a:r>
            <a:r>
              <a:rPr lang="en-US" sz="4000" dirty="0" smtClean="0"/>
              <a:t> </a:t>
            </a:r>
            <a:r>
              <a:rPr lang="en-US" sz="4000" dirty="0" err="1" smtClean="0"/>
              <a:t>তা</a:t>
            </a:r>
            <a:r>
              <a:rPr lang="en-US" sz="4000" dirty="0" smtClean="0"/>
              <a:t> </a:t>
            </a:r>
            <a:r>
              <a:rPr lang="en-US" sz="4000" dirty="0" err="1" smtClean="0"/>
              <a:t>ব্যাখ্যা</a:t>
            </a:r>
            <a:r>
              <a:rPr lang="en-US" sz="4000" dirty="0" smtClean="0"/>
              <a:t> </a:t>
            </a:r>
            <a:r>
              <a:rPr lang="en-US" sz="4000" dirty="0" err="1" smtClean="0"/>
              <a:t>করা</a:t>
            </a:r>
            <a:r>
              <a:rPr lang="en-US" sz="4000" dirty="0" smtClean="0"/>
              <a:t>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70122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738553" y="2461846"/>
            <a:ext cx="3033346" cy="16265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সারসংক্ষেপ</a:t>
            </a:r>
            <a:endParaRPr lang="en-US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4624753" y="2277208"/>
            <a:ext cx="5073161" cy="291904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সঠিক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ভাবে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কাজ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নির্ণয়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করা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বাস্তব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জীবনে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কাজের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প্রয়োগ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সম্পর্কে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ধারণা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</a:rPr>
              <a:t>লাভ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10876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472962" y="439615"/>
            <a:ext cx="4018084" cy="130126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</a:rPr>
              <a:t>মূল্যায়ন</a:t>
            </a:r>
            <a:endParaRPr lang="en-US" sz="4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5131" y="2154115"/>
            <a:ext cx="6172200" cy="2699240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accent1"/>
                </a:solidFill>
              </a:rPr>
              <a:t>কাজ</a:t>
            </a:r>
            <a:r>
              <a:rPr lang="en-US" sz="5400" dirty="0" smtClean="0">
                <a:solidFill>
                  <a:schemeClr val="accent1"/>
                </a:solidFill>
              </a:rPr>
              <a:t> </a:t>
            </a:r>
            <a:r>
              <a:rPr lang="en-US" sz="5400" dirty="0" err="1" smtClean="0">
                <a:solidFill>
                  <a:schemeClr val="accent1"/>
                </a:solidFill>
              </a:rPr>
              <a:t>সম্পর্কিত</a:t>
            </a:r>
            <a:r>
              <a:rPr lang="en-US" sz="5400" dirty="0" smtClean="0">
                <a:solidFill>
                  <a:schemeClr val="accent1"/>
                </a:solidFill>
              </a:rPr>
              <a:t> </a:t>
            </a:r>
            <a:r>
              <a:rPr lang="en-US" sz="5400" dirty="0" err="1" smtClean="0">
                <a:solidFill>
                  <a:schemeClr val="accent1"/>
                </a:solidFill>
              </a:rPr>
              <a:t>পরিপূর্ণ</a:t>
            </a:r>
            <a:r>
              <a:rPr lang="en-US" sz="5400" dirty="0" smtClean="0">
                <a:solidFill>
                  <a:schemeClr val="accent1"/>
                </a:solidFill>
              </a:rPr>
              <a:t> </a:t>
            </a:r>
            <a:r>
              <a:rPr lang="en-US" sz="5400" dirty="0" err="1" smtClean="0">
                <a:solidFill>
                  <a:schemeClr val="accent1"/>
                </a:solidFill>
              </a:rPr>
              <a:t>ধারণা</a:t>
            </a:r>
            <a:r>
              <a:rPr lang="en-US" sz="5400" dirty="0" smtClean="0">
                <a:solidFill>
                  <a:schemeClr val="accent1"/>
                </a:solidFill>
              </a:rPr>
              <a:t> </a:t>
            </a:r>
            <a:r>
              <a:rPr lang="en-US" sz="5400" dirty="0" err="1" smtClean="0">
                <a:solidFill>
                  <a:schemeClr val="accent1"/>
                </a:solidFill>
              </a:rPr>
              <a:t>হয়েছে</a:t>
            </a:r>
            <a:r>
              <a:rPr lang="en-US" sz="5400" dirty="0">
                <a:solidFill>
                  <a:schemeClr val="accent1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22083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747346" y="2118946"/>
            <a:ext cx="2664069" cy="16012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</a:rPr>
              <a:t>বাড়ির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</a:rPr>
              <a:t>কাজ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457700" y="1987062"/>
            <a:ext cx="5169877" cy="311247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accent2"/>
                </a:solidFill>
              </a:rPr>
              <a:t>দৈনন্দিন</a:t>
            </a:r>
            <a:r>
              <a:rPr lang="en-US" sz="3600" b="1" dirty="0" smtClean="0">
                <a:solidFill>
                  <a:schemeClr val="accent2"/>
                </a:solidFill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</a:rPr>
              <a:t>জীবনে</a:t>
            </a:r>
            <a:r>
              <a:rPr lang="en-US" sz="3600" b="1" dirty="0" smtClean="0">
                <a:solidFill>
                  <a:schemeClr val="accent2"/>
                </a:solidFill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</a:rPr>
              <a:t>কাজের</a:t>
            </a:r>
            <a:r>
              <a:rPr lang="en-US" sz="3600" b="1" dirty="0" smtClean="0">
                <a:solidFill>
                  <a:schemeClr val="accent2"/>
                </a:solidFill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</a:rPr>
              <a:t>গুরুত্ব</a:t>
            </a:r>
            <a:r>
              <a:rPr lang="en-US" sz="3600" b="1" dirty="0" smtClean="0">
                <a:solidFill>
                  <a:schemeClr val="accent2"/>
                </a:solidFill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</a:rPr>
              <a:t>বর্ণনা</a:t>
            </a:r>
            <a:r>
              <a:rPr lang="en-US" sz="3600" b="1" dirty="0" smtClean="0">
                <a:solidFill>
                  <a:schemeClr val="accent2"/>
                </a:solidFill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</a:rPr>
              <a:t>করো</a:t>
            </a:r>
            <a:r>
              <a:rPr lang="en-US" sz="3600" b="1" dirty="0" smtClean="0">
                <a:solidFill>
                  <a:schemeClr val="accent2"/>
                </a:solidFill>
              </a:rPr>
              <a:t>।</a:t>
            </a:r>
            <a:endParaRPr lang="en-US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915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7885" y="1151792"/>
            <a:ext cx="66206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solidFill>
                  <a:srgbClr val="0070C0"/>
                </a:solidFill>
              </a:rPr>
              <a:t>ধন্যবাদ</a:t>
            </a:r>
            <a:endParaRPr lang="en-US" sz="96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980" y="2886808"/>
            <a:ext cx="47625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491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320</TotalTime>
  <Words>193</Words>
  <Application>Microsoft Office PowerPoint</Application>
  <PresentationFormat>Widescreen</PresentationFormat>
  <Paragraphs>35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</vt:lpstr>
      <vt:lpstr>স্বাগতম</vt:lpstr>
      <vt:lpstr>                               পরিচিতি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uitrce</dc:creator>
  <cp:lastModifiedBy>uitrce</cp:lastModifiedBy>
  <cp:revision>128</cp:revision>
  <dcterms:created xsi:type="dcterms:W3CDTF">2026-10-03T06:28:03Z</dcterms:created>
  <dcterms:modified xsi:type="dcterms:W3CDTF">2026-10-10T05:19:03Z</dcterms:modified>
</cp:coreProperties>
</file>