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2CD2A8-3FFA-4957-83F2-83CC690BF7D6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0602AE7-C16E-439B-97D7-E90F2C47E8C3}">
      <dgm:prSet phldrT="[Text]" phldr="1"/>
      <dgm:spPr/>
      <dgm:t>
        <a:bodyPr/>
        <a:lstStyle/>
        <a:p>
          <a:endParaRPr lang="en-US" dirty="0"/>
        </a:p>
      </dgm:t>
    </dgm:pt>
    <dgm:pt modelId="{3084CD05-BB82-43A3-BA78-8BAAB25EE308}" type="parTrans" cxnId="{A833D63B-094D-44FC-8E8B-C708EE9AB312}">
      <dgm:prSet/>
      <dgm:spPr/>
      <dgm:t>
        <a:bodyPr/>
        <a:lstStyle/>
        <a:p>
          <a:endParaRPr lang="en-US"/>
        </a:p>
      </dgm:t>
    </dgm:pt>
    <dgm:pt modelId="{2927F22E-B5B7-4F44-BF46-A2D237F9600E}" type="sibTrans" cxnId="{A833D63B-094D-44FC-8E8B-C708EE9AB312}">
      <dgm:prSet/>
      <dgm:spPr/>
      <dgm:t>
        <a:bodyPr/>
        <a:lstStyle/>
        <a:p>
          <a:endParaRPr lang="en-US"/>
        </a:p>
      </dgm:t>
    </dgm:pt>
    <dgm:pt modelId="{458AEA81-496E-46D5-BB87-5575C8A9A3C3}">
      <dgm:prSet phldrT="[Text]" custT="1"/>
      <dgm:spPr>
        <a:solidFill>
          <a:schemeClr val="accent6">
            <a:lumMod val="75000"/>
          </a:schemeClr>
        </a:solidFill>
        <a:ln w="28575"/>
      </dgm:spPr>
      <dgm:t>
        <a:bodyPr/>
        <a:lstStyle/>
        <a:p>
          <a:r>
            <a:rPr lang="en-US" sz="2000" dirty="0" err="1">
              <a:latin typeface="NikoshBAN" pitchFamily="2" charset="0"/>
              <a:cs typeface="NikoshBAN" pitchFamily="2" charset="0"/>
            </a:rPr>
            <a:t>জন্ম</a:t>
          </a:r>
          <a:endParaRPr lang="en-US" sz="2000" dirty="0">
            <a:latin typeface="NikoshBAN" pitchFamily="2" charset="0"/>
            <a:cs typeface="NikoshBAN" pitchFamily="2" charset="0"/>
          </a:endParaRPr>
        </a:p>
        <a:p>
          <a:r>
            <a:rPr lang="en-US" sz="2000" dirty="0">
              <a:latin typeface="NikoshBAN" pitchFamily="2" charset="0"/>
              <a:cs typeface="NikoshBAN" pitchFamily="2" charset="0"/>
            </a:rPr>
            <a:t>১৮৯৯</a:t>
          </a:r>
        </a:p>
      </dgm:t>
    </dgm:pt>
    <dgm:pt modelId="{640CB101-0018-465C-9F92-D561D2310A07}" type="parTrans" cxnId="{72DD20CC-5FBD-49CE-B059-966BA497DFC3}">
      <dgm:prSet/>
      <dgm:spPr/>
      <dgm:t>
        <a:bodyPr/>
        <a:lstStyle/>
        <a:p>
          <a:endParaRPr lang="en-US"/>
        </a:p>
      </dgm:t>
    </dgm:pt>
    <dgm:pt modelId="{FC979779-79F7-494D-9071-A6A934DAE7F5}" type="sibTrans" cxnId="{72DD20CC-5FBD-49CE-B059-966BA497DFC3}">
      <dgm:prSet/>
      <dgm:spPr/>
      <dgm:t>
        <a:bodyPr/>
        <a:lstStyle/>
        <a:p>
          <a:endParaRPr lang="en-US"/>
        </a:p>
      </dgm:t>
    </dgm:pt>
    <dgm:pt modelId="{5CC62991-55E5-4384-B3D4-D6ACE5818E81}">
      <dgm:prSet phldrT="[Text]" custT="1"/>
      <dgm:spPr>
        <a:solidFill>
          <a:srgbClr val="002060"/>
        </a:solidFill>
        <a:ln w="38100"/>
      </dgm:spPr>
      <dgm:t>
        <a:bodyPr/>
        <a:lstStyle/>
        <a:p>
          <a:r>
            <a:rPr lang="en-US" sz="2000" dirty="0" err="1">
              <a:latin typeface="NikoshBAN" pitchFamily="2" charset="0"/>
              <a:cs typeface="NikoshBAN" pitchFamily="2" charset="0"/>
            </a:rPr>
            <a:t>গ্রন্থ</a:t>
          </a:r>
          <a:r>
            <a:rPr lang="en-US" sz="2000" dirty="0">
              <a:latin typeface="NikoshBAN" pitchFamily="2" charset="0"/>
              <a:cs typeface="NikoshBAN" pitchFamily="2" charset="0"/>
            </a:rPr>
            <a:t>:  </a:t>
          </a:r>
          <a:r>
            <a:rPr lang="en-US" sz="2000" dirty="0" err="1">
              <a:latin typeface="NikoshBAN" pitchFamily="2" charset="0"/>
              <a:cs typeface="NikoshBAN" pitchFamily="2" charset="0"/>
            </a:rPr>
            <a:t>নির্মোক</a:t>
          </a:r>
          <a:r>
            <a:rPr lang="en-US" sz="2000" dirty="0">
              <a:latin typeface="NikoshBAN" pitchFamily="2" charset="0"/>
              <a:cs typeface="NikoshBAN" pitchFamily="2" charset="0"/>
            </a:rPr>
            <a:t>, </a:t>
          </a:r>
          <a:r>
            <a:rPr lang="en-US" sz="2000" dirty="0" err="1">
              <a:latin typeface="NikoshBAN" pitchFamily="2" charset="0"/>
              <a:cs typeface="NikoshBAN" pitchFamily="2" charset="0"/>
            </a:rPr>
            <a:t>দৈরথ</a:t>
          </a:r>
          <a:r>
            <a:rPr lang="en-US" sz="2000" dirty="0">
              <a:latin typeface="NikoshBAN" pitchFamily="2" charset="0"/>
              <a:cs typeface="NikoshBAN" pitchFamily="2" charset="0"/>
            </a:rPr>
            <a:t>, </a:t>
          </a:r>
          <a:r>
            <a:rPr lang="en-US" sz="2000" dirty="0" err="1">
              <a:latin typeface="NikoshBAN" pitchFamily="2" charset="0"/>
              <a:cs typeface="NikoshBAN" pitchFamily="2" charset="0"/>
            </a:rPr>
            <a:t>কিছুক্ষণ</a:t>
          </a:r>
          <a:endParaRPr lang="en-US" sz="1800" dirty="0"/>
        </a:p>
      </dgm:t>
    </dgm:pt>
    <dgm:pt modelId="{327ACD18-8820-4737-AEA7-BFB1CE98D1D8}" type="parTrans" cxnId="{59803DE1-F61E-4672-BE73-15625F8E3BDC}">
      <dgm:prSet/>
      <dgm:spPr/>
      <dgm:t>
        <a:bodyPr/>
        <a:lstStyle/>
        <a:p>
          <a:endParaRPr lang="en-US"/>
        </a:p>
      </dgm:t>
    </dgm:pt>
    <dgm:pt modelId="{B463EBED-8771-474D-B932-1449A5589BE9}" type="sibTrans" cxnId="{59803DE1-F61E-4672-BE73-15625F8E3BDC}">
      <dgm:prSet/>
      <dgm:spPr/>
      <dgm:t>
        <a:bodyPr/>
        <a:lstStyle/>
        <a:p>
          <a:endParaRPr lang="en-US"/>
        </a:p>
      </dgm:t>
    </dgm:pt>
    <dgm:pt modelId="{FDECD7B1-C45A-427A-97B5-6B4FFF392C91}">
      <dgm:prSet phldrT="[Text]" custT="1"/>
      <dgm:spPr>
        <a:solidFill>
          <a:schemeClr val="accent4">
            <a:lumMod val="75000"/>
          </a:schemeClr>
        </a:solidFill>
        <a:ln w="38100">
          <a:solidFill>
            <a:schemeClr val="tx1">
              <a:lumMod val="95000"/>
              <a:lumOff val="5000"/>
            </a:schemeClr>
          </a:solidFill>
        </a:ln>
      </dgm:spPr>
      <dgm:t>
        <a:bodyPr/>
        <a:lstStyle/>
        <a:p>
          <a:r>
            <a:rPr lang="en-US" sz="2000" dirty="0" err="1">
              <a:latin typeface="NikoshBAN" pitchFamily="2" charset="0"/>
              <a:cs typeface="NikoshBAN" pitchFamily="2" charset="0"/>
            </a:rPr>
            <a:t>মৃত্যু</a:t>
          </a:r>
          <a:endParaRPr lang="en-US" sz="2000" dirty="0">
            <a:latin typeface="NikoshBAN" pitchFamily="2" charset="0"/>
            <a:cs typeface="NikoshBAN" pitchFamily="2" charset="0"/>
          </a:endParaRPr>
        </a:p>
        <a:p>
          <a:r>
            <a:rPr lang="en-US" sz="2000" dirty="0">
              <a:latin typeface="NikoshBAN" pitchFamily="2" charset="0"/>
              <a:cs typeface="NikoshBAN" pitchFamily="2" charset="0"/>
            </a:rPr>
            <a:t>১৯৭৯</a:t>
          </a:r>
        </a:p>
      </dgm:t>
    </dgm:pt>
    <dgm:pt modelId="{4A167C27-0FF6-4148-8566-7121F3A1F070}" type="parTrans" cxnId="{6838DBFD-43D9-4D5C-B298-147B2E341294}">
      <dgm:prSet/>
      <dgm:spPr/>
      <dgm:t>
        <a:bodyPr/>
        <a:lstStyle/>
        <a:p>
          <a:endParaRPr lang="en-US"/>
        </a:p>
      </dgm:t>
    </dgm:pt>
    <dgm:pt modelId="{B5E134CE-0549-4176-9011-992B8E7AFDAD}" type="sibTrans" cxnId="{6838DBFD-43D9-4D5C-B298-147B2E341294}">
      <dgm:prSet/>
      <dgm:spPr/>
      <dgm:t>
        <a:bodyPr/>
        <a:lstStyle/>
        <a:p>
          <a:endParaRPr lang="en-US"/>
        </a:p>
      </dgm:t>
    </dgm:pt>
    <dgm:pt modelId="{B1F4B94B-99E0-4E61-9CAF-A14592F1189F}">
      <dgm:prSet phldrT="[Text]" custT="1"/>
      <dgm:spPr>
        <a:solidFill>
          <a:schemeClr val="accent2">
            <a:lumMod val="75000"/>
          </a:schemeClr>
        </a:solidFill>
        <a:ln>
          <a:solidFill>
            <a:schemeClr val="tx1">
              <a:lumMod val="95000"/>
              <a:lumOff val="5000"/>
            </a:schemeClr>
          </a:solidFill>
        </a:ln>
      </dgm:spPr>
      <dgm:t>
        <a:bodyPr/>
        <a:lstStyle/>
        <a:p>
          <a:r>
            <a:rPr lang="en-US" sz="2000" u="sng" dirty="0" err="1">
              <a:latin typeface="NikoshBAN" pitchFamily="2" charset="0"/>
              <a:cs typeface="NikoshBAN" pitchFamily="2" charset="0"/>
            </a:rPr>
            <a:t>পুরস্কা্র</a:t>
          </a:r>
          <a:endParaRPr lang="en-US" sz="2000" u="sng" dirty="0">
            <a:latin typeface="NikoshBAN" pitchFamily="2" charset="0"/>
            <a:cs typeface="NikoshBAN" pitchFamily="2" charset="0"/>
          </a:endParaRPr>
        </a:p>
        <a:p>
          <a:r>
            <a:rPr lang="en-US" sz="2000" dirty="0" err="1">
              <a:latin typeface="NikoshBAN" pitchFamily="2" charset="0"/>
              <a:cs typeface="NikoshBAN" pitchFamily="2" charset="0"/>
            </a:rPr>
            <a:t>পদ্মভূষণ</a:t>
          </a:r>
          <a:endParaRPr lang="en-US" sz="2000" dirty="0">
            <a:latin typeface="NikoshBAN" pitchFamily="2" charset="0"/>
            <a:cs typeface="NikoshBAN" pitchFamily="2" charset="0"/>
          </a:endParaRPr>
        </a:p>
      </dgm:t>
    </dgm:pt>
    <dgm:pt modelId="{5784D1F8-07B4-4474-B83A-7EBCD2D2E3BB}" type="parTrans" cxnId="{1668D048-9CE5-4F05-803E-BB7656D695D9}">
      <dgm:prSet/>
      <dgm:spPr/>
      <dgm:t>
        <a:bodyPr/>
        <a:lstStyle/>
        <a:p>
          <a:endParaRPr lang="en-US"/>
        </a:p>
      </dgm:t>
    </dgm:pt>
    <dgm:pt modelId="{C0403C31-9192-4682-B56F-5572E52425DC}" type="sibTrans" cxnId="{1668D048-9CE5-4F05-803E-BB7656D695D9}">
      <dgm:prSet/>
      <dgm:spPr/>
      <dgm:t>
        <a:bodyPr/>
        <a:lstStyle/>
        <a:p>
          <a:endParaRPr lang="en-US"/>
        </a:p>
      </dgm:t>
    </dgm:pt>
    <dgm:pt modelId="{938A6DA0-2E99-4A61-A6BB-5447AFAAD75E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2000" dirty="0" err="1">
              <a:latin typeface="NikoshBAN" pitchFamily="2" charset="0"/>
              <a:cs typeface="NikoshBAN" pitchFamily="2" charset="0"/>
            </a:rPr>
            <a:t>ছদ্মনাম</a:t>
          </a:r>
          <a:endParaRPr lang="en-US" sz="2000" dirty="0">
            <a:latin typeface="NikoshBAN" pitchFamily="2" charset="0"/>
            <a:cs typeface="NikoshBAN" pitchFamily="2" charset="0"/>
          </a:endParaRPr>
        </a:p>
        <a:p>
          <a:r>
            <a:rPr lang="en-US" sz="2000" dirty="0" err="1">
              <a:latin typeface="NikoshBAN" pitchFamily="2" charset="0"/>
              <a:cs typeface="NikoshBAN" pitchFamily="2" charset="0"/>
            </a:rPr>
            <a:t>বনফুল</a:t>
          </a:r>
          <a:endParaRPr lang="en-US" sz="2400" dirty="0">
            <a:latin typeface="NikoshBAN" pitchFamily="2" charset="0"/>
            <a:cs typeface="NikoshBAN" pitchFamily="2" charset="0"/>
          </a:endParaRPr>
        </a:p>
      </dgm:t>
    </dgm:pt>
    <dgm:pt modelId="{9EE1C856-DEA1-4603-AD0C-66471B53F9FD}" type="parTrans" cxnId="{3B881132-1F91-44D6-AA36-9ABFD6D112F2}">
      <dgm:prSet/>
      <dgm:spPr/>
      <dgm:t>
        <a:bodyPr/>
        <a:lstStyle/>
        <a:p>
          <a:endParaRPr lang="en-US"/>
        </a:p>
      </dgm:t>
    </dgm:pt>
    <dgm:pt modelId="{1AC12E27-9FA9-4A5F-A480-A1FAE4BE1FE6}" type="sibTrans" cxnId="{3B881132-1F91-44D6-AA36-9ABFD6D112F2}">
      <dgm:prSet/>
      <dgm:spPr/>
      <dgm:t>
        <a:bodyPr/>
        <a:lstStyle/>
        <a:p>
          <a:endParaRPr lang="en-US"/>
        </a:p>
      </dgm:t>
    </dgm:pt>
    <dgm:pt modelId="{844A4AD2-91A9-4D68-A924-AB7F3A07CD1A}">
      <dgm:prSet phldrT="[Text]"/>
      <dgm:spPr/>
      <dgm:t>
        <a:bodyPr/>
        <a:lstStyle/>
        <a:p>
          <a:endParaRPr lang="en-US" dirty="0" smtClean="0"/>
        </a:p>
        <a:p>
          <a:r>
            <a:rPr lang="en-US" dirty="0" smtClean="0">
              <a:latin typeface="NikoshBAN" pitchFamily="2" charset="0"/>
              <a:cs typeface="NikoshBAN" pitchFamily="2" charset="0"/>
            </a:rPr>
            <a:t>জন্ম</a:t>
          </a:r>
        </a:p>
        <a:p>
          <a:r>
            <a:rPr lang="en-US" dirty="0" smtClean="0">
              <a:latin typeface="NikoshBAN" pitchFamily="2" charset="0"/>
              <a:cs typeface="NikoshBAN" pitchFamily="2" charset="0"/>
            </a:rPr>
            <a:t>১৮৯৯</a:t>
          </a:r>
        </a:p>
        <a:p>
          <a:r>
            <a:rPr lang="en-US" dirty="0" smtClean="0">
              <a:latin typeface="NikoshBAN" pitchFamily="2" charset="0"/>
              <a:cs typeface="NikoshBAN" pitchFamily="2" charset="0"/>
            </a:rPr>
            <a:t>ছদ্মনাম</a:t>
          </a:r>
        </a:p>
        <a:p>
          <a:r>
            <a:rPr lang="en-US" dirty="0" smtClean="0">
              <a:latin typeface="NikoshBAN" pitchFamily="2" charset="0"/>
              <a:cs typeface="NikoshBAN" pitchFamily="2" charset="0"/>
            </a:rPr>
            <a:t>বনফুল</a:t>
          </a:r>
        </a:p>
        <a:p>
          <a:r>
            <a:rPr lang="en-US" dirty="0" smtClean="0">
              <a:latin typeface="NikoshBAN" pitchFamily="2" charset="0"/>
              <a:cs typeface="NikoshBAN" pitchFamily="2" charset="0"/>
            </a:rPr>
            <a:t>গ্রন্থ:  নির্মোক, দৈরথ, কিছুক্ষণ</a:t>
          </a:r>
          <a:endParaRPr lang="en-US" dirty="0" smtClean="0"/>
        </a:p>
        <a:p>
          <a:r>
            <a:rPr lang="en-US" dirty="0" smtClean="0">
              <a:latin typeface="NikoshBAN" pitchFamily="2" charset="0"/>
              <a:cs typeface="NikoshBAN" pitchFamily="2" charset="0"/>
            </a:rPr>
            <a:t>মৃত্যু</a:t>
          </a:r>
        </a:p>
        <a:p>
          <a:r>
            <a:rPr lang="en-US" dirty="0" smtClean="0">
              <a:latin typeface="NikoshBAN" pitchFamily="2" charset="0"/>
              <a:cs typeface="NikoshBAN" pitchFamily="2" charset="0"/>
            </a:rPr>
            <a:t>১৯৭৯</a:t>
          </a:r>
        </a:p>
        <a:p>
          <a:r>
            <a:rPr lang="en-US" u="sng" dirty="0" smtClean="0">
              <a:latin typeface="NikoshBAN" pitchFamily="2" charset="0"/>
              <a:cs typeface="NikoshBAN" pitchFamily="2" charset="0"/>
            </a:rPr>
            <a:t>পুরস্কা্র</a:t>
          </a:r>
        </a:p>
        <a:p>
          <a:r>
            <a:rPr lang="en-US" dirty="0" smtClean="0">
              <a:latin typeface="NikoshBAN" pitchFamily="2" charset="0"/>
              <a:cs typeface="NikoshBAN" pitchFamily="2" charset="0"/>
            </a:rPr>
            <a:t>পদ্মভূষণ</a:t>
          </a:r>
          <a:endParaRPr lang="en-US" dirty="0"/>
        </a:p>
      </dgm:t>
    </dgm:pt>
    <dgm:pt modelId="{8BB6468A-B08C-4104-B97B-674F22D091DF}" type="parTrans" cxnId="{154FBE92-1355-472E-8091-DBE7B1674A53}">
      <dgm:prSet/>
      <dgm:spPr/>
      <dgm:t>
        <a:bodyPr/>
        <a:lstStyle/>
        <a:p>
          <a:endParaRPr lang="en-US"/>
        </a:p>
      </dgm:t>
    </dgm:pt>
    <dgm:pt modelId="{BC7F2E9E-DA2B-4375-B320-295BABA986BE}" type="sibTrans" cxnId="{154FBE92-1355-472E-8091-DBE7B1674A53}">
      <dgm:prSet/>
      <dgm:spPr/>
      <dgm:t>
        <a:bodyPr/>
        <a:lstStyle/>
        <a:p>
          <a:endParaRPr lang="en-US"/>
        </a:p>
      </dgm:t>
    </dgm:pt>
    <dgm:pt modelId="{2CA6ED45-04EC-49EF-B205-526E755FEF7C}" type="pres">
      <dgm:prSet presAssocID="{172CD2A8-3FFA-4957-83F2-83CC690BF7D6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0224123-7B1E-4F50-BDD7-E1A94D8C6CB1}" type="pres">
      <dgm:prSet presAssocID="{80602AE7-C16E-439B-97D7-E90F2C47E8C3}" presName="centerShape" presStyleLbl="node0" presStyleIdx="0" presStyleCnt="1"/>
      <dgm:spPr/>
      <dgm:t>
        <a:bodyPr/>
        <a:lstStyle/>
        <a:p>
          <a:endParaRPr lang="en-US"/>
        </a:p>
      </dgm:t>
    </dgm:pt>
    <dgm:pt modelId="{90821E26-8602-4DD0-B41D-B366BFF7E864}" type="pres">
      <dgm:prSet presAssocID="{640CB101-0018-465C-9F92-D561D2310A07}" presName="Name9" presStyleLbl="parChTrans1D2" presStyleIdx="0" presStyleCnt="6"/>
      <dgm:spPr/>
      <dgm:t>
        <a:bodyPr/>
        <a:lstStyle/>
        <a:p>
          <a:endParaRPr lang="en-US"/>
        </a:p>
      </dgm:t>
    </dgm:pt>
    <dgm:pt modelId="{65468BD7-1DC3-4BBD-891E-2CD9D7065AB1}" type="pres">
      <dgm:prSet presAssocID="{640CB101-0018-465C-9F92-D561D2310A07}" presName="connTx" presStyleLbl="parChTrans1D2" presStyleIdx="0" presStyleCnt="6"/>
      <dgm:spPr/>
      <dgm:t>
        <a:bodyPr/>
        <a:lstStyle/>
        <a:p>
          <a:endParaRPr lang="en-US"/>
        </a:p>
      </dgm:t>
    </dgm:pt>
    <dgm:pt modelId="{CEF6EF71-BCCF-4EAC-837E-125B2693BD78}" type="pres">
      <dgm:prSet presAssocID="{458AEA81-496E-46D5-BB87-5575C8A9A3C3}" presName="node" presStyleLbl="node1" presStyleIdx="0" presStyleCnt="6" custRadScaleRad="102759" custRadScaleInc="22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84B041-B3FB-4D3D-A168-2A7E833FF595}" type="pres">
      <dgm:prSet presAssocID="{9EE1C856-DEA1-4603-AD0C-66471B53F9FD}" presName="Name9" presStyleLbl="parChTrans1D2" presStyleIdx="1" presStyleCnt="6"/>
      <dgm:spPr/>
      <dgm:t>
        <a:bodyPr/>
        <a:lstStyle/>
        <a:p>
          <a:endParaRPr lang="en-US"/>
        </a:p>
      </dgm:t>
    </dgm:pt>
    <dgm:pt modelId="{8BDFBB1B-8323-478F-A456-074F2E05C3B6}" type="pres">
      <dgm:prSet presAssocID="{9EE1C856-DEA1-4603-AD0C-66471B53F9FD}" presName="connTx" presStyleLbl="parChTrans1D2" presStyleIdx="1" presStyleCnt="6"/>
      <dgm:spPr/>
      <dgm:t>
        <a:bodyPr/>
        <a:lstStyle/>
        <a:p>
          <a:endParaRPr lang="en-US"/>
        </a:p>
      </dgm:t>
    </dgm:pt>
    <dgm:pt modelId="{A9C7BF27-0A4F-4F58-A26B-F7013E53204B}" type="pres">
      <dgm:prSet presAssocID="{938A6DA0-2E99-4A61-A6BB-5447AFAAD75E}" presName="node" presStyleLbl="node1" presStyleIdx="1" presStyleCnt="6" custScaleX="115541" custRadScaleRad="116628" custRadScaleInc="22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714BB7-AD03-45F0-96E7-94F486B73DF2}" type="pres">
      <dgm:prSet presAssocID="{327ACD18-8820-4737-AEA7-BFB1CE98D1D8}" presName="Name9" presStyleLbl="parChTrans1D2" presStyleIdx="2" presStyleCnt="6"/>
      <dgm:spPr/>
      <dgm:t>
        <a:bodyPr/>
        <a:lstStyle/>
        <a:p>
          <a:endParaRPr lang="en-US"/>
        </a:p>
      </dgm:t>
    </dgm:pt>
    <dgm:pt modelId="{5784CDB9-F255-4D87-AE2B-E3012C6C54DC}" type="pres">
      <dgm:prSet presAssocID="{327ACD18-8820-4737-AEA7-BFB1CE98D1D8}" presName="connTx" presStyleLbl="parChTrans1D2" presStyleIdx="2" presStyleCnt="6"/>
      <dgm:spPr/>
      <dgm:t>
        <a:bodyPr/>
        <a:lstStyle/>
        <a:p>
          <a:endParaRPr lang="en-US"/>
        </a:p>
      </dgm:t>
    </dgm:pt>
    <dgm:pt modelId="{4A080734-935B-46E6-B519-799BD425C624}" type="pres">
      <dgm:prSet presAssocID="{5CC62991-55E5-4384-B3D4-D6ACE5818E81}" presName="node" presStyleLbl="node1" presStyleIdx="2" presStyleCnt="6" custScaleX="123670" custScaleY="10648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C7ED95-D78B-41B3-B632-8B860484AD4D}" type="pres">
      <dgm:prSet presAssocID="{4A167C27-0FF6-4148-8566-7121F3A1F070}" presName="Name9" presStyleLbl="parChTrans1D2" presStyleIdx="3" presStyleCnt="6"/>
      <dgm:spPr/>
      <dgm:t>
        <a:bodyPr/>
        <a:lstStyle/>
        <a:p>
          <a:endParaRPr lang="en-US"/>
        </a:p>
      </dgm:t>
    </dgm:pt>
    <dgm:pt modelId="{F61403AC-BAF7-4F29-85C5-FD84D307945B}" type="pres">
      <dgm:prSet presAssocID="{4A167C27-0FF6-4148-8566-7121F3A1F070}" presName="connTx" presStyleLbl="parChTrans1D2" presStyleIdx="3" presStyleCnt="6"/>
      <dgm:spPr/>
      <dgm:t>
        <a:bodyPr/>
        <a:lstStyle/>
        <a:p>
          <a:endParaRPr lang="en-US"/>
        </a:p>
      </dgm:t>
    </dgm:pt>
    <dgm:pt modelId="{80CDF32C-1A69-4B7F-A78A-EF911BB6787A}" type="pres">
      <dgm:prSet presAssocID="{FDECD7B1-C45A-427A-97B5-6B4FFF392C91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FB1F93-0045-4BF7-8237-3825C0224339}" type="pres">
      <dgm:prSet presAssocID="{5784D1F8-07B4-4474-B83A-7EBCD2D2E3BB}" presName="Name9" presStyleLbl="parChTrans1D2" presStyleIdx="4" presStyleCnt="6"/>
      <dgm:spPr/>
      <dgm:t>
        <a:bodyPr/>
        <a:lstStyle/>
        <a:p>
          <a:endParaRPr lang="en-US"/>
        </a:p>
      </dgm:t>
    </dgm:pt>
    <dgm:pt modelId="{165E4D76-EAC3-48F4-952C-81F00447F182}" type="pres">
      <dgm:prSet presAssocID="{5784D1F8-07B4-4474-B83A-7EBCD2D2E3BB}" presName="connTx" presStyleLbl="parChTrans1D2" presStyleIdx="4" presStyleCnt="6"/>
      <dgm:spPr/>
      <dgm:t>
        <a:bodyPr/>
        <a:lstStyle/>
        <a:p>
          <a:endParaRPr lang="en-US"/>
        </a:p>
      </dgm:t>
    </dgm:pt>
    <dgm:pt modelId="{2D81FA52-EB5D-4E83-B5B1-8695FB96B103}" type="pres">
      <dgm:prSet presAssocID="{B1F4B94B-99E0-4E61-9CAF-A14592F1189F}" presName="node" presStyleLbl="node1" presStyleIdx="4" presStyleCnt="6" custRadScaleRad="116691" custRadScaleInc="-734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162AE4-9113-419B-94B2-1AC628412572}" type="pres">
      <dgm:prSet presAssocID="{8BB6468A-B08C-4104-B97B-674F22D091DF}" presName="Name9" presStyleLbl="parChTrans1D2" presStyleIdx="5" presStyleCnt="6"/>
      <dgm:spPr/>
      <dgm:t>
        <a:bodyPr/>
        <a:lstStyle/>
        <a:p>
          <a:endParaRPr lang="en-US"/>
        </a:p>
      </dgm:t>
    </dgm:pt>
    <dgm:pt modelId="{D0940F64-7CC3-475B-98A3-F2360500C35C}" type="pres">
      <dgm:prSet presAssocID="{8BB6468A-B08C-4104-B97B-674F22D091DF}" presName="connTx" presStyleLbl="parChTrans1D2" presStyleIdx="5" presStyleCnt="6"/>
      <dgm:spPr/>
      <dgm:t>
        <a:bodyPr/>
        <a:lstStyle/>
        <a:p>
          <a:endParaRPr lang="en-US"/>
        </a:p>
      </dgm:t>
    </dgm:pt>
    <dgm:pt modelId="{9DAF6DB3-B9F4-4980-8C67-0061B11A95C3}" type="pres">
      <dgm:prSet presAssocID="{844A4AD2-91A9-4D68-A924-AB7F3A07CD1A}" presName="node" presStyleLbl="node1" presStyleIdx="5" presStyleCnt="6" custScaleX="123670" custScaleY="106484" custRadScaleRad="116691" custRadScaleInc="-734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54FBE92-1355-472E-8091-DBE7B1674A53}" srcId="{80602AE7-C16E-439B-97D7-E90F2C47E8C3}" destId="{844A4AD2-91A9-4D68-A924-AB7F3A07CD1A}" srcOrd="5" destOrd="0" parTransId="{8BB6468A-B08C-4104-B97B-674F22D091DF}" sibTransId="{BC7F2E9E-DA2B-4375-B320-295BABA986BE}"/>
    <dgm:cxn modelId="{3B881132-1F91-44D6-AA36-9ABFD6D112F2}" srcId="{80602AE7-C16E-439B-97D7-E90F2C47E8C3}" destId="{938A6DA0-2E99-4A61-A6BB-5447AFAAD75E}" srcOrd="1" destOrd="0" parTransId="{9EE1C856-DEA1-4603-AD0C-66471B53F9FD}" sibTransId="{1AC12E27-9FA9-4A5F-A480-A1FAE4BE1FE6}"/>
    <dgm:cxn modelId="{F9F55B7B-F80B-4132-9523-ECF3CE7B77A9}" type="presOf" srcId="{FDECD7B1-C45A-427A-97B5-6B4FFF392C91}" destId="{80CDF32C-1A69-4B7F-A78A-EF911BB6787A}" srcOrd="0" destOrd="0" presId="urn:microsoft.com/office/officeart/2005/8/layout/radial1"/>
    <dgm:cxn modelId="{05C4C95D-B2C1-4461-8A23-46875899D176}" type="presOf" srcId="{5784D1F8-07B4-4474-B83A-7EBCD2D2E3BB}" destId="{EEFB1F93-0045-4BF7-8237-3825C0224339}" srcOrd="0" destOrd="0" presId="urn:microsoft.com/office/officeart/2005/8/layout/radial1"/>
    <dgm:cxn modelId="{430A6E78-99F3-425E-9D00-C1EB832C00F2}" type="presOf" srcId="{5784D1F8-07B4-4474-B83A-7EBCD2D2E3BB}" destId="{165E4D76-EAC3-48F4-952C-81F00447F182}" srcOrd="1" destOrd="0" presId="urn:microsoft.com/office/officeart/2005/8/layout/radial1"/>
    <dgm:cxn modelId="{E6C18A6C-996D-45F2-9311-4B1F8339D170}" type="presOf" srcId="{9EE1C856-DEA1-4603-AD0C-66471B53F9FD}" destId="{4584B041-B3FB-4D3D-A168-2A7E833FF595}" srcOrd="0" destOrd="0" presId="urn:microsoft.com/office/officeart/2005/8/layout/radial1"/>
    <dgm:cxn modelId="{C9CDDFD8-581C-4605-BA60-39D75A3CB859}" type="presOf" srcId="{8BB6468A-B08C-4104-B97B-674F22D091DF}" destId="{3E162AE4-9113-419B-94B2-1AC628412572}" srcOrd="0" destOrd="0" presId="urn:microsoft.com/office/officeart/2005/8/layout/radial1"/>
    <dgm:cxn modelId="{71F2AAA1-09E8-40D0-9295-FEB8A383274F}" type="presOf" srcId="{B1F4B94B-99E0-4E61-9CAF-A14592F1189F}" destId="{2D81FA52-EB5D-4E83-B5B1-8695FB96B103}" srcOrd="0" destOrd="0" presId="urn:microsoft.com/office/officeart/2005/8/layout/radial1"/>
    <dgm:cxn modelId="{DD7EE1B5-9489-46BB-AEAC-F502AF96BDE4}" type="presOf" srcId="{938A6DA0-2E99-4A61-A6BB-5447AFAAD75E}" destId="{A9C7BF27-0A4F-4F58-A26B-F7013E53204B}" srcOrd="0" destOrd="0" presId="urn:microsoft.com/office/officeart/2005/8/layout/radial1"/>
    <dgm:cxn modelId="{A9B98D5C-3FD6-4571-B86B-34C748932829}" type="presOf" srcId="{327ACD18-8820-4737-AEA7-BFB1CE98D1D8}" destId="{F5714BB7-AD03-45F0-96E7-94F486B73DF2}" srcOrd="0" destOrd="0" presId="urn:microsoft.com/office/officeart/2005/8/layout/radial1"/>
    <dgm:cxn modelId="{8A87477A-A958-4A5E-BE71-8DD736C47D05}" type="presOf" srcId="{80602AE7-C16E-439B-97D7-E90F2C47E8C3}" destId="{10224123-7B1E-4F50-BDD7-E1A94D8C6CB1}" srcOrd="0" destOrd="0" presId="urn:microsoft.com/office/officeart/2005/8/layout/radial1"/>
    <dgm:cxn modelId="{CA3002C8-B6D1-4AE4-BCF5-C165A30D8EEB}" type="presOf" srcId="{640CB101-0018-465C-9F92-D561D2310A07}" destId="{90821E26-8602-4DD0-B41D-B366BFF7E864}" srcOrd="0" destOrd="0" presId="urn:microsoft.com/office/officeart/2005/8/layout/radial1"/>
    <dgm:cxn modelId="{EFFF20F6-458D-492E-AB36-A727DA119723}" type="presOf" srcId="{172CD2A8-3FFA-4957-83F2-83CC690BF7D6}" destId="{2CA6ED45-04EC-49EF-B205-526E755FEF7C}" srcOrd="0" destOrd="0" presId="urn:microsoft.com/office/officeart/2005/8/layout/radial1"/>
    <dgm:cxn modelId="{649EB3F6-4FBE-4B40-B91F-BFD67D303A65}" type="presOf" srcId="{4A167C27-0FF6-4148-8566-7121F3A1F070}" destId="{6AC7ED95-D78B-41B3-B632-8B860484AD4D}" srcOrd="0" destOrd="0" presId="urn:microsoft.com/office/officeart/2005/8/layout/radial1"/>
    <dgm:cxn modelId="{813F9646-F449-4BCB-9E22-9D2DC7AB906E}" type="presOf" srcId="{9EE1C856-DEA1-4603-AD0C-66471B53F9FD}" destId="{8BDFBB1B-8323-478F-A456-074F2E05C3B6}" srcOrd="1" destOrd="0" presId="urn:microsoft.com/office/officeart/2005/8/layout/radial1"/>
    <dgm:cxn modelId="{6838DBFD-43D9-4D5C-B298-147B2E341294}" srcId="{80602AE7-C16E-439B-97D7-E90F2C47E8C3}" destId="{FDECD7B1-C45A-427A-97B5-6B4FFF392C91}" srcOrd="3" destOrd="0" parTransId="{4A167C27-0FF6-4148-8566-7121F3A1F070}" sibTransId="{B5E134CE-0549-4176-9011-992B8E7AFDAD}"/>
    <dgm:cxn modelId="{1668D048-9CE5-4F05-803E-BB7656D695D9}" srcId="{80602AE7-C16E-439B-97D7-E90F2C47E8C3}" destId="{B1F4B94B-99E0-4E61-9CAF-A14592F1189F}" srcOrd="4" destOrd="0" parTransId="{5784D1F8-07B4-4474-B83A-7EBCD2D2E3BB}" sibTransId="{C0403C31-9192-4682-B56F-5572E52425DC}"/>
    <dgm:cxn modelId="{72DD20CC-5FBD-49CE-B059-966BA497DFC3}" srcId="{80602AE7-C16E-439B-97D7-E90F2C47E8C3}" destId="{458AEA81-496E-46D5-BB87-5575C8A9A3C3}" srcOrd="0" destOrd="0" parTransId="{640CB101-0018-465C-9F92-D561D2310A07}" sibTransId="{FC979779-79F7-494D-9071-A6A934DAE7F5}"/>
    <dgm:cxn modelId="{59803DE1-F61E-4672-BE73-15625F8E3BDC}" srcId="{80602AE7-C16E-439B-97D7-E90F2C47E8C3}" destId="{5CC62991-55E5-4384-B3D4-D6ACE5818E81}" srcOrd="2" destOrd="0" parTransId="{327ACD18-8820-4737-AEA7-BFB1CE98D1D8}" sibTransId="{B463EBED-8771-474D-B932-1449A5589BE9}"/>
    <dgm:cxn modelId="{9C799BCC-E793-4C77-A48B-0F9A4D705F28}" type="presOf" srcId="{5CC62991-55E5-4384-B3D4-D6ACE5818E81}" destId="{4A080734-935B-46E6-B519-799BD425C624}" srcOrd="0" destOrd="0" presId="urn:microsoft.com/office/officeart/2005/8/layout/radial1"/>
    <dgm:cxn modelId="{1139EDC8-EFE0-449D-B930-7D20CE8313E4}" type="presOf" srcId="{458AEA81-496E-46D5-BB87-5575C8A9A3C3}" destId="{CEF6EF71-BCCF-4EAC-837E-125B2693BD78}" srcOrd="0" destOrd="0" presId="urn:microsoft.com/office/officeart/2005/8/layout/radial1"/>
    <dgm:cxn modelId="{44EE55B7-78D0-4EE8-AE56-C80A04526BEB}" type="presOf" srcId="{844A4AD2-91A9-4D68-A924-AB7F3A07CD1A}" destId="{9DAF6DB3-B9F4-4980-8C67-0061B11A95C3}" srcOrd="0" destOrd="0" presId="urn:microsoft.com/office/officeart/2005/8/layout/radial1"/>
    <dgm:cxn modelId="{CD74FFD9-BEC5-4216-AFD1-6CBA0E9DE8D4}" type="presOf" srcId="{4A167C27-0FF6-4148-8566-7121F3A1F070}" destId="{F61403AC-BAF7-4F29-85C5-FD84D307945B}" srcOrd="1" destOrd="0" presId="urn:microsoft.com/office/officeart/2005/8/layout/radial1"/>
    <dgm:cxn modelId="{14410C5A-BF51-484F-981C-04D7ABD6FDA6}" type="presOf" srcId="{8BB6468A-B08C-4104-B97B-674F22D091DF}" destId="{D0940F64-7CC3-475B-98A3-F2360500C35C}" srcOrd="1" destOrd="0" presId="urn:microsoft.com/office/officeart/2005/8/layout/radial1"/>
    <dgm:cxn modelId="{0682534B-F99B-4273-81FD-28FDB5AC0F7F}" type="presOf" srcId="{640CB101-0018-465C-9F92-D561D2310A07}" destId="{65468BD7-1DC3-4BBD-891E-2CD9D7065AB1}" srcOrd="1" destOrd="0" presId="urn:microsoft.com/office/officeart/2005/8/layout/radial1"/>
    <dgm:cxn modelId="{A833D63B-094D-44FC-8E8B-C708EE9AB312}" srcId="{172CD2A8-3FFA-4957-83F2-83CC690BF7D6}" destId="{80602AE7-C16E-439B-97D7-E90F2C47E8C3}" srcOrd="0" destOrd="0" parTransId="{3084CD05-BB82-43A3-BA78-8BAAB25EE308}" sibTransId="{2927F22E-B5B7-4F44-BF46-A2D237F9600E}"/>
    <dgm:cxn modelId="{EAF65874-066F-43DC-834A-3BC23654D4DD}" type="presOf" srcId="{327ACD18-8820-4737-AEA7-BFB1CE98D1D8}" destId="{5784CDB9-F255-4D87-AE2B-E3012C6C54DC}" srcOrd="1" destOrd="0" presId="urn:microsoft.com/office/officeart/2005/8/layout/radial1"/>
    <dgm:cxn modelId="{404A666B-73D6-4B99-A37D-95CCB58AC3C0}" type="presParOf" srcId="{2CA6ED45-04EC-49EF-B205-526E755FEF7C}" destId="{10224123-7B1E-4F50-BDD7-E1A94D8C6CB1}" srcOrd="0" destOrd="0" presId="urn:microsoft.com/office/officeart/2005/8/layout/radial1"/>
    <dgm:cxn modelId="{3E7EA1D0-FCF3-4931-853C-CB739F63C9E1}" type="presParOf" srcId="{2CA6ED45-04EC-49EF-B205-526E755FEF7C}" destId="{90821E26-8602-4DD0-B41D-B366BFF7E864}" srcOrd="1" destOrd="0" presId="urn:microsoft.com/office/officeart/2005/8/layout/radial1"/>
    <dgm:cxn modelId="{FA398DCF-3337-4891-A53F-E1E743BA8C2E}" type="presParOf" srcId="{90821E26-8602-4DD0-B41D-B366BFF7E864}" destId="{65468BD7-1DC3-4BBD-891E-2CD9D7065AB1}" srcOrd="0" destOrd="0" presId="urn:microsoft.com/office/officeart/2005/8/layout/radial1"/>
    <dgm:cxn modelId="{35AD2E08-69AB-477D-BB53-C47FBA1ECF95}" type="presParOf" srcId="{2CA6ED45-04EC-49EF-B205-526E755FEF7C}" destId="{CEF6EF71-BCCF-4EAC-837E-125B2693BD78}" srcOrd="2" destOrd="0" presId="urn:microsoft.com/office/officeart/2005/8/layout/radial1"/>
    <dgm:cxn modelId="{4D89DFC7-F854-4791-B159-092CB7969F2C}" type="presParOf" srcId="{2CA6ED45-04EC-49EF-B205-526E755FEF7C}" destId="{4584B041-B3FB-4D3D-A168-2A7E833FF595}" srcOrd="3" destOrd="0" presId="urn:microsoft.com/office/officeart/2005/8/layout/radial1"/>
    <dgm:cxn modelId="{CBFF767F-7562-46FE-BDCF-4927F6F1D071}" type="presParOf" srcId="{4584B041-B3FB-4D3D-A168-2A7E833FF595}" destId="{8BDFBB1B-8323-478F-A456-074F2E05C3B6}" srcOrd="0" destOrd="0" presId="urn:microsoft.com/office/officeart/2005/8/layout/radial1"/>
    <dgm:cxn modelId="{EB271875-FB34-447B-863F-2AB2B725C968}" type="presParOf" srcId="{2CA6ED45-04EC-49EF-B205-526E755FEF7C}" destId="{A9C7BF27-0A4F-4F58-A26B-F7013E53204B}" srcOrd="4" destOrd="0" presId="urn:microsoft.com/office/officeart/2005/8/layout/radial1"/>
    <dgm:cxn modelId="{03BB207A-4C7B-42B3-B79E-162D74554206}" type="presParOf" srcId="{2CA6ED45-04EC-49EF-B205-526E755FEF7C}" destId="{F5714BB7-AD03-45F0-96E7-94F486B73DF2}" srcOrd="5" destOrd="0" presId="urn:microsoft.com/office/officeart/2005/8/layout/radial1"/>
    <dgm:cxn modelId="{05BB705D-63DA-4D21-90BD-B12D196AE08F}" type="presParOf" srcId="{F5714BB7-AD03-45F0-96E7-94F486B73DF2}" destId="{5784CDB9-F255-4D87-AE2B-E3012C6C54DC}" srcOrd="0" destOrd="0" presId="urn:microsoft.com/office/officeart/2005/8/layout/radial1"/>
    <dgm:cxn modelId="{67232D63-E856-469F-836A-62FCCE317AA9}" type="presParOf" srcId="{2CA6ED45-04EC-49EF-B205-526E755FEF7C}" destId="{4A080734-935B-46E6-B519-799BD425C624}" srcOrd="6" destOrd="0" presId="urn:microsoft.com/office/officeart/2005/8/layout/radial1"/>
    <dgm:cxn modelId="{3224F7BC-6F66-4979-BF7C-24281FED5A87}" type="presParOf" srcId="{2CA6ED45-04EC-49EF-B205-526E755FEF7C}" destId="{6AC7ED95-D78B-41B3-B632-8B860484AD4D}" srcOrd="7" destOrd="0" presId="urn:microsoft.com/office/officeart/2005/8/layout/radial1"/>
    <dgm:cxn modelId="{3AF74F1F-723A-4C0E-8F24-8A1834876C65}" type="presParOf" srcId="{6AC7ED95-D78B-41B3-B632-8B860484AD4D}" destId="{F61403AC-BAF7-4F29-85C5-FD84D307945B}" srcOrd="0" destOrd="0" presId="urn:microsoft.com/office/officeart/2005/8/layout/radial1"/>
    <dgm:cxn modelId="{22736C0B-E4F6-4E78-BF63-2B8DA539AA7B}" type="presParOf" srcId="{2CA6ED45-04EC-49EF-B205-526E755FEF7C}" destId="{80CDF32C-1A69-4B7F-A78A-EF911BB6787A}" srcOrd="8" destOrd="0" presId="urn:microsoft.com/office/officeart/2005/8/layout/radial1"/>
    <dgm:cxn modelId="{FCE06075-3187-420D-B4A4-730013F8A7AD}" type="presParOf" srcId="{2CA6ED45-04EC-49EF-B205-526E755FEF7C}" destId="{EEFB1F93-0045-4BF7-8237-3825C0224339}" srcOrd="9" destOrd="0" presId="urn:microsoft.com/office/officeart/2005/8/layout/radial1"/>
    <dgm:cxn modelId="{AA4756D8-8BBE-46CD-BEAE-6E99F3F56122}" type="presParOf" srcId="{EEFB1F93-0045-4BF7-8237-3825C0224339}" destId="{165E4D76-EAC3-48F4-952C-81F00447F182}" srcOrd="0" destOrd="0" presId="urn:microsoft.com/office/officeart/2005/8/layout/radial1"/>
    <dgm:cxn modelId="{79AB1FD2-31C2-4AD5-9539-3CCD1311BFB4}" type="presParOf" srcId="{2CA6ED45-04EC-49EF-B205-526E755FEF7C}" destId="{2D81FA52-EB5D-4E83-B5B1-8695FB96B103}" srcOrd="10" destOrd="0" presId="urn:microsoft.com/office/officeart/2005/8/layout/radial1"/>
    <dgm:cxn modelId="{6AB89C84-9940-4928-B1F1-96FDBA4CA06D}" type="presParOf" srcId="{2CA6ED45-04EC-49EF-B205-526E755FEF7C}" destId="{3E162AE4-9113-419B-94B2-1AC628412572}" srcOrd="11" destOrd="0" presId="urn:microsoft.com/office/officeart/2005/8/layout/radial1"/>
    <dgm:cxn modelId="{C2AE52EA-A6C9-47D8-AC43-4DD61870FABC}" type="presParOf" srcId="{3E162AE4-9113-419B-94B2-1AC628412572}" destId="{D0940F64-7CC3-475B-98A3-F2360500C35C}" srcOrd="0" destOrd="0" presId="urn:microsoft.com/office/officeart/2005/8/layout/radial1"/>
    <dgm:cxn modelId="{21893E08-0466-41E3-8258-590BD7AC3DE9}" type="presParOf" srcId="{2CA6ED45-04EC-49EF-B205-526E755FEF7C}" destId="{9DAF6DB3-B9F4-4980-8C67-0061B11A95C3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72CD2A8-3FFA-4957-83F2-83CC690BF7D6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0602AE7-C16E-439B-97D7-E90F2C47E8C3}">
      <dgm:prSet phldrT="[Text]" phldr="1"/>
      <dgm:spPr/>
      <dgm:t>
        <a:bodyPr/>
        <a:lstStyle/>
        <a:p>
          <a:endParaRPr lang="en-US" dirty="0"/>
        </a:p>
      </dgm:t>
    </dgm:pt>
    <dgm:pt modelId="{3084CD05-BB82-43A3-BA78-8BAAB25EE308}" type="parTrans" cxnId="{A833D63B-094D-44FC-8E8B-C708EE9AB312}">
      <dgm:prSet/>
      <dgm:spPr/>
      <dgm:t>
        <a:bodyPr/>
        <a:lstStyle/>
        <a:p>
          <a:endParaRPr lang="en-US"/>
        </a:p>
      </dgm:t>
    </dgm:pt>
    <dgm:pt modelId="{2927F22E-B5B7-4F44-BF46-A2D237F9600E}" type="sibTrans" cxnId="{A833D63B-094D-44FC-8E8B-C708EE9AB312}">
      <dgm:prSet/>
      <dgm:spPr/>
      <dgm:t>
        <a:bodyPr/>
        <a:lstStyle/>
        <a:p>
          <a:endParaRPr lang="en-US"/>
        </a:p>
      </dgm:t>
    </dgm:pt>
    <dgm:pt modelId="{458AEA81-496E-46D5-BB87-5575C8A9A3C3}">
      <dgm:prSet phldrT="[Text]" custT="1"/>
      <dgm:spPr>
        <a:solidFill>
          <a:schemeClr val="accent6">
            <a:lumMod val="75000"/>
          </a:schemeClr>
        </a:solidFill>
        <a:ln w="28575"/>
      </dgm:spPr>
      <dgm:t>
        <a:bodyPr/>
        <a:lstStyle/>
        <a:p>
          <a:r>
            <a:rPr lang="en-US" sz="2000" dirty="0" err="1">
              <a:latin typeface="NikoshBAN" pitchFamily="2" charset="0"/>
              <a:cs typeface="NikoshBAN" pitchFamily="2" charset="0"/>
            </a:rPr>
            <a:t>জন্ম</a:t>
          </a:r>
          <a:endParaRPr lang="en-US" sz="2000" dirty="0">
            <a:latin typeface="NikoshBAN" pitchFamily="2" charset="0"/>
            <a:cs typeface="NikoshBAN" pitchFamily="2" charset="0"/>
          </a:endParaRPr>
        </a:p>
        <a:p>
          <a:r>
            <a:rPr lang="en-US" sz="2000" dirty="0">
              <a:latin typeface="NikoshBAN" pitchFamily="2" charset="0"/>
              <a:cs typeface="NikoshBAN" pitchFamily="2" charset="0"/>
            </a:rPr>
            <a:t>১৮৯৯</a:t>
          </a:r>
        </a:p>
      </dgm:t>
    </dgm:pt>
    <dgm:pt modelId="{640CB101-0018-465C-9F92-D561D2310A07}" type="parTrans" cxnId="{72DD20CC-5FBD-49CE-B059-966BA497DFC3}">
      <dgm:prSet/>
      <dgm:spPr/>
      <dgm:t>
        <a:bodyPr/>
        <a:lstStyle/>
        <a:p>
          <a:endParaRPr lang="en-US"/>
        </a:p>
      </dgm:t>
    </dgm:pt>
    <dgm:pt modelId="{FC979779-79F7-494D-9071-A6A934DAE7F5}" type="sibTrans" cxnId="{72DD20CC-5FBD-49CE-B059-966BA497DFC3}">
      <dgm:prSet/>
      <dgm:spPr/>
      <dgm:t>
        <a:bodyPr/>
        <a:lstStyle/>
        <a:p>
          <a:endParaRPr lang="en-US"/>
        </a:p>
      </dgm:t>
    </dgm:pt>
    <dgm:pt modelId="{5CC62991-55E5-4384-B3D4-D6ACE5818E81}">
      <dgm:prSet phldrT="[Text]" custT="1"/>
      <dgm:spPr>
        <a:solidFill>
          <a:srgbClr val="002060"/>
        </a:solidFill>
        <a:ln w="38100"/>
      </dgm:spPr>
      <dgm:t>
        <a:bodyPr/>
        <a:lstStyle/>
        <a:p>
          <a:r>
            <a:rPr lang="en-US" sz="2000" dirty="0" err="1">
              <a:latin typeface="NikoshBAN" pitchFamily="2" charset="0"/>
              <a:cs typeface="NikoshBAN" pitchFamily="2" charset="0"/>
            </a:rPr>
            <a:t>গ্রন্থ</a:t>
          </a:r>
          <a:r>
            <a:rPr lang="en-US" sz="2000" dirty="0">
              <a:latin typeface="NikoshBAN" pitchFamily="2" charset="0"/>
              <a:cs typeface="NikoshBAN" pitchFamily="2" charset="0"/>
            </a:rPr>
            <a:t>:  </a:t>
          </a:r>
          <a:r>
            <a:rPr lang="en-US" sz="2000" dirty="0" err="1">
              <a:latin typeface="NikoshBAN" pitchFamily="2" charset="0"/>
              <a:cs typeface="NikoshBAN" pitchFamily="2" charset="0"/>
            </a:rPr>
            <a:t>নির্মোক</a:t>
          </a:r>
          <a:r>
            <a:rPr lang="en-US" sz="2000" dirty="0">
              <a:latin typeface="NikoshBAN" pitchFamily="2" charset="0"/>
              <a:cs typeface="NikoshBAN" pitchFamily="2" charset="0"/>
            </a:rPr>
            <a:t>, </a:t>
          </a:r>
          <a:r>
            <a:rPr lang="en-US" sz="2000" dirty="0" err="1">
              <a:latin typeface="NikoshBAN" pitchFamily="2" charset="0"/>
              <a:cs typeface="NikoshBAN" pitchFamily="2" charset="0"/>
            </a:rPr>
            <a:t>দৈরথ</a:t>
          </a:r>
          <a:r>
            <a:rPr lang="en-US" sz="2000" dirty="0">
              <a:latin typeface="NikoshBAN" pitchFamily="2" charset="0"/>
              <a:cs typeface="NikoshBAN" pitchFamily="2" charset="0"/>
            </a:rPr>
            <a:t>, </a:t>
          </a:r>
          <a:r>
            <a:rPr lang="en-US" sz="2000" dirty="0" err="1">
              <a:latin typeface="NikoshBAN" pitchFamily="2" charset="0"/>
              <a:cs typeface="NikoshBAN" pitchFamily="2" charset="0"/>
            </a:rPr>
            <a:t>কিছুক্ষণ</a:t>
          </a:r>
          <a:endParaRPr lang="en-US" sz="1800" dirty="0"/>
        </a:p>
      </dgm:t>
    </dgm:pt>
    <dgm:pt modelId="{327ACD18-8820-4737-AEA7-BFB1CE98D1D8}" type="parTrans" cxnId="{59803DE1-F61E-4672-BE73-15625F8E3BDC}">
      <dgm:prSet/>
      <dgm:spPr/>
      <dgm:t>
        <a:bodyPr/>
        <a:lstStyle/>
        <a:p>
          <a:endParaRPr lang="en-US"/>
        </a:p>
      </dgm:t>
    </dgm:pt>
    <dgm:pt modelId="{B463EBED-8771-474D-B932-1449A5589BE9}" type="sibTrans" cxnId="{59803DE1-F61E-4672-BE73-15625F8E3BDC}">
      <dgm:prSet/>
      <dgm:spPr/>
      <dgm:t>
        <a:bodyPr/>
        <a:lstStyle/>
        <a:p>
          <a:endParaRPr lang="en-US"/>
        </a:p>
      </dgm:t>
    </dgm:pt>
    <dgm:pt modelId="{FDECD7B1-C45A-427A-97B5-6B4FFF392C91}">
      <dgm:prSet phldrT="[Text]" custT="1"/>
      <dgm:spPr>
        <a:solidFill>
          <a:schemeClr val="accent4">
            <a:lumMod val="75000"/>
          </a:schemeClr>
        </a:solidFill>
        <a:ln w="38100">
          <a:solidFill>
            <a:schemeClr val="tx1">
              <a:lumMod val="95000"/>
              <a:lumOff val="5000"/>
            </a:schemeClr>
          </a:solidFill>
        </a:ln>
      </dgm:spPr>
      <dgm:t>
        <a:bodyPr/>
        <a:lstStyle/>
        <a:p>
          <a:r>
            <a:rPr lang="en-US" sz="2000" dirty="0" err="1">
              <a:latin typeface="NikoshBAN" pitchFamily="2" charset="0"/>
              <a:cs typeface="NikoshBAN" pitchFamily="2" charset="0"/>
            </a:rPr>
            <a:t>মৃত্যু</a:t>
          </a:r>
          <a:endParaRPr lang="en-US" sz="2000" dirty="0">
            <a:latin typeface="NikoshBAN" pitchFamily="2" charset="0"/>
            <a:cs typeface="NikoshBAN" pitchFamily="2" charset="0"/>
          </a:endParaRPr>
        </a:p>
        <a:p>
          <a:r>
            <a:rPr lang="en-US" sz="2000" dirty="0">
              <a:latin typeface="NikoshBAN" pitchFamily="2" charset="0"/>
              <a:cs typeface="NikoshBAN" pitchFamily="2" charset="0"/>
            </a:rPr>
            <a:t>১৯৭৯</a:t>
          </a:r>
        </a:p>
      </dgm:t>
    </dgm:pt>
    <dgm:pt modelId="{4A167C27-0FF6-4148-8566-7121F3A1F070}" type="parTrans" cxnId="{6838DBFD-43D9-4D5C-B298-147B2E341294}">
      <dgm:prSet/>
      <dgm:spPr/>
      <dgm:t>
        <a:bodyPr/>
        <a:lstStyle/>
        <a:p>
          <a:endParaRPr lang="en-US"/>
        </a:p>
      </dgm:t>
    </dgm:pt>
    <dgm:pt modelId="{B5E134CE-0549-4176-9011-992B8E7AFDAD}" type="sibTrans" cxnId="{6838DBFD-43D9-4D5C-B298-147B2E341294}">
      <dgm:prSet/>
      <dgm:spPr/>
      <dgm:t>
        <a:bodyPr/>
        <a:lstStyle/>
        <a:p>
          <a:endParaRPr lang="en-US"/>
        </a:p>
      </dgm:t>
    </dgm:pt>
    <dgm:pt modelId="{B1F4B94B-99E0-4E61-9CAF-A14592F1189F}">
      <dgm:prSet phldrT="[Text]" custT="1"/>
      <dgm:spPr>
        <a:solidFill>
          <a:schemeClr val="accent2">
            <a:lumMod val="75000"/>
          </a:schemeClr>
        </a:solidFill>
        <a:ln>
          <a:solidFill>
            <a:schemeClr val="tx1">
              <a:lumMod val="95000"/>
              <a:lumOff val="5000"/>
            </a:schemeClr>
          </a:solidFill>
        </a:ln>
      </dgm:spPr>
      <dgm:t>
        <a:bodyPr/>
        <a:lstStyle/>
        <a:p>
          <a:r>
            <a:rPr lang="en-US" sz="2000" u="sng" dirty="0" err="1">
              <a:latin typeface="NikoshBAN" pitchFamily="2" charset="0"/>
              <a:cs typeface="NikoshBAN" pitchFamily="2" charset="0"/>
            </a:rPr>
            <a:t>পুরস্কা্র</a:t>
          </a:r>
          <a:endParaRPr lang="en-US" sz="2000" u="sng" dirty="0">
            <a:latin typeface="NikoshBAN" pitchFamily="2" charset="0"/>
            <a:cs typeface="NikoshBAN" pitchFamily="2" charset="0"/>
          </a:endParaRPr>
        </a:p>
        <a:p>
          <a:r>
            <a:rPr lang="en-US" sz="2000" dirty="0" err="1">
              <a:latin typeface="NikoshBAN" pitchFamily="2" charset="0"/>
              <a:cs typeface="NikoshBAN" pitchFamily="2" charset="0"/>
            </a:rPr>
            <a:t>পদ্মভূষণ</a:t>
          </a:r>
          <a:endParaRPr lang="en-US" sz="2000" dirty="0">
            <a:latin typeface="NikoshBAN" pitchFamily="2" charset="0"/>
            <a:cs typeface="NikoshBAN" pitchFamily="2" charset="0"/>
          </a:endParaRPr>
        </a:p>
      </dgm:t>
    </dgm:pt>
    <dgm:pt modelId="{5784D1F8-07B4-4474-B83A-7EBCD2D2E3BB}" type="parTrans" cxnId="{1668D048-9CE5-4F05-803E-BB7656D695D9}">
      <dgm:prSet/>
      <dgm:spPr/>
      <dgm:t>
        <a:bodyPr/>
        <a:lstStyle/>
        <a:p>
          <a:endParaRPr lang="en-US"/>
        </a:p>
      </dgm:t>
    </dgm:pt>
    <dgm:pt modelId="{C0403C31-9192-4682-B56F-5572E52425DC}" type="sibTrans" cxnId="{1668D048-9CE5-4F05-803E-BB7656D695D9}">
      <dgm:prSet/>
      <dgm:spPr/>
      <dgm:t>
        <a:bodyPr/>
        <a:lstStyle/>
        <a:p>
          <a:endParaRPr lang="en-US"/>
        </a:p>
      </dgm:t>
    </dgm:pt>
    <dgm:pt modelId="{938A6DA0-2E99-4A61-A6BB-5447AFAAD75E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2000" dirty="0" err="1">
              <a:latin typeface="NikoshBAN" pitchFamily="2" charset="0"/>
              <a:cs typeface="NikoshBAN" pitchFamily="2" charset="0"/>
            </a:rPr>
            <a:t>ছদ্মনাম</a:t>
          </a:r>
          <a:endParaRPr lang="en-US" sz="2000" dirty="0">
            <a:latin typeface="NikoshBAN" pitchFamily="2" charset="0"/>
            <a:cs typeface="NikoshBAN" pitchFamily="2" charset="0"/>
          </a:endParaRPr>
        </a:p>
        <a:p>
          <a:r>
            <a:rPr lang="en-US" sz="2000" dirty="0" err="1">
              <a:latin typeface="NikoshBAN" pitchFamily="2" charset="0"/>
              <a:cs typeface="NikoshBAN" pitchFamily="2" charset="0"/>
            </a:rPr>
            <a:t>বনফুল</a:t>
          </a:r>
          <a:endParaRPr lang="en-US" sz="2400" dirty="0">
            <a:latin typeface="NikoshBAN" pitchFamily="2" charset="0"/>
            <a:cs typeface="NikoshBAN" pitchFamily="2" charset="0"/>
          </a:endParaRPr>
        </a:p>
      </dgm:t>
    </dgm:pt>
    <dgm:pt modelId="{9EE1C856-DEA1-4603-AD0C-66471B53F9FD}" type="parTrans" cxnId="{3B881132-1F91-44D6-AA36-9ABFD6D112F2}">
      <dgm:prSet/>
      <dgm:spPr/>
      <dgm:t>
        <a:bodyPr/>
        <a:lstStyle/>
        <a:p>
          <a:endParaRPr lang="en-US"/>
        </a:p>
      </dgm:t>
    </dgm:pt>
    <dgm:pt modelId="{1AC12E27-9FA9-4A5F-A480-A1FAE4BE1FE6}" type="sibTrans" cxnId="{3B881132-1F91-44D6-AA36-9ABFD6D112F2}">
      <dgm:prSet/>
      <dgm:spPr/>
      <dgm:t>
        <a:bodyPr/>
        <a:lstStyle/>
        <a:p>
          <a:endParaRPr lang="en-US"/>
        </a:p>
      </dgm:t>
    </dgm:pt>
    <dgm:pt modelId="{844A4AD2-91A9-4D68-A924-AB7F3A07CD1A}">
      <dgm:prSet phldrT="[Text]"/>
      <dgm:spPr/>
      <dgm:t>
        <a:bodyPr/>
        <a:lstStyle/>
        <a:p>
          <a:endParaRPr lang="en-US" dirty="0" smtClean="0"/>
        </a:p>
        <a:p>
          <a:r>
            <a:rPr lang="en-US" dirty="0" smtClean="0">
              <a:latin typeface="NikoshBAN" pitchFamily="2" charset="0"/>
              <a:cs typeface="NikoshBAN" pitchFamily="2" charset="0"/>
            </a:rPr>
            <a:t>জন্ম</a:t>
          </a:r>
        </a:p>
        <a:p>
          <a:r>
            <a:rPr lang="en-US" dirty="0" smtClean="0">
              <a:latin typeface="NikoshBAN" pitchFamily="2" charset="0"/>
              <a:cs typeface="NikoshBAN" pitchFamily="2" charset="0"/>
            </a:rPr>
            <a:t>১৮৯৯</a:t>
          </a:r>
        </a:p>
        <a:p>
          <a:r>
            <a:rPr lang="en-US" dirty="0" smtClean="0">
              <a:latin typeface="NikoshBAN" pitchFamily="2" charset="0"/>
              <a:cs typeface="NikoshBAN" pitchFamily="2" charset="0"/>
            </a:rPr>
            <a:t>ছদ্মনাম</a:t>
          </a:r>
        </a:p>
        <a:p>
          <a:r>
            <a:rPr lang="en-US" dirty="0" smtClean="0">
              <a:latin typeface="NikoshBAN" pitchFamily="2" charset="0"/>
              <a:cs typeface="NikoshBAN" pitchFamily="2" charset="0"/>
            </a:rPr>
            <a:t>বনফুল</a:t>
          </a:r>
        </a:p>
        <a:p>
          <a:r>
            <a:rPr lang="en-US" dirty="0" smtClean="0">
              <a:latin typeface="NikoshBAN" pitchFamily="2" charset="0"/>
              <a:cs typeface="NikoshBAN" pitchFamily="2" charset="0"/>
            </a:rPr>
            <a:t>গ্রন্থ:  নির্মোক, দৈরথ, কিছুক্ষণ</a:t>
          </a:r>
          <a:endParaRPr lang="en-US" dirty="0" smtClean="0"/>
        </a:p>
        <a:p>
          <a:r>
            <a:rPr lang="en-US" dirty="0" smtClean="0">
              <a:latin typeface="NikoshBAN" pitchFamily="2" charset="0"/>
              <a:cs typeface="NikoshBAN" pitchFamily="2" charset="0"/>
            </a:rPr>
            <a:t>মৃত্যু</a:t>
          </a:r>
        </a:p>
        <a:p>
          <a:r>
            <a:rPr lang="en-US" dirty="0" smtClean="0">
              <a:latin typeface="NikoshBAN" pitchFamily="2" charset="0"/>
              <a:cs typeface="NikoshBAN" pitchFamily="2" charset="0"/>
            </a:rPr>
            <a:t>১৯৭৯</a:t>
          </a:r>
        </a:p>
        <a:p>
          <a:r>
            <a:rPr lang="en-US" u="sng" dirty="0" smtClean="0">
              <a:latin typeface="NikoshBAN" pitchFamily="2" charset="0"/>
              <a:cs typeface="NikoshBAN" pitchFamily="2" charset="0"/>
            </a:rPr>
            <a:t>পুরস্কা্র</a:t>
          </a:r>
        </a:p>
        <a:p>
          <a:r>
            <a:rPr lang="en-US" dirty="0" smtClean="0">
              <a:latin typeface="NikoshBAN" pitchFamily="2" charset="0"/>
              <a:cs typeface="NikoshBAN" pitchFamily="2" charset="0"/>
            </a:rPr>
            <a:t>পদ্মভূষণ</a:t>
          </a:r>
          <a:endParaRPr lang="en-US" dirty="0"/>
        </a:p>
      </dgm:t>
    </dgm:pt>
    <dgm:pt modelId="{8BB6468A-B08C-4104-B97B-674F22D091DF}" type="parTrans" cxnId="{154FBE92-1355-472E-8091-DBE7B1674A53}">
      <dgm:prSet/>
      <dgm:spPr/>
      <dgm:t>
        <a:bodyPr/>
        <a:lstStyle/>
        <a:p>
          <a:endParaRPr lang="en-US"/>
        </a:p>
      </dgm:t>
    </dgm:pt>
    <dgm:pt modelId="{BC7F2E9E-DA2B-4375-B320-295BABA986BE}" type="sibTrans" cxnId="{154FBE92-1355-472E-8091-DBE7B1674A53}">
      <dgm:prSet/>
      <dgm:spPr/>
      <dgm:t>
        <a:bodyPr/>
        <a:lstStyle/>
        <a:p>
          <a:endParaRPr lang="en-US"/>
        </a:p>
      </dgm:t>
    </dgm:pt>
    <dgm:pt modelId="{2CA6ED45-04EC-49EF-B205-526E755FEF7C}" type="pres">
      <dgm:prSet presAssocID="{172CD2A8-3FFA-4957-83F2-83CC690BF7D6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0224123-7B1E-4F50-BDD7-E1A94D8C6CB1}" type="pres">
      <dgm:prSet presAssocID="{80602AE7-C16E-439B-97D7-E90F2C47E8C3}" presName="centerShape" presStyleLbl="node0" presStyleIdx="0" presStyleCnt="1"/>
      <dgm:spPr/>
      <dgm:t>
        <a:bodyPr/>
        <a:lstStyle/>
        <a:p>
          <a:endParaRPr lang="en-US"/>
        </a:p>
      </dgm:t>
    </dgm:pt>
    <dgm:pt modelId="{90821E26-8602-4DD0-B41D-B366BFF7E864}" type="pres">
      <dgm:prSet presAssocID="{640CB101-0018-465C-9F92-D561D2310A07}" presName="Name9" presStyleLbl="parChTrans1D2" presStyleIdx="0" presStyleCnt="6"/>
      <dgm:spPr/>
      <dgm:t>
        <a:bodyPr/>
        <a:lstStyle/>
        <a:p>
          <a:endParaRPr lang="en-US"/>
        </a:p>
      </dgm:t>
    </dgm:pt>
    <dgm:pt modelId="{65468BD7-1DC3-4BBD-891E-2CD9D7065AB1}" type="pres">
      <dgm:prSet presAssocID="{640CB101-0018-465C-9F92-D561D2310A07}" presName="connTx" presStyleLbl="parChTrans1D2" presStyleIdx="0" presStyleCnt="6"/>
      <dgm:spPr/>
      <dgm:t>
        <a:bodyPr/>
        <a:lstStyle/>
        <a:p>
          <a:endParaRPr lang="en-US"/>
        </a:p>
      </dgm:t>
    </dgm:pt>
    <dgm:pt modelId="{CEF6EF71-BCCF-4EAC-837E-125B2693BD78}" type="pres">
      <dgm:prSet presAssocID="{458AEA81-496E-46D5-BB87-5575C8A9A3C3}" presName="node" presStyleLbl="node1" presStyleIdx="0" presStyleCnt="6" custRadScaleRad="102759" custRadScaleInc="22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84B041-B3FB-4D3D-A168-2A7E833FF595}" type="pres">
      <dgm:prSet presAssocID="{9EE1C856-DEA1-4603-AD0C-66471B53F9FD}" presName="Name9" presStyleLbl="parChTrans1D2" presStyleIdx="1" presStyleCnt="6"/>
      <dgm:spPr/>
      <dgm:t>
        <a:bodyPr/>
        <a:lstStyle/>
        <a:p>
          <a:endParaRPr lang="en-US"/>
        </a:p>
      </dgm:t>
    </dgm:pt>
    <dgm:pt modelId="{8BDFBB1B-8323-478F-A456-074F2E05C3B6}" type="pres">
      <dgm:prSet presAssocID="{9EE1C856-DEA1-4603-AD0C-66471B53F9FD}" presName="connTx" presStyleLbl="parChTrans1D2" presStyleIdx="1" presStyleCnt="6"/>
      <dgm:spPr/>
      <dgm:t>
        <a:bodyPr/>
        <a:lstStyle/>
        <a:p>
          <a:endParaRPr lang="en-US"/>
        </a:p>
      </dgm:t>
    </dgm:pt>
    <dgm:pt modelId="{A9C7BF27-0A4F-4F58-A26B-F7013E53204B}" type="pres">
      <dgm:prSet presAssocID="{938A6DA0-2E99-4A61-A6BB-5447AFAAD75E}" presName="node" presStyleLbl="node1" presStyleIdx="1" presStyleCnt="6" custScaleX="115541" custRadScaleRad="116628" custRadScaleInc="22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714BB7-AD03-45F0-96E7-94F486B73DF2}" type="pres">
      <dgm:prSet presAssocID="{327ACD18-8820-4737-AEA7-BFB1CE98D1D8}" presName="Name9" presStyleLbl="parChTrans1D2" presStyleIdx="2" presStyleCnt="6"/>
      <dgm:spPr/>
      <dgm:t>
        <a:bodyPr/>
        <a:lstStyle/>
        <a:p>
          <a:endParaRPr lang="en-US"/>
        </a:p>
      </dgm:t>
    </dgm:pt>
    <dgm:pt modelId="{5784CDB9-F255-4D87-AE2B-E3012C6C54DC}" type="pres">
      <dgm:prSet presAssocID="{327ACD18-8820-4737-AEA7-BFB1CE98D1D8}" presName="connTx" presStyleLbl="parChTrans1D2" presStyleIdx="2" presStyleCnt="6"/>
      <dgm:spPr/>
      <dgm:t>
        <a:bodyPr/>
        <a:lstStyle/>
        <a:p>
          <a:endParaRPr lang="en-US"/>
        </a:p>
      </dgm:t>
    </dgm:pt>
    <dgm:pt modelId="{4A080734-935B-46E6-B519-799BD425C624}" type="pres">
      <dgm:prSet presAssocID="{5CC62991-55E5-4384-B3D4-D6ACE5818E81}" presName="node" presStyleLbl="node1" presStyleIdx="2" presStyleCnt="6" custScaleX="123670" custScaleY="10648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C7ED95-D78B-41B3-B632-8B860484AD4D}" type="pres">
      <dgm:prSet presAssocID="{4A167C27-0FF6-4148-8566-7121F3A1F070}" presName="Name9" presStyleLbl="parChTrans1D2" presStyleIdx="3" presStyleCnt="6"/>
      <dgm:spPr/>
      <dgm:t>
        <a:bodyPr/>
        <a:lstStyle/>
        <a:p>
          <a:endParaRPr lang="en-US"/>
        </a:p>
      </dgm:t>
    </dgm:pt>
    <dgm:pt modelId="{F61403AC-BAF7-4F29-85C5-FD84D307945B}" type="pres">
      <dgm:prSet presAssocID="{4A167C27-0FF6-4148-8566-7121F3A1F070}" presName="connTx" presStyleLbl="parChTrans1D2" presStyleIdx="3" presStyleCnt="6"/>
      <dgm:spPr/>
      <dgm:t>
        <a:bodyPr/>
        <a:lstStyle/>
        <a:p>
          <a:endParaRPr lang="en-US"/>
        </a:p>
      </dgm:t>
    </dgm:pt>
    <dgm:pt modelId="{80CDF32C-1A69-4B7F-A78A-EF911BB6787A}" type="pres">
      <dgm:prSet presAssocID="{FDECD7B1-C45A-427A-97B5-6B4FFF392C91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FB1F93-0045-4BF7-8237-3825C0224339}" type="pres">
      <dgm:prSet presAssocID="{5784D1F8-07B4-4474-B83A-7EBCD2D2E3BB}" presName="Name9" presStyleLbl="parChTrans1D2" presStyleIdx="4" presStyleCnt="6"/>
      <dgm:spPr/>
      <dgm:t>
        <a:bodyPr/>
        <a:lstStyle/>
        <a:p>
          <a:endParaRPr lang="en-US"/>
        </a:p>
      </dgm:t>
    </dgm:pt>
    <dgm:pt modelId="{165E4D76-EAC3-48F4-952C-81F00447F182}" type="pres">
      <dgm:prSet presAssocID="{5784D1F8-07B4-4474-B83A-7EBCD2D2E3BB}" presName="connTx" presStyleLbl="parChTrans1D2" presStyleIdx="4" presStyleCnt="6"/>
      <dgm:spPr/>
      <dgm:t>
        <a:bodyPr/>
        <a:lstStyle/>
        <a:p>
          <a:endParaRPr lang="en-US"/>
        </a:p>
      </dgm:t>
    </dgm:pt>
    <dgm:pt modelId="{2D81FA52-EB5D-4E83-B5B1-8695FB96B103}" type="pres">
      <dgm:prSet presAssocID="{B1F4B94B-99E0-4E61-9CAF-A14592F1189F}" presName="node" presStyleLbl="node1" presStyleIdx="4" presStyleCnt="6" custRadScaleRad="116691" custRadScaleInc="-734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162AE4-9113-419B-94B2-1AC628412572}" type="pres">
      <dgm:prSet presAssocID="{8BB6468A-B08C-4104-B97B-674F22D091DF}" presName="Name9" presStyleLbl="parChTrans1D2" presStyleIdx="5" presStyleCnt="6"/>
      <dgm:spPr/>
      <dgm:t>
        <a:bodyPr/>
        <a:lstStyle/>
        <a:p>
          <a:endParaRPr lang="en-US"/>
        </a:p>
      </dgm:t>
    </dgm:pt>
    <dgm:pt modelId="{D0940F64-7CC3-475B-98A3-F2360500C35C}" type="pres">
      <dgm:prSet presAssocID="{8BB6468A-B08C-4104-B97B-674F22D091DF}" presName="connTx" presStyleLbl="parChTrans1D2" presStyleIdx="5" presStyleCnt="6"/>
      <dgm:spPr/>
      <dgm:t>
        <a:bodyPr/>
        <a:lstStyle/>
        <a:p>
          <a:endParaRPr lang="en-US"/>
        </a:p>
      </dgm:t>
    </dgm:pt>
    <dgm:pt modelId="{9DAF6DB3-B9F4-4980-8C67-0061B11A95C3}" type="pres">
      <dgm:prSet presAssocID="{844A4AD2-91A9-4D68-A924-AB7F3A07CD1A}" presName="node" presStyleLbl="node1" presStyleIdx="5" presStyleCnt="6" custScaleX="123670" custScaleY="106484" custRadScaleRad="116691" custRadScaleInc="-734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54FBE92-1355-472E-8091-DBE7B1674A53}" srcId="{80602AE7-C16E-439B-97D7-E90F2C47E8C3}" destId="{844A4AD2-91A9-4D68-A924-AB7F3A07CD1A}" srcOrd="5" destOrd="0" parTransId="{8BB6468A-B08C-4104-B97B-674F22D091DF}" sibTransId="{BC7F2E9E-DA2B-4375-B320-295BABA986BE}"/>
    <dgm:cxn modelId="{3B881132-1F91-44D6-AA36-9ABFD6D112F2}" srcId="{80602AE7-C16E-439B-97D7-E90F2C47E8C3}" destId="{938A6DA0-2E99-4A61-A6BB-5447AFAAD75E}" srcOrd="1" destOrd="0" parTransId="{9EE1C856-DEA1-4603-AD0C-66471B53F9FD}" sibTransId="{1AC12E27-9FA9-4A5F-A480-A1FAE4BE1FE6}"/>
    <dgm:cxn modelId="{F9F55B7B-F80B-4132-9523-ECF3CE7B77A9}" type="presOf" srcId="{FDECD7B1-C45A-427A-97B5-6B4FFF392C91}" destId="{80CDF32C-1A69-4B7F-A78A-EF911BB6787A}" srcOrd="0" destOrd="0" presId="urn:microsoft.com/office/officeart/2005/8/layout/radial1"/>
    <dgm:cxn modelId="{05C4C95D-B2C1-4461-8A23-46875899D176}" type="presOf" srcId="{5784D1F8-07B4-4474-B83A-7EBCD2D2E3BB}" destId="{EEFB1F93-0045-4BF7-8237-3825C0224339}" srcOrd="0" destOrd="0" presId="urn:microsoft.com/office/officeart/2005/8/layout/radial1"/>
    <dgm:cxn modelId="{430A6E78-99F3-425E-9D00-C1EB832C00F2}" type="presOf" srcId="{5784D1F8-07B4-4474-B83A-7EBCD2D2E3BB}" destId="{165E4D76-EAC3-48F4-952C-81F00447F182}" srcOrd="1" destOrd="0" presId="urn:microsoft.com/office/officeart/2005/8/layout/radial1"/>
    <dgm:cxn modelId="{E6C18A6C-996D-45F2-9311-4B1F8339D170}" type="presOf" srcId="{9EE1C856-DEA1-4603-AD0C-66471B53F9FD}" destId="{4584B041-B3FB-4D3D-A168-2A7E833FF595}" srcOrd="0" destOrd="0" presId="urn:microsoft.com/office/officeart/2005/8/layout/radial1"/>
    <dgm:cxn modelId="{C9CDDFD8-581C-4605-BA60-39D75A3CB859}" type="presOf" srcId="{8BB6468A-B08C-4104-B97B-674F22D091DF}" destId="{3E162AE4-9113-419B-94B2-1AC628412572}" srcOrd="0" destOrd="0" presId="urn:microsoft.com/office/officeart/2005/8/layout/radial1"/>
    <dgm:cxn modelId="{71F2AAA1-09E8-40D0-9295-FEB8A383274F}" type="presOf" srcId="{B1F4B94B-99E0-4E61-9CAF-A14592F1189F}" destId="{2D81FA52-EB5D-4E83-B5B1-8695FB96B103}" srcOrd="0" destOrd="0" presId="urn:microsoft.com/office/officeart/2005/8/layout/radial1"/>
    <dgm:cxn modelId="{DD7EE1B5-9489-46BB-AEAC-F502AF96BDE4}" type="presOf" srcId="{938A6DA0-2E99-4A61-A6BB-5447AFAAD75E}" destId="{A9C7BF27-0A4F-4F58-A26B-F7013E53204B}" srcOrd="0" destOrd="0" presId="urn:microsoft.com/office/officeart/2005/8/layout/radial1"/>
    <dgm:cxn modelId="{A9B98D5C-3FD6-4571-B86B-34C748932829}" type="presOf" srcId="{327ACD18-8820-4737-AEA7-BFB1CE98D1D8}" destId="{F5714BB7-AD03-45F0-96E7-94F486B73DF2}" srcOrd="0" destOrd="0" presId="urn:microsoft.com/office/officeart/2005/8/layout/radial1"/>
    <dgm:cxn modelId="{8A87477A-A958-4A5E-BE71-8DD736C47D05}" type="presOf" srcId="{80602AE7-C16E-439B-97D7-E90F2C47E8C3}" destId="{10224123-7B1E-4F50-BDD7-E1A94D8C6CB1}" srcOrd="0" destOrd="0" presId="urn:microsoft.com/office/officeart/2005/8/layout/radial1"/>
    <dgm:cxn modelId="{CA3002C8-B6D1-4AE4-BCF5-C165A30D8EEB}" type="presOf" srcId="{640CB101-0018-465C-9F92-D561D2310A07}" destId="{90821E26-8602-4DD0-B41D-B366BFF7E864}" srcOrd="0" destOrd="0" presId="urn:microsoft.com/office/officeart/2005/8/layout/radial1"/>
    <dgm:cxn modelId="{EFFF20F6-458D-492E-AB36-A727DA119723}" type="presOf" srcId="{172CD2A8-3FFA-4957-83F2-83CC690BF7D6}" destId="{2CA6ED45-04EC-49EF-B205-526E755FEF7C}" srcOrd="0" destOrd="0" presId="urn:microsoft.com/office/officeart/2005/8/layout/radial1"/>
    <dgm:cxn modelId="{649EB3F6-4FBE-4B40-B91F-BFD67D303A65}" type="presOf" srcId="{4A167C27-0FF6-4148-8566-7121F3A1F070}" destId="{6AC7ED95-D78B-41B3-B632-8B860484AD4D}" srcOrd="0" destOrd="0" presId="urn:microsoft.com/office/officeart/2005/8/layout/radial1"/>
    <dgm:cxn modelId="{813F9646-F449-4BCB-9E22-9D2DC7AB906E}" type="presOf" srcId="{9EE1C856-DEA1-4603-AD0C-66471B53F9FD}" destId="{8BDFBB1B-8323-478F-A456-074F2E05C3B6}" srcOrd="1" destOrd="0" presId="urn:microsoft.com/office/officeart/2005/8/layout/radial1"/>
    <dgm:cxn modelId="{6838DBFD-43D9-4D5C-B298-147B2E341294}" srcId="{80602AE7-C16E-439B-97D7-E90F2C47E8C3}" destId="{FDECD7B1-C45A-427A-97B5-6B4FFF392C91}" srcOrd="3" destOrd="0" parTransId="{4A167C27-0FF6-4148-8566-7121F3A1F070}" sibTransId="{B5E134CE-0549-4176-9011-992B8E7AFDAD}"/>
    <dgm:cxn modelId="{1668D048-9CE5-4F05-803E-BB7656D695D9}" srcId="{80602AE7-C16E-439B-97D7-E90F2C47E8C3}" destId="{B1F4B94B-99E0-4E61-9CAF-A14592F1189F}" srcOrd="4" destOrd="0" parTransId="{5784D1F8-07B4-4474-B83A-7EBCD2D2E3BB}" sibTransId="{C0403C31-9192-4682-B56F-5572E52425DC}"/>
    <dgm:cxn modelId="{72DD20CC-5FBD-49CE-B059-966BA497DFC3}" srcId="{80602AE7-C16E-439B-97D7-E90F2C47E8C3}" destId="{458AEA81-496E-46D5-BB87-5575C8A9A3C3}" srcOrd="0" destOrd="0" parTransId="{640CB101-0018-465C-9F92-D561D2310A07}" sibTransId="{FC979779-79F7-494D-9071-A6A934DAE7F5}"/>
    <dgm:cxn modelId="{59803DE1-F61E-4672-BE73-15625F8E3BDC}" srcId="{80602AE7-C16E-439B-97D7-E90F2C47E8C3}" destId="{5CC62991-55E5-4384-B3D4-D6ACE5818E81}" srcOrd="2" destOrd="0" parTransId="{327ACD18-8820-4737-AEA7-BFB1CE98D1D8}" sibTransId="{B463EBED-8771-474D-B932-1449A5589BE9}"/>
    <dgm:cxn modelId="{9C799BCC-E793-4C77-A48B-0F9A4D705F28}" type="presOf" srcId="{5CC62991-55E5-4384-B3D4-D6ACE5818E81}" destId="{4A080734-935B-46E6-B519-799BD425C624}" srcOrd="0" destOrd="0" presId="urn:microsoft.com/office/officeart/2005/8/layout/radial1"/>
    <dgm:cxn modelId="{1139EDC8-EFE0-449D-B930-7D20CE8313E4}" type="presOf" srcId="{458AEA81-496E-46D5-BB87-5575C8A9A3C3}" destId="{CEF6EF71-BCCF-4EAC-837E-125B2693BD78}" srcOrd="0" destOrd="0" presId="urn:microsoft.com/office/officeart/2005/8/layout/radial1"/>
    <dgm:cxn modelId="{44EE55B7-78D0-4EE8-AE56-C80A04526BEB}" type="presOf" srcId="{844A4AD2-91A9-4D68-A924-AB7F3A07CD1A}" destId="{9DAF6DB3-B9F4-4980-8C67-0061B11A95C3}" srcOrd="0" destOrd="0" presId="urn:microsoft.com/office/officeart/2005/8/layout/radial1"/>
    <dgm:cxn modelId="{CD74FFD9-BEC5-4216-AFD1-6CBA0E9DE8D4}" type="presOf" srcId="{4A167C27-0FF6-4148-8566-7121F3A1F070}" destId="{F61403AC-BAF7-4F29-85C5-FD84D307945B}" srcOrd="1" destOrd="0" presId="urn:microsoft.com/office/officeart/2005/8/layout/radial1"/>
    <dgm:cxn modelId="{14410C5A-BF51-484F-981C-04D7ABD6FDA6}" type="presOf" srcId="{8BB6468A-B08C-4104-B97B-674F22D091DF}" destId="{D0940F64-7CC3-475B-98A3-F2360500C35C}" srcOrd="1" destOrd="0" presId="urn:microsoft.com/office/officeart/2005/8/layout/radial1"/>
    <dgm:cxn modelId="{0682534B-F99B-4273-81FD-28FDB5AC0F7F}" type="presOf" srcId="{640CB101-0018-465C-9F92-D561D2310A07}" destId="{65468BD7-1DC3-4BBD-891E-2CD9D7065AB1}" srcOrd="1" destOrd="0" presId="urn:microsoft.com/office/officeart/2005/8/layout/radial1"/>
    <dgm:cxn modelId="{A833D63B-094D-44FC-8E8B-C708EE9AB312}" srcId="{172CD2A8-3FFA-4957-83F2-83CC690BF7D6}" destId="{80602AE7-C16E-439B-97D7-E90F2C47E8C3}" srcOrd="0" destOrd="0" parTransId="{3084CD05-BB82-43A3-BA78-8BAAB25EE308}" sibTransId="{2927F22E-B5B7-4F44-BF46-A2D237F9600E}"/>
    <dgm:cxn modelId="{EAF65874-066F-43DC-834A-3BC23654D4DD}" type="presOf" srcId="{327ACD18-8820-4737-AEA7-BFB1CE98D1D8}" destId="{5784CDB9-F255-4D87-AE2B-E3012C6C54DC}" srcOrd="1" destOrd="0" presId="urn:microsoft.com/office/officeart/2005/8/layout/radial1"/>
    <dgm:cxn modelId="{404A666B-73D6-4B99-A37D-95CCB58AC3C0}" type="presParOf" srcId="{2CA6ED45-04EC-49EF-B205-526E755FEF7C}" destId="{10224123-7B1E-4F50-BDD7-E1A94D8C6CB1}" srcOrd="0" destOrd="0" presId="urn:microsoft.com/office/officeart/2005/8/layout/radial1"/>
    <dgm:cxn modelId="{3E7EA1D0-FCF3-4931-853C-CB739F63C9E1}" type="presParOf" srcId="{2CA6ED45-04EC-49EF-B205-526E755FEF7C}" destId="{90821E26-8602-4DD0-B41D-B366BFF7E864}" srcOrd="1" destOrd="0" presId="urn:microsoft.com/office/officeart/2005/8/layout/radial1"/>
    <dgm:cxn modelId="{FA398DCF-3337-4891-A53F-E1E743BA8C2E}" type="presParOf" srcId="{90821E26-8602-4DD0-B41D-B366BFF7E864}" destId="{65468BD7-1DC3-4BBD-891E-2CD9D7065AB1}" srcOrd="0" destOrd="0" presId="urn:microsoft.com/office/officeart/2005/8/layout/radial1"/>
    <dgm:cxn modelId="{35AD2E08-69AB-477D-BB53-C47FBA1ECF95}" type="presParOf" srcId="{2CA6ED45-04EC-49EF-B205-526E755FEF7C}" destId="{CEF6EF71-BCCF-4EAC-837E-125B2693BD78}" srcOrd="2" destOrd="0" presId="urn:microsoft.com/office/officeart/2005/8/layout/radial1"/>
    <dgm:cxn modelId="{4D89DFC7-F854-4791-B159-092CB7969F2C}" type="presParOf" srcId="{2CA6ED45-04EC-49EF-B205-526E755FEF7C}" destId="{4584B041-B3FB-4D3D-A168-2A7E833FF595}" srcOrd="3" destOrd="0" presId="urn:microsoft.com/office/officeart/2005/8/layout/radial1"/>
    <dgm:cxn modelId="{CBFF767F-7562-46FE-BDCF-4927F6F1D071}" type="presParOf" srcId="{4584B041-B3FB-4D3D-A168-2A7E833FF595}" destId="{8BDFBB1B-8323-478F-A456-074F2E05C3B6}" srcOrd="0" destOrd="0" presId="urn:microsoft.com/office/officeart/2005/8/layout/radial1"/>
    <dgm:cxn modelId="{EB271875-FB34-447B-863F-2AB2B725C968}" type="presParOf" srcId="{2CA6ED45-04EC-49EF-B205-526E755FEF7C}" destId="{A9C7BF27-0A4F-4F58-A26B-F7013E53204B}" srcOrd="4" destOrd="0" presId="urn:microsoft.com/office/officeart/2005/8/layout/radial1"/>
    <dgm:cxn modelId="{03BB207A-4C7B-42B3-B79E-162D74554206}" type="presParOf" srcId="{2CA6ED45-04EC-49EF-B205-526E755FEF7C}" destId="{F5714BB7-AD03-45F0-96E7-94F486B73DF2}" srcOrd="5" destOrd="0" presId="urn:microsoft.com/office/officeart/2005/8/layout/radial1"/>
    <dgm:cxn modelId="{05BB705D-63DA-4D21-90BD-B12D196AE08F}" type="presParOf" srcId="{F5714BB7-AD03-45F0-96E7-94F486B73DF2}" destId="{5784CDB9-F255-4D87-AE2B-E3012C6C54DC}" srcOrd="0" destOrd="0" presId="urn:microsoft.com/office/officeart/2005/8/layout/radial1"/>
    <dgm:cxn modelId="{67232D63-E856-469F-836A-62FCCE317AA9}" type="presParOf" srcId="{2CA6ED45-04EC-49EF-B205-526E755FEF7C}" destId="{4A080734-935B-46E6-B519-799BD425C624}" srcOrd="6" destOrd="0" presId="urn:microsoft.com/office/officeart/2005/8/layout/radial1"/>
    <dgm:cxn modelId="{3224F7BC-6F66-4979-BF7C-24281FED5A87}" type="presParOf" srcId="{2CA6ED45-04EC-49EF-B205-526E755FEF7C}" destId="{6AC7ED95-D78B-41B3-B632-8B860484AD4D}" srcOrd="7" destOrd="0" presId="urn:microsoft.com/office/officeart/2005/8/layout/radial1"/>
    <dgm:cxn modelId="{3AF74F1F-723A-4C0E-8F24-8A1834876C65}" type="presParOf" srcId="{6AC7ED95-D78B-41B3-B632-8B860484AD4D}" destId="{F61403AC-BAF7-4F29-85C5-FD84D307945B}" srcOrd="0" destOrd="0" presId="urn:microsoft.com/office/officeart/2005/8/layout/radial1"/>
    <dgm:cxn modelId="{22736C0B-E4F6-4E78-BF63-2B8DA539AA7B}" type="presParOf" srcId="{2CA6ED45-04EC-49EF-B205-526E755FEF7C}" destId="{80CDF32C-1A69-4B7F-A78A-EF911BB6787A}" srcOrd="8" destOrd="0" presId="urn:microsoft.com/office/officeart/2005/8/layout/radial1"/>
    <dgm:cxn modelId="{FCE06075-3187-420D-B4A4-730013F8A7AD}" type="presParOf" srcId="{2CA6ED45-04EC-49EF-B205-526E755FEF7C}" destId="{EEFB1F93-0045-4BF7-8237-3825C0224339}" srcOrd="9" destOrd="0" presId="urn:microsoft.com/office/officeart/2005/8/layout/radial1"/>
    <dgm:cxn modelId="{AA4756D8-8BBE-46CD-BEAE-6E99F3F56122}" type="presParOf" srcId="{EEFB1F93-0045-4BF7-8237-3825C0224339}" destId="{165E4D76-EAC3-48F4-952C-81F00447F182}" srcOrd="0" destOrd="0" presId="urn:microsoft.com/office/officeart/2005/8/layout/radial1"/>
    <dgm:cxn modelId="{79AB1FD2-31C2-4AD5-9539-3CCD1311BFB4}" type="presParOf" srcId="{2CA6ED45-04EC-49EF-B205-526E755FEF7C}" destId="{2D81FA52-EB5D-4E83-B5B1-8695FB96B103}" srcOrd="10" destOrd="0" presId="urn:microsoft.com/office/officeart/2005/8/layout/radial1"/>
    <dgm:cxn modelId="{6AB89C84-9940-4928-B1F1-96FDBA4CA06D}" type="presParOf" srcId="{2CA6ED45-04EC-49EF-B205-526E755FEF7C}" destId="{3E162AE4-9113-419B-94B2-1AC628412572}" srcOrd="11" destOrd="0" presId="urn:microsoft.com/office/officeart/2005/8/layout/radial1"/>
    <dgm:cxn modelId="{C2AE52EA-A6C9-47D8-AC43-4DD61870FABC}" type="presParOf" srcId="{3E162AE4-9113-419B-94B2-1AC628412572}" destId="{D0940F64-7CC3-475B-98A3-F2360500C35C}" srcOrd="0" destOrd="0" presId="urn:microsoft.com/office/officeart/2005/8/layout/radial1"/>
    <dgm:cxn modelId="{21893E08-0466-41E3-8258-590BD7AC3DE9}" type="presParOf" srcId="{2CA6ED45-04EC-49EF-B205-526E755FEF7C}" destId="{9DAF6DB3-B9F4-4980-8C67-0061B11A95C3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224123-7B1E-4F50-BDD7-E1A94D8C6CB1}">
      <dsp:nvSpPr>
        <dsp:cNvPr id="0" name=""/>
        <dsp:cNvSpPr/>
      </dsp:nvSpPr>
      <dsp:spPr>
        <a:xfrm>
          <a:off x="2848015" y="1730415"/>
          <a:ext cx="1314369" cy="131436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</dsp:txBody>
      <dsp:txXfrm>
        <a:off x="3040500" y="1922900"/>
        <a:ext cx="929399" cy="929399"/>
      </dsp:txXfrm>
    </dsp:sp>
    <dsp:sp modelId="{90821E26-8602-4DD0-B41D-B366BFF7E864}">
      <dsp:nvSpPr>
        <dsp:cNvPr id="0" name=""/>
        <dsp:cNvSpPr/>
      </dsp:nvSpPr>
      <dsp:spPr>
        <a:xfrm rot="16240820">
          <a:off x="3307390" y="1505518"/>
          <a:ext cx="416167" cy="33747"/>
        </a:xfrm>
        <a:custGeom>
          <a:avLst/>
          <a:gdLst/>
          <a:ahLst/>
          <a:cxnLst/>
          <a:rect l="0" t="0" r="0" b="0"/>
          <a:pathLst>
            <a:path>
              <a:moveTo>
                <a:pt x="0" y="16873"/>
              </a:moveTo>
              <a:lnTo>
                <a:pt x="416167" y="1687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505069" y="1511988"/>
        <a:ext cx="20808" cy="20808"/>
      </dsp:txXfrm>
    </dsp:sp>
    <dsp:sp modelId="{CEF6EF71-BCCF-4EAC-837E-125B2693BD78}">
      <dsp:nvSpPr>
        <dsp:cNvPr id="0" name=""/>
        <dsp:cNvSpPr/>
      </dsp:nvSpPr>
      <dsp:spPr>
        <a:xfrm>
          <a:off x="2868563" y="0"/>
          <a:ext cx="1314369" cy="1314369"/>
        </a:xfrm>
        <a:prstGeom prst="ellipse">
          <a:avLst/>
        </a:prstGeom>
        <a:solidFill>
          <a:schemeClr val="accent6">
            <a:lumMod val="75000"/>
          </a:schemeClr>
        </a:solidFill>
        <a:ln w="28575" cap="rnd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>
              <a:latin typeface="NikoshBAN" pitchFamily="2" charset="0"/>
              <a:cs typeface="NikoshBAN" pitchFamily="2" charset="0"/>
            </a:rPr>
            <a:t>জন্ম</a:t>
          </a:r>
          <a:endParaRPr lang="en-US" sz="2000" kern="1200" dirty="0">
            <a:latin typeface="NikoshBAN" pitchFamily="2" charset="0"/>
            <a:cs typeface="NikoshBAN" pitchFamily="2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NikoshBAN" pitchFamily="2" charset="0"/>
              <a:cs typeface="NikoshBAN" pitchFamily="2" charset="0"/>
            </a:rPr>
            <a:t>১৮৯৯</a:t>
          </a:r>
        </a:p>
      </dsp:txBody>
      <dsp:txXfrm>
        <a:off x="3061048" y="192485"/>
        <a:ext cx="929399" cy="929399"/>
      </dsp:txXfrm>
    </dsp:sp>
    <dsp:sp modelId="{4584B041-B3FB-4D3D-A168-2A7E833FF595}">
      <dsp:nvSpPr>
        <dsp:cNvPr id="0" name=""/>
        <dsp:cNvSpPr/>
      </dsp:nvSpPr>
      <dsp:spPr>
        <a:xfrm rot="19841184">
          <a:off x="4039260" y="1899957"/>
          <a:ext cx="608743" cy="33747"/>
        </a:xfrm>
        <a:custGeom>
          <a:avLst/>
          <a:gdLst/>
          <a:ahLst/>
          <a:cxnLst/>
          <a:rect l="0" t="0" r="0" b="0"/>
          <a:pathLst>
            <a:path>
              <a:moveTo>
                <a:pt x="0" y="16873"/>
              </a:moveTo>
              <a:lnTo>
                <a:pt x="608743" y="1687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328413" y="1901613"/>
        <a:ext cx="30437" cy="30437"/>
      </dsp:txXfrm>
    </dsp:sp>
    <dsp:sp modelId="{A9C7BF27-0A4F-4F58-A26B-F7013E53204B}">
      <dsp:nvSpPr>
        <dsp:cNvPr id="0" name=""/>
        <dsp:cNvSpPr/>
      </dsp:nvSpPr>
      <dsp:spPr>
        <a:xfrm>
          <a:off x="4486722" y="752957"/>
          <a:ext cx="1518635" cy="1314369"/>
        </a:xfrm>
        <a:prstGeom prst="ellipse">
          <a:avLst/>
        </a:prstGeom>
        <a:solidFill>
          <a:schemeClr val="accent3">
            <a:lumMod val="7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>
              <a:latin typeface="NikoshBAN" pitchFamily="2" charset="0"/>
              <a:cs typeface="NikoshBAN" pitchFamily="2" charset="0"/>
            </a:rPr>
            <a:t>ছদ্মনাম</a:t>
          </a:r>
          <a:endParaRPr lang="en-US" sz="2000" kern="1200" dirty="0">
            <a:latin typeface="NikoshBAN" pitchFamily="2" charset="0"/>
            <a:cs typeface="NikoshBAN" pitchFamily="2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>
              <a:latin typeface="NikoshBAN" pitchFamily="2" charset="0"/>
              <a:cs typeface="NikoshBAN" pitchFamily="2" charset="0"/>
            </a:rPr>
            <a:t>বনফুল</a:t>
          </a:r>
          <a:endParaRPr lang="en-US" sz="2400" kern="1200" dirty="0">
            <a:latin typeface="NikoshBAN" pitchFamily="2" charset="0"/>
            <a:cs typeface="NikoshBAN" pitchFamily="2" charset="0"/>
          </a:endParaRPr>
        </a:p>
      </dsp:txBody>
      <dsp:txXfrm>
        <a:off x="4709121" y="945442"/>
        <a:ext cx="1073837" cy="929399"/>
      </dsp:txXfrm>
    </dsp:sp>
    <dsp:sp modelId="{F5714BB7-AD03-45F0-96E7-94F486B73DF2}">
      <dsp:nvSpPr>
        <dsp:cNvPr id="0" name=""/>
        <dsp:cNvSpPr/>
      </dsp:nvSpPr>
      <dsp:spPr>
        <a:xfrm rot="1800000">
          <a:off x="4055904" y="2768116"/>
          <a:ext cx="275191" cy="33747"/>
        </a:xfrm>
        <a:custGeom>
          <a:avLst/>
          <a:gdLst/>
          <a:ahLst/>
          <a:cxnLst/>
          <a:rect l="0" t="0" r="0" b="0"/>
          <a:pathLst>
            <a:path>
              <a:moveTo>
                <a:pt x="0" y="16873"/>
              </a:moveTo>
              <a:lnTo>
                <a:pt x="275191" y="1687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186620" y="2778110"/>
        <a:ext cx="13759" cy="13759"/>
      </dsp:txXfrm>
    </dsp:sp>
    <dsp:sp modelId="{4A080734-935B-46E6-B519-799BD425C624}">
      <dsp:nvSpPr>
        <dsp:cNvPr id="0" name=""/>
        <dsp:cNvSpPr/>
      </dsp:nvSpPr>
      <dsp:spPr>
        <a:xfrm>
          <a:off x="4174955" y="2543722"/>
          <a:ext cx="1625481" cy="1399593"/>
        </a:xfrm>
        <a:prstGeom prst="ellipse">
          <a:avLst/>
        </a:prstGeom>
        <a:solidFill>
          <a:srgbClr val="002060"/>
        </a:solidFill>
        <a:ln w="38100" cap="rnd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>
              <a:latin typeface="NikoshBAN" pitchFamily="2" charset="0"/>
              <a:cs typeface="NikoshBAN" pitchFamily="2" charset="0"/>
            </a:rPr>
            <a:t>গ্রন্থ</a:t>
          </a:r>
          <a:r>
            <a:rPr lang="en-US" sz="2000" kern="1200" dirty="0">
              <a:latin typeface="NikoshBAN" pitchFamily="2" charset="0"/>
              <a:cs typeface="NikoshBAN" pitchFamily="2" charset="0"/>
            </a:rPr>
            <a:t>:  </a:t>
          </a:r>
          <a:r>
            <a:rPr lang="en-US" sz="2000" kern="1200" dirty="0" err="1">
              <a:latin typeface="NikoshBAN" pitchFamily="2" charset="0"/>
              <a:cs typeface="NikoshBAN" pitchFamily="2" charset="0"/>
            </a:rPr>
            <a:t>নির্মোক</a:t>
          </a:r>
          <a:r>
            <a:rPr lang="en-US" sz="2000" kern="1200" dirty="0">
              <a:latin typeface="NikoshBAN" pitchFamily="2" charset="0"/>
              <a:cs typeface="NikoshBAN" pitchFamily="2" charset="0"/>
            </a:rPr>
            <a:t>, </a:t>
          </a:r>
          <a:r>
            <a:rPr lang="en-US" sz="2000" kern="1200" dirty="0" err="1">
              <a:latin typeface="NikoshBAN" pitchFamily="2" charset="0"/>
              <a:cs typeface="NikoshBAN" pitchFamily="2" charset="0"/>
            </a:rPr>
            <a:t>দৈরথ</a:t>
          </a:r>
          <a:r>
            <a:rPr lang="en-US" sz="2000" kern="1200" dirty="0">
              <a:latin typeface="NikoshBAN" pitchFamily="2" charset="0"/>
              <a:cs typeface="NikoshBAN" pitchFamily="2" charset="0"/>
            </a:rPr>
            <a:t>, </a:t>
          </a:r>
          <a:r>
            <a:rPr lang="en-US" sz="2000" kern="1200" dirty="0" err="1">
              <a:latin typeface="NikoshBAN" pitchFamily="2" charset="0"/>
              <a:cs typeface="NikoshBAN" pitchFamily="2" charset="0"/>
            </a:rPr>
            <a:t>কিছুক্ষণ</a:t>
          </a:r>
          <a:endParaRPr lang="en-US" sz="1800" kern="1200" dirty="0"/>
        </a:p>
      </dsp:txBody>
      <dsp:txXfrm>
        <a:off x="4413001" y="2748688"/>
        <a:ext cx="1149389" cy="989661"/>
      </dsp:txXfrm>
    </dsp:sp>
    <dsp:sp modelId="{6AC7ED95-D78B-41B3-B632-8B860484AD4D}">
      <dsp:nvSpPr>
        <dsp:cNvPr id="0" name=""/>
        <dsp:cNvSpPr/>
      </dsp:nvSpPr>
      <dsp:spPr>
        <a:xfrm rot="5400000">
          <a:off x="3306465" y="3226645"/>
          <a:ext cx="397469" cy="33747"/>
        </a:xfrm>
        <a:custGeom>
          <a:avLst/>
          <a:gdLst/>
          <a:ahLst/>
          <a:cxnLst/>
          <a:rect l="0" t="0" r="0" b="0"/>
          <a:pathLst>
            <a:path>
              <a:moveTo>
                <a:pt x="0" y="16873"/>
              </a:moveTo>
              <a:lnTo>
                <a:pt x="397469" y="1687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495263" y="3233582"/>
        <a:ext cx="19873" cy="19873"/>
      </dsp:txXfrm>
    </dsp:sp>
    <dsp:sp modelId="{80CDF32C-1A69-4B7F-A78A-EF911BB6787A}">
      <dsp:nvSpPr>
        <dsp:cNvPr id="0" name=""/>
        <dsp:cNvSpPr/>
      </dsp:nvSpPr>
      <dsp:spPr>
        <a:xfrm>
          <a:off x="2848015" y="3442254"/>
          <a:ext cx="1314369" cy="1314369"/>
        </a:xfrm>
        <a:prstGeom prst="ellipse">
          <a:avLst/>
        </a:prstGeom>
        <a:solidFill>
          <a:schemeClr val="accent4">
            <a:lumMod val="75000"/>
          </a:schemeClr>
        </a:solidFill>
        <a:ln w="38100" cap="rnd" cmpd="sng" algn="ctr">
          <a:solidFill>
            <a:schemeClr val="tx1">
              <a:lumMod val="95000"/>
              <a:lumOff val="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>
              <a:latin typeface="NikoshBAN" pitchFamily="2" charset="0"/>
              <a:cs typeface="NikoshBAN" pitchFamily="2" charset="0"/>
            </a:rPr>
            <a:t>মৃত্যু</a:t>
          </a:r>
          <a:endParaRPr lang="en-US" sz="2000" kern="1200" dirty="0">
            <a:latin typeface="NikoshBAN" pitchFamily="2" charset="0"/>
            <a:cs typeface="NikoshBAN" pitchFamily="2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NikoshBAN" pitchFamily="2" charset="0"/>
              <a:cs typeface="NikoshBAN" pitchFamily="2" charset="0"/>
            </a:rPr>
            <a:t>১৯৭৯</a:t>
          </a:r>
        </a:p>
      </dsp:txBody>
      <dsp:txXfrm>
        <a:off x="3040500" y="3634739"/>
        <a:ext cx="929399" cy="929399"/>
      </dsp:txXfrm>
    </dsp:sp>
    <dsp:sp modelId="{EEFB1F93-0045-4BF7-8237-3825C0224339}">
      <dsp:nvSpPr>
        <dsp:cNvPr id="0" name=""/>
        <dsp:cNvSpPr/>
      </dsp:nvSpPr>
      <dsp:spPr>
        <a:xfrm rot="8867790">
          <a:off x="2318474" y="2903004"/>
          <a:ext cx="683192" cy="33747"/>
        </a:xfrm>
        <a:custGeom>
          <a:avLst/>
          <a:gdLst/>
          <a:ahLst/>
          <a:cxnLst/>
          <a:rect l="0" t="0" r="0" b="0"/>
          <a:pathLst>
            <a:path>
              <a:moveTo>
                <a:pt x="0" y="16873"/>
              </a:moveTo>
              <a:lnTo>
                <a:pt x="683192" y="1687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2642990" y="2902798"/>
        <a:ext cx="34159" cy="34159"/>
      </dsp:txXfrm>
    </dsp:sp>
    <dsp:sp modelId="{2D81FA52-EB5D-4E83-B5B1-8695FB96B103}">
      <dsp:nvSpPr>
        <dsp:cNvPr id="0" name=""/>
        <dsp:cNvSpPr/>
      </dsp:nvSpPr>
      <dsp:spPr>
        <a:xfrm>
          <a:off x="1157756" y="2794972"/>
          <a:ext cx="1314369" cy="1314369"/>
        </a:xfrm>
        <a:prstGeom prst="ellipse">
          <a:avLst/>
        </a:prstGeom>
        <a:solidFill>
          <a:schemeClr val="accent2">
            <a:lumMod val="75000"/>
          </a:schemeClr>
        </a:solidFill>
        <a:ln w="19050" cap="rnd" cmpd="sng" algn="ctr">
          <a:solidFill>
            <a:schemeClr val="tx1">
              <a:lumMod val="95000"/>
              <a:lumOff val="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u="sng" kern="1200" dirty="0" err="1">
              <a:latin typeface="NikoshBAN" pitchFamily="2" charset="0"/>
              <a:cs typeface="NikoshBAN" pitchFamily="2" charset="0"/>
            </a:rPr>
            <a:t>পুরস্কা্র</a:t>
          </a:r>
          <a:endParaRPr lang="en-US" sz="2000" u="sng" kern="1200" dirty="0">
            <a:latin typeface="NikoshBAN" pitchFamily="2" charset="0"/>
            <a:cs typeface="NikoshBAN" pitchFamily="2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>
              <a:latin typeface="NikoshBAN" pitchFamily="2" charset="0"/>
              <a:cs typeface="NikoshBAN" pitchFamily="2" charset="0"/>
            </a:rPr>
            <a:t>পদ্মভূষণ</a:t>
          </a:r>
          <a:endParaRPr lang="en-US" sz="2000" kern="1200" dirty="0">
            <a:latin typeface="NikoshBAN" pitchFamily="2" charset="0"/>
            <a:cs typeface="NikoshBAN" pitchFamily="2" charset="0"/>
          </a:endParaRPr>
        </a:p>
      </dsp:txBody>
      <dsp:txXfrm>
        <a:off x="1350241" y="2987457"/>
        <a:ext cx="929399" cy="929399"/>
      </dsp:txXfrm>
    </dsp:sp>
    <dsp:sp modelId="{3E162AE4-9113-419B-94B2-1AC628412572}">
      <dsp:nvSpPr>
        <dsp:cNvPr id="0" name=""/>
        <dsp:cNvSpPr/>
      </dsp:nvSpPr>
      <dsp:spPr>
        <a:xfrm rot="12467790">
          <a:off x="2399158" y="1934428"/>
          <a:ext cx="556814" cy="33747"/>
        </a:xfrm>
        <a:custGeom>
          <a:avLst/>
          <a:gdLst/>
          <a:ahLst/>
          <a:cxnLst/>
          <a:rect l="0" t="0" r="0" b="0"/>
          <a:pathLst>
            <a:path>
              <a:moveTo>
                <a:pt x="0" y="16873"/>
              </a:moveTo>
              <a:lnTo>
                <a:pt x="556814" y="1687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2663645" y="1937382"/>
        <a:ext cx="27840" cy="27840"/>
      </dsp:txXfrm>
    </dsp:sp>
    <dsp:sp modelId="{9DAF6DB3-B9F4-4980-8C67-0061B11A95C3}">
      <dsp:nvSpPr>
        <dsp:cNvPr id="0" name=""/>
        <dsp:cNvSpPr/>
      </dsp:nvSpPr>
      <dsp:spPr>
        <a:xfrm>
          <a:off x="925396" y="756274"/>
          <a:ext cx="1625481" cy="139959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 smtClean="0"/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>
              <a:latin typeface="NikoshBAN" pitchFamily="2" charset="0"/>
              <a:cs typeface="NikoshBAN" pitchFamily="2" charset="0"/>
            </a:rPr>
            <a:t>জন্ম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>
              <a:latin typeface="NikoshBAN" pitchFamily="2" charset="0"/>
              <a:cs typeface="NikoshBAN" pitchFamily="2" charset="0"/>
            </a:rPr>
            <a:t>১৮৯৯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>
              <a:latin typeface="NikoshBAN" pitchFamily="2" charset="0"/>
              <a:cs typeface="NikoshBAN" pitchFamily="2" charset="0"/>
            </a:rPr>
            <a:t>ছদ্মনাম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>
              <a:latin typeface="NikoshBAN" pitchFamily="2" charset="0"/>
              <a:cs typeface="NikoshBAN" pitchFamily="2" charset="0"/>
            </a:rPr>
            <a:t>বনফুল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>
              <a:latin typeface="NikoshBAN" pitchFamily="2" charset="0"/>
              <a:cs typeface="NikoshBAN" pitchFamily="2" charset="0"/>
            </a:rPr>
            <a:t>গ্রন্থ:  নির্মোক, দৈরথ, কিছুক্ষণ</a:t>
          </a:r>
          <a:endParaRPr lang="en-US" sz="500" kern="1200" dirty="0" smtClean="0"/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>
              <a:latin typeface="NikoshBAN" pitchFamily="2" charset="0"/>
              <a:cs typeface="NikoshBAN" pitchFamily="2" charset="0"/>
            </a:rPr>
            <a:t>মৃত্যু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>
              <a:latin typeface="NikoshBAN" pitchFamily="2" charset="0"/>
              <a:cs typeface="NikoshBAN" pitchFamily="2" charset="0"/>
            </a:rPr>
            <a:t>১৯৭৯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u="sng" kern="1200" dirty="0" smtClean="0">
              <a:latin typeface="NikoshBAN" pitchFamily="2" charset="0"/>
              <a:cs typeface="NikoshBAN" pitchFamily="2" charset="0"/>
            </a:rPr>
            <a:t>পুরস্কা্র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>
              <a:latin typeface="NikoshBAN" pitchFamily="2" charset="0"/>
              <a:cs typeface="NikoshBAN" pitchFamily="2" charset="0"/>
            </a:rPr>
            <a:t>পদ্মভূষণ</a:t>
          </a:r>
          <a:endParaRPr lang="en-US" sz="500" kern="1200" dirty="0"/>
        </a:p>
      </dsp:txBody>
      <dsp:txXfrm>
        <a:off x="1163442" y="961240"/>
        <a:ext cx="1149389" cy="98966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224123-7B1E-4F50-BDD7-E1A94D8C6CB1}">
      <dsp:nvSpPr>
        <dsp:cNvPr id="0" name=""/>
        <dsp:cNvSpPr/>
      </dsp:nvSpPr>
      <dsp:spPr>
        <a:xfrm>
          <a:off x="2848015" y="1730415"/>
          <a:ext cx="1314369" cy="131436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</dsp:txBody>
      <dsp:txXfrm>
        <a:off x="3040500" y="1922900"/>
        <a:ext cx="929399" cy="929399"/>
      </dsp:txXfrm>
    </dsp:sp>
    <dsp:sp modelId="{90821E26-8602-4DD0-B41D-B366BFF7E864}">
      <dsp:nvSpPr>
        <dsp:cNvPr id="0" name=""/>
        <dsp:cNvSpPr/>
      </dsp:nvSpPr>
      <dsp:spPr>
        <a:xfrm rot="16240820">
          <a:off x="3307390" y="1505518"/>
          <a:ext cx="416167" cy="33747"/>
        </a:xfrm>
        <a:custGeom>
          <a:avLst/>
          <a:gdLst/>
          <a:ahLst/>
          <a:cxnLst/>
          <a:rect l="0" t="0" r="0" b="0"/>
          <a:pathLst>
            <a:path>
              <a:moveTo>
                <a:pt x="0" y="16873"/>
              </a:moveTo>
              <a:lnTo>
                <a:pt x="416167" y="1687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505069" y="1511988"/>
        <a:ext cx="20808" cy="20808"/>
      </dsp:txXfrm>
    </dsp:sp>
    <dsp:sp modelId="{CEF6EF71-BCCF-4EAC-837E-125B2693BD78}">
      <dsp:nvSpPr>
        <dsp:cNvPr id="0" name=""/>
        <dsp:cNvSpPr/>
      </dsp:nvSpPr>
      <dsp:spPr>
        <a:xfrm>
          <a:off x="2868563" y="0"/>
          <a:ext cx="1314369" cy="1314369"/>
        </a:xfrm>
        <a:prstGeom prst="ellipse">
          <a:avLst/>
        </a:prstGeom>
        <a:solidFill>
          <a:schemeClr val="accent6">
            <a:lumMod val="75000"/>
          </a:schemeClr>
        </a:solidFill>
        <a:ln w="28575" cap="rnd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>
              <a:latin typeface="NikoshBAN" pitchFamily="2" charset="0"/>
              <a:cs typeface="NikoshBAN" pitchFamily="2" charset="0"/>
            </a:rPr>
            <a:t>জন্ম</a:t>
          </a:r>
          <a:endParaRPr lang="en-US" sz="2000" kern="1200" dirty="0">
            <a:latin typeface="NikoshBAN" pitchFamily="2" charset="0"/>
            <a:cs typeface="NikoshBAN" pitchFamily="2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NikoshBAN" pitchFamily="2" charset="0"/>
              <a:cs typeface="NikoshBAN" pitchFamily="2" charset="0"/>
            </a:rPr>
            <a:t>১৮৯৯</a:t>
          </a:r>
        </a:p>
      </dsp:txBody>
      <dsp:txXfrm>
        <a:off x="3061048" y="192485"/>
        <a:ext cx="929399" cy="929399"/>
      </dsp:txXfrm>
    </dsp:sp>
    <dsp:sp modelId="{4584B041-B3FB-4D3D-A168-2A7E833FF595}">
      <dsp:nvSpPr>
        <dsp:cNvPr id="0" name=""/>
        <dsp:cNvSpPr/>
      </dsp:nvSpPr>
      <dsp:spPr>
        <a:xfrm rot="19841184">
          <a:off x="4039260" y="1899957"/>
          <a:ext cx="608743" cy="33747"/>
        </a:xfrm>
        <a:custGeom>
          <a:avLst/>
          <a:gdLst/>
          <a:ahLst/>
          <a:cxnLst/>
          <a:rect l="0" t="0" r="0" b="0"/>
          <a:pathLst>
            <a:path>
              <a:moveTo>
                <a:pt x="0" y="16873"/>
              </a:moveTo>
              <a:lnTo>
                <a:pt x="608743" y="1687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328413" y="1901613"/>
        <a:ext cx="30437" cy="30437"/>
      </dsp:txXfrm>
    </dsp:sp>
    <dsp:sp modelId="{A9C7BF27-0A4F-4F58-A26B-F7013E53204B}">
      <dsp:nvSpPr>
        <dsp:cNvPr id="0" name=""/>
        <dsp:cNvSpPr/>
      </dsp:nvSpPr>
      <dsp:spPr>
        <a:xfrm>
          <a:off x="4486722" y="752957"/>
          <a:ext cx="1518635" cy="1314369"/>
        </a:xfrm>
        <a:prstGeom prst="ellipse">
          <a:avLst/>
        </a:prstGeom>
        <a:solidFill>
          <a:schemeClr val="accent3">
            <a:lumMod val="7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>
              <a:latin typeface="NikoshBAN" pitchFamily="2" charset="0"/>
              <a:cs typeface="NikoshBAN" pitchFamily="2" charset="0"/>
            </a:rPr>
            <a:t>ছদ্মনাম</a:t>
          </a:r>
          <a:endParaRPr lang="en-US" sz="2000" kern="1200" dirty="0">
            <a:latin typeface="NikoshBAN" pitchFamily="2" charset="0"/>
            <a:cs typeface="NikoshBAN" pitchFamily="2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>
              <a:latin typeface="NikoshBAN" pitchFamily="2" charset="0"/>
              <a:cs typeface="NikoshBAN" pitchFamily="2" charset="0"/>
            </a:rPr>
            <a:t>বনফুল</a:t>
          </a:r>
          <a:endParaRPr lang="en-US" sz="2400" kern="1200" dirty="0">
            <a:latin typeface="NikoshBAN" pitchFamily="2" charset="0"/>
            <a:cs typeface="NikoshBAN" pitchFamily="2" charset="0"/>
          </a:endParaRPr>
        </a:p>
      </dsp:txBody>
      <dsp:txXfrm>
        <a:off x="4709121" y="945442"/>
        <a:ext cx="1073837" cy="929399"/>
      </dsp:txXfrm>
    </dsp:sp>
    <dsp:sp modelId="{F5714BB7-AD03-45F0-96E7-94F486B73DF2}">
      <dsp:nvSpPr>
        <dsp:cNvPr id="0" name=""/>
        <dsp:cNvSpPr/>
      </dsp:nvSpPr>
      <dsp:spPr>
        <a:xfrm rot="1800000">
          <a:off x="4055904" y="2768116"/>
          <a:ext cx="275191" cy="33747"/>
        </a:xfrm>
        <a:custGeom>
          <a:avLst/>
          <a:gdLst/>
          <a:ahLst/>
          <a:cxnLst/>
          <a:rect l="0" t="0" r="0" b="0"/>
          <a:pathLst>
            <a:path>
              <a:moveTo>
                <a:pt x="0" y="16873"/>
              </a:moveTo>
              <a:lnTo>
                <a:pt x="275191" y="1687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186620" y="2778110"/>
        <a:ext cx="13759" cy="13759"/>
      </dsp:txXfrm>
    </dsp:sp>
    <dsp:sp modelId="{4A080734-935B-46E6-B519-799BD425C624}">
      <dsp:nvSpPr>
        <dsp:cNvPr id="0" name=""/>
        <dsp:cNvSpPr/>
      </dsp:nvSpPr>
      <dsp:spPr>
        <a:xfrm>
          <a:off x="4174955" y="2543722"/>
          <a:ext cx="1625481" cy="1399593"/>
        </a:xfrm>
        <a:prstGeom prst="ellipse">
          <a:avLst/>
        </a:prstGeom>
        <a:solidFill>
          <a:srgbClr val="002060"/>
        </a:solidFill>
        <a:ln w="38100" cap="rnd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>
              <a:latin typeface="NikoshBAN" pitchFamily="2" charset="0"/>
              <a:cs typeface="NikoshBAN" pitchFamily="2" charset="0"/>
            </a:rPr>
            <a:t>গ্রন্থ</a:t>
          </a:r>
          <a:r>
            <a:rPr lang="en-US" sz="2000" kern="1200" dirty="0">
              <a:latin typeface="NikoshBAN" pitchFamily="2" charset="0"/>
              <a:cs typeface="NikoshBAN" pitchFamily="2" charset="0"/>
            </a:rPr>
            <a:t>:  </a:t>
          </a:r>
          <a:r>
            <a:rPr lang="en-US" sz="2000" kern="1200" dirty="0" err="1">
              <a:latin typeface="NikoshBAN" pitchFamily="2" charset="0"/>
              <a:cs typeface="NikoshBAN" pitchFamily="2" charset="0"/>
            </a:rPr>
            <a:t>নির্মোক</a:t>
          </a:r>
          <a:r>
            <a:rPr lang="en-US" sz="2000" kern="1200" dirty="0">
              <a:latin typeface="NikoshBAN" pitchFamily="2" charset="0"/>
              <a:cs typeface="NikoshBAN" pitchFamily="2" charset="0"/>
            </a:rPr>
            <a:t>, </a:t>
          </a:r>
          <a:r>
            <a:rPr lang="en-US" sz="2000" kern="1200" dirty="0" err="1">
              <a:latin typeface="NikoshBAN" pitchFamily="2" charset="0"/>
              <a:cs typeface="NikoshBAN" pitchFamily="2" charset="0"/>
            </a:rPr>
            <a:t>দৈরথ</a:t>
          </a:r>
          <a:r>
            <a:rPr lang="en-US" sz="2000" kern="1200" dirty="0">
              <a:latin typeface="NikoshBAN" pitchFamily="2" charset="0"/>
              <a:cs typeface="NikoshBAN" pitchFamily="2" charset="0"/>
            </a:rPr>
            <a:t>, </a:t>
          </a:r>
          <a:r>
            <a:rPr lang="en-US" sz="2000" kern="1200" dirty="0" err="1">
              <a:latin typeface="NikoshBAN" pitchFamily="2" charset="0"/>
              <a:cs typeface="NikoshBAN" pitchFamily="2" charset="0"/>
            </a:rPr>
            <a:t>কিছুক্ষণ</a:t>
          </a:r>
          <a:endParaRPr lang="en-US" sz="1800" kern="1200" dirty="0"/>
        </a:p>
      </dsp:txBody>
      <dsp:txXfrm>
        <a:off x="4413001" y="2748688"/>
        <a:ext cx="1149389" cy="989661"/>
      </dsp:txXfrm>
    </dsp:sp>
    <dsp:sp modelId="{6AC7ED95-D78B-41B3-B632-8B860484AD4D}">
      <dsp:nvSpPr>
        <dsp:cNvPr id="0" name=""/>
        <dsp:cNvSpPr/>
      </dsp:nvSpPr>
      <dsp:spPr>
        <a:xfrm rot="5400000">
          <a:off x="3306465" y="3226645"/>
          <a:ext cx="397469" cy="33747"/>
        </a:xfrm>
        <a:custGeom>
          <a:avLst/>
          <a:gdLst/>
          <a:ahLst/>
          <a:cxnLst/>
          <a:rect l="0" t="0" r="0" b="0"/>
          <a:pathLst>
            <a:path>
              <a:moveTo>
                <a:pt x="0" y="16873"/>
              </a:moveTo>
              <a:lnTo>
                <a:pt x="397469" y="1687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495263" y="3233582"/>
        <a:ext cx="19873" cy="19873"/>
      </dsp:txXfrm>
    </dsp:sp>
    <dsp:sp modelId="{80CDF32C-1A69-4B7F-A78A-EF911BB6787A}">
      <dsp:nvSpPr>
        <dsp:cNvPr id="0" name=""/>
        <dsp:cNvSpPr/>
      </dsp:nvSpPr>
      <dsp:spPr>
        <a:xfrm>
          <a:off x="2848015" y="3442254"/>
          <a:ext cx="1314369" cy="1314369"/>
        </a:xfrm>
        <a:prstGeom prst="ellipse">
          <a:avLst/>
        </a:prstGeom>
        <a:solidFill>
          <a:schemeClr val="accent4">
            <a:lumMod val="75000"/>
          </a:schemeClr>
        </a:solidFill>
        <a:ln w="38100" cap="rnd" cmpd="sng" algn="ctr">
          <a:solidFill>
            <a:schemeClr val="tx1">
              <a:lumMod val="95000"/>
              <a:lumOff val="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>
              <a:latin typeface="NikoshBAN" pitchFamily="2" charset="0"/>
              <a:cs typeface="NikoshBAN" pitchFamily="2" charset="0"/>
            </a:rPr>
            <a:t>মৃত্যু</a:t>
          </a:r>
          <a:endParaRPr lang="en-US" sz="2000" kern="1200" dirty="0">
            <a:latin typeface="NikoshBAN" pitchFamily="2" charset="0"/>
            <a:cs typeface="NikoshBAN" pitchFamily="2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NikoshBAN" pitchFamily="2" charset="0"/>
              <a:cs typeface="NikoshBAN" pitchFamily="2" charset="0"/>
            </a:rPr>
            <a:t>১৯৭৯</a:t>
          </a:r>
        </a:p>
      </dsp:txBody>
      <dsp:txXfrm>
        <a:off x="3040500" y="3634739"/>
        <a:ext cx="929399" cy="929399"/>
      </dsp:txXfrm>
    </dsp:sp>
    <dsp:sp modelId="{EEFB1F93-0045-4BF7-8237-3825C0224339}">
      <dsp:nvSpPr>
        <dsp:cNvPr id="0" name=""/>
        <dsp:cNvSpPr/>
      </dsp:nvSpPr>
      <dsp:spPr>
        <a:xfrm rot="8867790">
          <a:off x="2318474" y="2903004"/>
          <a:ext cx="683192" cy="33747"/>
        </a:xfrm>
        <a:custGeom>
          <a:avLst/>
          <a:gdLst/>
          <a:ahLst/>
          <a:cxnLst/>
          <a:rect l="0" t="0" r="0" b="0"/>
          <a:pathLst>
            <a:path>
              <a:moveTo>
                <a:pt x="0" y="16873"/>
              </a:moveTo>
              <a:lnTo>
                <a:pt x="683192" y="1687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2642990" y="2902798"/>
        <a:ext cx="34159" cy="34159"/>
      </dsp:txXfrm>
    </dsp:sp>
    <dsp:sp modelId="{2D81FA52-EB5D-4E83-B5B1-8695FB96B103}">
      <dsp:nvSpPr>
        <dsp:cNvPr id="0" name=""/>
        <dsp:cNvSpPr/>
      </dsp:nvSpPr>
      <dsp:spPr>
        <a:xfrm>
          <a:off x="1157756" y="2794972"/>
          <a:ext cx="1314369" cy="1314369"/>
        </a:xfrm>
        <a:prstGeom prst="ellipse">
          <a:avLst/>
        </a:prstGeom>
        <a:solidFill>
          <a:schemeClr val="accent2">
            <a:lumMod val="75000"/>
          </a:schemeClr>
        </a:solidFill>
        <a:ln w="19050" cap="rnd" cmpd="sng" algn="ctr">
          <a:solidFill>
            <a:schemeClr val="tx1">
              <a:lumMod val="95000"/>
              <a:lumOff val="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u="sng" kern="1200" dirty="0" err="1">
              <a:latin typeface="NikoshBAN" pitchFamily="2" charset="0"/>
              <a:cs typeface="NikoshBAN" pitchFamily="2" charset="0"/>
            </a:rPr>
            <a:t>পুরস্কা্র</a:t>
          </a:r>
          <a:endParaRPr lang="en-US" sz="2000" u="sng" kern="1200" dirty="0">
            <a:latin typeface="NikoshBAN" pitchFamily="2" charset="0"/>
            <a:cs typeface="NikoshBAN" pitchFamily="2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>
              <a:latin typeface="NikoshBAN" pitchFamily="2" charset="0"/>
              <a:cs typeface="NikoshBAN" pitchFamily="2" charset="0"/>
            </a:rPr>
            <a:t>পদ্মভূষণ</a:t>
          </a:r>
          <a:endParaRPr lang="en-US" sz="2000" kern="1200" dirty="0">
            <a:latin typeface="NikoshBAN" pitchFamily="2" charset="0"/>
            <a:cs typeface="NikoshBAN" pitchFamily="2" charset="0"/>
          </a:endParaRPr>
        </a:p>
      </dsp:txBody>
      <dsp:txXfrm>
        <a:off x="1350241" y="2987457"/>
        <a:ext cx="929399" cy="929399"/>
      </dsp:txXfrm>
    </dsp:sp>
    <dsp:sp modelId="{3E162AE4-9113-419B-94B2-1AC628412572}">
      <dsp:nvSpPr>
        <dsp:cNvPr id="0" name=""/>
        <dsp:cNvSpPr/>
      </dsp:nvSpPr>
      <dsp:spPr>
        <a:xfrm rot="12467790">
          <a:off x="2399158" y="1934428"/>
          <a:ext cx="556814" cy="33747"/>
        </a:xfrm>
        <a:custGeom>
          <a:avLst/>
          <a:gdLst/>
          <a:ahLst/>
          <a:cxnLst/>
          <a:rect l="0" t="0" r="0" b="0"/>
          <a:pathLst>
            <a:path>
              <a:moveTo>
                <a:pt x="0" y="16873"/>
              </a:moveTo>
              <a:lnTo>
                <a:pt x="556814" y="1687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2663645" y="1937382"/>
        <a:ext cx="27840" cy="27840"/>
      </dsp:txXfrm>
    </dsp:sp>
    <dsp:sp modelId="{9DAF6DB3-B9F4-4980-8C67-0061B11A95C3}">
      <dsp:nvSpPr>
        <dsp:cNvPr id="0" name=""/>
        <dsp:cNvSpPr/>
      </dsp:nvSpPr>
      <dsp:spPr>
        <a:xfrm>
          <a:off x="925396" y="756274"/>
          <a:ext cx="1625481" cy="139959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 smtClean="0"/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>
              <a:latin typeface="NikoshBAN" pitchFamily="2" charset="0"/>
              <a:cs typeface="NikoshBAN" pitchFamily="2" charset="0"/>
            </a:rPr>
            <a:t>জন্ম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>
              <a:latin typeface="NikoshBAN" pitchFamily="2" charset="0"/>
              <a:cs typeface="NikoshBAN" pitchFamily="2" charset="0"/>
            </a:rPr>
            <a:t>১৮৯৯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>
              <a:latin typeface="NikoshBAN" pitchFamily="2" charset="0"/>
              <a:cs typeface="NikoshBAN" pitchFamily="2" charset="0"/>
            </a:rPr>
            <a:t>ছদ্মনাম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>
              <a:latin typeface="NikoshBAN" pitchFamily="2" charset="0"/>
              <a:cs typeface="NikoshBAN" pitchFamily="2" charset="0"/>
            </a:rPr>
            <a:t>বনফুল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>
              <a:latin typeface="NikoshBAN" pitchFamily="2" charset="0"/>
              <a:cs typeface="NikoshBAN" pitchFamily="2" charset="0"/>
            </a:rPr>
            <a:t>গ্রন্থ:  নির্মোক, দৈরথ, কিছুক্ষণ</a:t>
          </a:r>
          <a:endParaRPr lang="en-US" sz="500" kern="1200" dirty="0" smtClean="0"/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>
              <a:latin typeface="NikoshBAN" pitchFamily="2" charset="0"/>
              <a:cs typeface="NikoshBAN" pitchFamily="2" charset="0"/>
            </a:rPr>
            <a:t>মৃত্যু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>
              <a:latin typeface="NikoshBAN" pitchFamily="2" charset="0"/>
              <a:cs typeface="NikoshBAN" pitchFamily="2" charset="0"/>
            </a:rPr>
            <a:t>১৯৭৯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u="sng" kern="1200" dirty="0" smtClean="0">
              <a:latin typeface="NikoshBAN" pitchFamily="2" charset="0"/>
              <a:cs typeface="NikoshBAN" pitchFamily="2" charset="0"/>
            </a:rPr>
            <a:t>পুরস্কা্র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" kern="1200" dirty="0" smtClean="0">
              <a:latin typeface="NikoshBAN" pitchFamily="2" charset="0"/>
              <a:cs typeface="NikoshBAN" pitchFamily="2" charset="0"/>
            </a:rPr>
            <a:t>পদ্মভূষণ</a:t>
          </a:r>
          <a:endParaRPr lang="en-US" sz="500" kern="1200" dirty="0"/>
        </a:p>
      </dsp:txBody>
      <dsp:txXfrm>
        <a:off x="1163442" y="961240"/>
        <a:ext cx="1149389" cy="9896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43834-4320-4439-BFEF-BBD6C551D5B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E8791-56D7-45CE-A8FD-85B3D8D48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015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43834-4320-4439-BFEF-BBD6C551D5B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E8791-56D7-45CE-A8FD-85B3D8D48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557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43834-4320-4439-BFEF-BBD6C551D5B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E8791-56D7-45CE-A8FD-85B3D8D48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774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43834-4320-4439-BFEF-BBD6C551D5B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E8791-56D7-45CE-A8FD-85B3D8D48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776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43834-4320-4439-BFEF-BBD6C551D5B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E8791-56D7-45CE-A8FD-85B3D8D48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115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43834-4320-4439-BFEF-BBD6C551D5B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E8791-56D7-45CE-A8FD-85B3D8D48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030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43834-4320-4439-BFEF-BBD6C551D5B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E8791-56D7-45CE-A8FD-85B3D8D48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172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43834-4320-4439-BFEF-BBD6C551D5B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E8791-56D7-45CE-A8FD-85B3D8D48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337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43834-4320-4439-BFEF-BBD6C551D5B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E8791-56D7-45CE-A8FD-85B3D8D48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125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43834-4320-4439-BFEF-BBD6C551D5B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E8791-56D7-45CE-A8FD-85B3D8D48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115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43834-4320-4439-BFEF-BBD6C551D5B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E8791-56D7-45CE-A8FD-85B3D8D487C1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68407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43834-4320-4439-BFEF-BBD6C551D5B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E8791-56D7-45CE-A8FD-85B3D8D48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3406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43834-4320-4439-BFEF-BBD6C551D5B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E8791-56D7-45CE-A8FD-85B3D8D487C1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886405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43834-4320-4439-BFEF-BBD6C551D5B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E8791-56D7-45CE-A8FD-85B3D8D48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1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43834-4320-4439-BFEF-BBD6C551D5B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E8791-56D7-45CE-A8FD-85B3D8D48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0311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43834-4320-4439-BFEF-BBD6C551D5B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E8791-56D7-45CE-A8FD-85B3D8D48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889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743834-4320-4439-BFEF-BBD6C551D5B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C2E8791-56D7-45CE-A8FD-85B3D8D48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593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4.jpeg"/><Relationship Id="rId12" Type="http://schemas.microsoft.com/office/2007/relationships/diagramDrawing" Target="../diagrams/drawing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diagramColors" Target="../diagrams/colors2.xml"/><Relationship Id="rId5" Type="http://schemas.openxmlformats.org/officeDocument/2006/relationships/diagramColors" Target="../diagrams/colors1.xml"/><Relationship Id="rId10" Type="http://schemas.openxmlformats.org/officeDocument/2006/relationships/diagramQuickStyle" Target="../diagrams/quickStyle2.xml"/><Relationship Id="rId4" Type="http://schemas.openxmlformats.org/officeDocument/2006/relationships/diagramQuickStyle" Target="../diagrams/quickStyle1.xml"/><Relationship Id="rId9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74900" y="1130841"/>
            <a:ext cx="83619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rgbClr val="FF0000"/>
                </a:solidFill>
                <a:latin typeface="ssNikosh"/>
                <a:cs typeface="Nikosh" panose="02000000000000000000" pitchFamily="2" charset="0"/>
              </a:rPr>
              <a:t>স্বাগতম</a:t>
            </a:r>
            <a:endParaRPr lang="en-US" sz="7200" dirty="0">
              <a:solidFill>
                <a:srgbClr val="FF0000"/>
              </a:solidFill>
              <a:latin typeface="ssNikosh"/>
              <a:cs typeface="Nikosh" panose="02000000000000000000" pitchFamily="2" charset="0"/>
            </a:endParaRPr>
          </a:p>
        </p:txBody>
      </p:sp>
      <p:sp>
        <p:nvSpPr>
          <p:cNvPr id="5" name="5-Point Star 4"/>
          <p:cNvSpPr/>
          <p:nvPr/>
        </p:nvSpPr>
        <p:spPr>
          <a:xfrm>
            <a:off x="4121592" y="775910"/>
            <a:ext cx="745959" cy="709863"/>
          </a:xfrm>
          <a:prstGeom prst="star5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5-Point Star 5"/>
          <p:cNvSpPr/>
          <p:nvPr/>
        </p:nvSpPr>
        <p:spPr>
          <a:xfrm rot="20470515">
            <a:off x="7773851" y="1574784"/>
            <a:ext cx="643452" cy="553452"/>
          </a:xfrm>
          <a:prstGeom prst="star5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811" y="3304422"/>
            <a:ext cx="3058026" cy="284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3900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25351" y="1034715"/>
            <a:ext cx="27672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0070C0"/>
                </a:solidFill>
              </a:rPr>
              <a:t>পরিচিত</a:t>
            </a:r>
            <a:endParaRPr lang="en-US" sz="6000" dirty="0">
              <a:solidFill>
                <a:srgbClr val="0070C0"/>
              </a:solidFill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3741820" y="201024"/>
            <a:ext cx="3934327" cy="2951249"/>
          </a:xfrm>
          <a:prstGeom prst="downArrow">
            <a:avLst>
              <a:gd name="adj1" fmla="val 100000"/>
              <a:gd name="adj2" fmla="val 5000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71497" y="3825090"/>
            <a:ext cx="47163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মোছাঃ বিথী খাতুন</a:t>
            </a:r>
          </a:p>
          <a:p>
            <a:pPr algn="ctr"/>
            <a:r>
              <a:rPr lang="en-US" dirty="0" smtClean="0">
                <a:solidFill>
                  <a:srgbClr val="7030A0"/>
                </a:solidFill>
              </a:rPr>
              <a:t>সহকারী শিক্ষক; সমাজবিজ্ঞান</a:t>
            </a:r>
          </a:p>
          <a:p>
            <a:pPr algn="ctr"/>
            <a:r>
              <a:rPr lang="en-US" dirty="0" smtClean="0">
                <a:solidFill>
                  <a:srgbClr val="92D050"/>
                </a:solidFill>
              </a:rPr>
              <a:t>Bithyibrahi7@ gmail. com</a:t>
            </a:r>
            <a:endParaRPr lang="en-US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2882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6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526" y="3850105"/>
            <a:ext cx="2843158" cy="19506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D140F62-97FF-25B8-2C14-E9939A4AC0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18" y="365698"/>
            <a:ext cx="2236120" cy="308409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51065" y="440658"/>
            <a:ext cx="234391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000" b="1" dirty="0">
                <a:latin typeface="NikoshBAN" pitchFamily="2" charset="0"/>
                <a:cs typeface="NikoshBAN" pitchFamily="2" charset="0"/>
              </a:rPr>
              <a:t>শিখনফল</a:t>
            </a:r>
          </a:p>
        </p:txBody>
      </p:sp>
      <p:sp>
        <p:nvSpPr>
          <p:cNvPr id="8" name="Rectangle 7"/>
          <p:cNvSpPr/>
          <p:nvPr/>
        </p:nvSpPr>
        <p:spPr>
          <a:xfrm>
            <a:off x="3198647" y="1372418"/>
            <a:ext cx="6096000" cy="20928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…</a:t>
            </a: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  <a:p>
            <a:r>
              <a:rPr lang="en-US" dirty="0">
                <a:latin typeface="NikoshBAN" pitchFamily="2" charset="0"/>
                <a:cs typeface="NikoshBAN" pitchFamily="2" charset="0"/>
              </a:rPr>
              <a:t>১। লেখক বলাইচাঁদ মুখোপাধ্যায় সম্পর্কে জানতে পারবে ।</a:t>
            </a:r>
          </a:p>
          <a:p>
            <a:r>
              <a:rPr lang="en-US" dirty="0">
                <a:latin typeface="NikoshBAN" pitchFamily="2" charset="0"/>
                <a:cs typeface="NikoshBAN" pitchFamily="2" charset="0"/>
              </a:rPr>
              <a:t>২। কঠিন শব্দের অর্থ শিখতে পারবে ।</a:t>
            </a:r>
          </a:p>
          <a:p>
            <a:r>
              <a:rPr lang="en-US" dirty="0">
                <a:latin typeface="NikoshBAN" pitchFamily="2" charset="0"/>
                <a:cs typeface="NikoshBAN" pitchFamily="2" charset="0"/>
              </a:rPr>
              <a:t>৩। নিমগাছের উপকারিতা ব্যাখ্যা করতে পারবে ।</a:t>
            </a:r>
          </a:p>
          <a:p>
            <a:r>
              <a:rPr lang="en-US" dirty="0">
                <a:latin typeface="NikoshBAN" pitchFamily="2" charset="0"/>
                <a:cs typeface="NikoshBAN" pitchFamily="2" charset="0"/>
              </a:rPr>
              <a:t>৪। নিমগাছ ও গৃহকর্ম নিপুনা লক্ষীবউ এর সাদৃশ্য খুঁজে পেতে সক্ষম হবে 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7778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505200" y="599562"/>
            <a:ext cx="50761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latin typeface="NikoshBAN" pitchFamily="2" charset="0"/>
                <a:cs typeface="NikoshBAN" pitchFamily="2" charset="0"/>
              </a:rPr>
              <a:t>লেখক পরিচিতি</a:t>
            </a:r>
          </a:p>
        </p:txBody>
      </p:sp>
      <p:sp>
        <p:nvSpPr>
          <p:cNvPr id="6" name="Rectangle 5"/>
          <p:cNvSpPr/>
          <p:nvPr/>
        </p:nvSpPr>
        <p:spPr>
          <a:xfrm>
            <a:off x="976745" y="1997839"/>
            <a:ext cx="203661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dirty="0" smtClean="0"/>
          </a:p>
          <a:p>
            <a:pPr lvl="0"/>
            <a:r>
              <a:rPr lang="en-US" dirty="0" smtClean="0">
                <a:latin typeface="NikoshBAN" pitchFamily="2" charset="0"/>
                <a:cs typeface="NikoshBAN" pitchFamily="2" charset="0"/>
              </a:rPr>
              <a:t>জন্ম</a:t>
            </a:r>
          </a:p>
          <a:p>
            <a:pPr lvl="0"/>
            <a:r>
              <a:rPr lang="en-US" dirty="0" smtClean="0">
                <a:latin typeface="NikoshBAN" pitchFamily="2" charset="0"/>
                <a:cs typeface="NikoshBAN" pitchFamily="2" charset="0"/>
              </a:rPr>
              <a:t>১৮৯৯</a:t>
            </a:r>
          </a:p>
          <a:p>
            <a:pPr lvl="0"/>
            <a:r>
              <a:rPr lang="en-US" dirty="0" smtClean="0">
                <a:latin typeface="NikoshBAN" pitchFamily="2" charset="0"/>
                <a:cs typeface="NikoshBAN" pitchFamily="2" charset="0"/>
              </a:rPr>
              <a:t>ছদ্মনাম</a:t>
            </a:r>
          </a:p>
          <a:p>
            <a:pPr lvl="0"/>
            <a:r>
              <a:rPr lang="en-US" dirty="0" smtClean="0">
                <a:latin typeface="NikoshBAN" pitchFamily="2" charset="0"/>
                <a:cs typeface="NikoshBAN" pitchFamily="2" charset="0"/>
              </a:rPr>
              <a:t>বনফুল</a:t>
            </a:r>
          </a:p>
          <a:p>
            <a:pPr lvl="0"/>
            <a:r>
              <a:rPr lang="en-US" dirty="0" smtClean="0">
                <a:latin typeface="NikoshBAN" pitchFamily="2" charset="0"/>
                <a:cs typeface="NikoshBAN" pitchFamily="2" charset="0"/>
              </a:rPr>
              <a:t>গ্রন্থ:  নির্মোক, দৈরথ, কিছুক্ষণ</a:t>
            </a:r>
            <a:endParaRPr lang="en-US" dirty="0" smtClean="0"/>
          </a:p>
          <a:p>
            <a:pPr lvl="0"/>
            <a:r>
              <a:rPr lang="en-US" dirty="0" smtClean="0">
                <a:latin typeface="NikoshBAN" pitchFamily="2" charset="0"/>
                <a:cs typeface="NikoshBAN" pitchFamily="2" charset="0"/>
              </a:rPr>
              <a:t>মৃত্যু</a:t>
            </a:r>
          </a:p>
          <a:p>
            <a:pPr lvl="0"/>
            <a:r>
              <a:rPr lang="en-US" dirty="0" smtClean="0">
                <a:latin typeface="NikoshBAN" pitchFamily="2" charset="0"/>
                <a:cs typeface="NikoshBAN" pitchFamily="2" charset="0"/>
              </a:rPr>
              <a:t>১৯৭৯</a:t>
            </a:r>
          </a:p>
          <a:p>
            <a:pPr lvl="0"/>
            <a:r>
              <a:rPr lang="en-US" u="sng" dirty="0" smtClean="0">
                <a:latin typeface="NikoshBAN" pitchFamily="2" charset="0"/>
                <a:cs typeface="NikoshBAN" pitchFamily="2" charset="0"/>
              </a:rPr>
              <a:t>পুরস্কা্র</a:t>
            </a:r>
          </a:p>
          <a:p>
            <a:pPr lvl="0"/>
            <a:r>
              <a:rPr lang="en-US" dirty="0" smtClean="0">
                <a:latin typeface="NikoshBAN" pitchFamily="2" charset="0"/>
                <a:cs typeface="NikoshBAN" pitchFamily="2" charset="0"/>
              </a:rPr>
              <a:t>পদ্মভূষণ</a:t>
            </a:r>
            <a:endParaRPr lang="en-US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4106215766"/>
              </p:ext>
            </p:extLst>
          </p:nvPr>
        </p:nvGraphicFramePr>
        <p:xfrm>
          <a:off x="714814" y="2049553"/>
          <a:ext cx="7010400" cy="477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8" descr="Baboful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52800" y="3429000"/>
            <a:ext cx="1429629" cy="133525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9" descr="Baboful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05200" y="3581400"/>
            <a:ext cx="1429629" cy="133525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2351231896"/>
              </p:ext>
            </p:extLst>
          </p:nvPr>
        </p:nvGraphicFramePr>
        <p:xfrm>
          <a:off x="714814" y="2096713"/>
          <a:ext cx="7010400" cy="477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4" name="Picture 13" descr="Baboful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52800" y="3476160"/>
            <a:ext cx="1429629" cy="133525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Picture 14" descr="Baboful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05200" y="3628560"/>
            <a:ext cx="1429629" cy="133525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079527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Graphic spid="8" grpId="0">
        <p:bldAsOne/>
      </p:bldGraphic>
      <p:bldGraphic spid="13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0107.jpg"/>
          <p:cNvPicPr>
            <a:picLocks noChangeAspect="1"/>
          </p:cNvPicPr>
          <p:nvPr/>
        </p:nvPicPr>
        <p:blipFill>
          <a:blip r:embed="rId2"/>
          <a:srcRect t="20513"/>
          <a:stretch>
            <a:fillRect/>
          </a:stretch>
        </p:blipFill>
        <p:spPr>
          <a:xfrm>
            <a:off x="609600" y="1905000"/>
            <a:ext cx="7861852" cy="480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219200" y="381000"/>
            <a:ext cx="5105400" cy="769441"/>
          </a:xfrm>
          <a:prstGeom prst="rect">
            <a:avLst/>
          </a:prstGeom>
          <a:solidFill>
            <a:schemeClr val="bg2">
              <a:lumMod val="75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নীরব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20402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114799" y="332692"/>
            <a:ext cx="35190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6000" dirty="0">
                <a:latin typeface="NikoshBAN" pitchFamily="2" charset="0"/>
                <a:cs typeface="NikoshBAN" pitchFamily="2" charset="0"/>
              </a:rPr>
              <a:t> কাজ</a:t>
            </a:r>
          </a:p>
        </p:txBody>
      </p:sp>
      <p:sp>
        <p:nvSpPr>
          <p:cNvPr id="5" name="Rectangle 4"/>
          <p:cNvSpPr/>
          <p:nvPr/>
        </p:nvSpPr>
        <p:spPr>
          <a:xfrm>
            <a:off x="2607936" y="1618878"/>
            <a:ext cx="6096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lvl="7"/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নিম গাছ বাড়ির পাশে গজালে     	 বিজ্ঞরা খুশি হন কেন?</a:t>
            </a:r>
          </a:p>
          <a:p>
            <a:pPr>
              <a:buFont typeface="Wingdings" pitchFamily="2" charset="2"/>
              <a:buChar char="q"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বনফুলের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পুরো নাম কী?</a:t>
            </a:r>
          </a:p>
          <a:p>
            <a:pPr>
              <a:buFont typeface="Wingdings" pitchFamily="2" charset="2"/>
              <a:buChar char="q"/>
            </a:pP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নিম গাছের দিকে কে মুগ্ধদৃষ্টিতে   	চেয়ে রইল?</a:t>
            </a:r>
            <a:r>
              <a:rPr lang="as-IN" dirty="0">
                <a:solidFill>
                  <a:srgbClr val="00B050"/>
                </a:solidFill>
              </a:rPr>
              <a:t> </a:t>
            </a:r>
            <a:endParaRPr lang="en-US" sz="4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300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61600" y="850050"/>
            <a:ext cx="18293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NikoshBAN" pitchFamily="2" charset="0"/>
                <a:cs typeface="NikoshBAN" pitchFamily="2" charset="0"/>
              </a:rPr>
              <a:t>আসো শব্দার্থ জেনে নেই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8200" y="1825625"/>
          <a:ext cx="7315200" cy="29913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5032">
                  <a:extLst>
                    <a:ext uri="{9D8B030D-6E8A-4147-A177-3AD203B41FA5}">
                      <a16:colId xmlns:a16="http://schemas.microsoft.com/office/drawing/2014/main" val="339786746"/>
                    </a:ext>
                  </a:extLst>
                </a:gridCol>
                <a:gridCol w="2117558">
                  <a:extLst>
                    <a:ext uri="{9D8B030D-6E8A-4147-A177-3AD203B41FA5}">
                      <a16:colId xmlns:a16="http://schemas.microsoft.com/office/drawing/2014/main" val="3461126137"/>
                    </a:ext>
                  </a:extLst>
                </a:gridCol>
                <a:gridCol w="4042610">
                  <a:extLst>
                    <a:ext uri="{9D8B030D-6E8A-4147-A177-3AD203B41FA5}">
                      <a16:colId xmlns:a16="http://schemas.microsoft.com/office/drawing/2014/main" val="1523329069"/>
                    </a:ext>
                  </a:extLst>
                </a:gridCol>
              </a:tblGrid>
              <a:tr h="50074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ক্রমিক</a:t>
                      </a:r>
                      <a:endParaRPr lang="en-US" sz="24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শব্দ</a:t>
                      </a:r>
                      <a:endParaRPr lang="en-US" sz="24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অর্থ</a:t>
                      </a:r>
                      <a:endParaRPr lang="en-US" sz="24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869872"/>
                  </a:ext>
                </a:extLst>
              </a:tr>
              <a:tr h="40059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NikoshBAN" pitchFamily="2" charset="0"/>
                          <a:cs typeface="NikoshBAN" pitchFamily="2" charset="0"/>
                        </a:rPr>
                        <a:t>  ০১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err="1">
                          <a:latin typeface="NikoshBAN" pitchFamily="2" charset="0"/>
                          <a:cs typeface="NikoshBAN" pitchFamily="2" charset="0"/>
                        </a:rPr>
                        <a:t>ছাল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aseline="0" dirty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baseline="0" dirty="0" err="1">
                          <a:latin typeface="NikoshBAN" pitchFamily="2" charset="0"/>
                          <a:cs typeface="NikoshBAN" pitchFamily="2" charset="0"/>
                        </a:rPr>
                        <a:t>বাকল</a:t>
                      </a:r>
                      <a:endParaRPr lang="en-US" baseline="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8675615"/>
                  </a:ext>
                </a:extLst>
              </a:tr>
              <a:tr h="40059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NikoshBAN" pitchFamily="2" charset="0"/>
                          <a:cs typeface="NikoshBAN" pitchFamily="2" charset="0"/>
                        </a:rPr>
                        <a:t> ০২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err="1">
                          <a:latin typeface="NikoshBAN" pitchFamily="2" charset="0"/>
                          <a:cs typeface="NikoshBAN" pitchFamily="2" charset="0"/>
                        </a:rPr>
                        <a:t>অব্য</a:t>
                      </a:r>
                      <a:r>
                        <a:rPr lang="en-US" baseline="0" dirty="0" err="1">
                          <a:latin typeface="NikoshBAN" pitchFamily="2" charset="0"/>
                          <a:cs typeface="NikoshBAN" pitchFamily="2" charset="0"/>
                        </a:rPr>
                        <a:t>র্থ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err="1">
                          <a:latin typeface="NikoshBAN" pitchFamily="2" charset="0"/>
                          <a:cs typeface="NikoshBAN" pitchFamily="2" charset="0"/>
                        </a:rPr>
                        <a:t>যা</a:t>
                      </a:r>
                      <a:r>
                        <a:rPr lang="en-US" dirty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dirty="0" err="1">
                          <a:latin typeface="NikoshBAN" pitchFamily="2" charset="0"/>
                          <a:cs typeface="NikoshBAN" pitchFamily="2" charset="0"/>
                        </a:rPr>
                        <a:t>বিফ</a:t>
                      </a:r>
                      <a:r>
                        <a:rPr lang="en-US" baseline="0" dirty="0" err="1">
                          <a:latin typeface="NikoshBAN" pitchFamily="2" charset="0"/>
                          <a:cs typeface="NikoshBAN" pitchFamily="2" charset="0"/>
                        </a:rPr>
                        <a:t>ল</a:t>
                      </a:r>
                      <a:r>
                        <a:rPr lang="en-US" baseline="0" dirty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baseline="0" dirty="0" err="1">
                          <a:latin typeface="NikoshBAN" pitchFamily="2" charset="0"/>
                          <a:cs typeface="NikoshBAN" pitchFamily="2" charset="0"/>
                        </a:rPr>
                        <a:t>হবে</a:t>
                      </a:r>
                      <a:r>
                        <a:rPr lang="en-US" baseline="0" dirty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baseline="0" dirty="0" err="1">
                          <a:latin typeface="NikoshBAN" pitchFamily="2" charset="0"/>
                          <a:cs typeface="NikoshBAN" pitchFamily="2" charset="0"/>
                        </a:rPr>
                        <a:t>না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3372816"/>
                  </a:ext>
                </a:extLst>
              </a:tr>
              <a:tr h="287383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NikoshBAN" pitchFamily="2" charset="0"/>
                          <a:cs typeface="NikoshBAN" pitchFamily="2" charset="0"/>
                        </a:rPr>
                        <a:t>০৩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err="1">
                          <a:latin typeface="NikoshBAN" pitchFamily="2" charset="0"/>
                          <a:cs typeface="NikoshBAN" pitchFamily="2" charset="0"/>
                        </a:rPr>
                        <a:t>কবি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err="1">
                          <a:latin typeface="NikoshBAN" pitchFamily="2" charset="0"/>
                          <a:cs typeface="NikoshBAN" pitchFamily="2" charset="0"/>
                        </a:rPr>
                        <a:t>যিনি</a:t>
                      </a:r>
                      <a:r>
                        <a:rPr lang="en-US" dirty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dirty="0" err="1">
                          <a:latin typeface="NikoshBAN" pitchFamily="2" charset="0"/>
                          <a:cs typeface="NikoshBAN" pitchFamily="2" charset="0"/>
                        </a:rPr>
                        <a:t>কবিতা</a:t>
                      </a:r>
                      <a:r>
                        <a:rPr lang="en-US" dirty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dirty="0" err="1">
                          <a:latin typeface="NikoshBAN" pitchFamily="2" charset="0"/>
                          <a:cs typeface="NikoshBAN" pitchFamily="2" charset="0"/>
                        </a:rPr>
                        <a:t>লেখেন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3583703"/>
                  </a:ext>
                </a:extLst>
              </a:tr>
              <a:tr h="46590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NikoshBAN" pitchFamily="2" charset="0"/>
                          <a:cs typeface="NikoshBAN" pitchFamily="2" charset="0"/>
                        </a:rPr>
                        <a:t>০৪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err="1">
                          <a:latin typeface="NikoshBAN" pitchFamily="2" charset="0"/>
                          <a:cs typeface="NikoshBAN" pitchFamily="2" charset="0"/>
                        </a:rPr>
                        <a:t>ক</a:t>
                      </a:r>
                      <a:r>
                        <a:rPr lang="en-US" baseline="0" dirty="0" err="1">
                          <a:latin typeface="NikoshBAN" pitchFamily="2" charset="0"/>
                          <a:cs typeface="NikoshBAN" pitchFamily="2" charset="0"/>
                        </a:rPr>
                        <a:t>বিরাজ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err="1">
                          <a:latin typeface="NikoshBAN" pitchFamily="2" charset="0"/>
                          <a:cs typeface="NikoshBAN" pitchFamily="2" charset="0"/>
                        </a:rPr>
                        <a:t>যিনি</a:t>
                      </a:r>
                      <a:r>
                        <a:rPr lang="en-US" dirty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dirty="0" err="1">
                          <a:latin typeface="NikoshBAN" pitchFamily="2" charset="0"/>
                          <a:cs typeface="NikoshBAN" pitchFamily="2" charset="0"/>
                        </a:rPr>
                        <a:t>গাছগাছালি</a:t>
                      </a:r>
                      <a:r>
                        <a:rPr lang="en-US" baseline="0" dirty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baseline="0" dirty="0" err="1">
                          <a:latin typeface="NikoshBAN" pitchFamily="2" charset="0"/>
                          <a:cs typeface="NikoshBAN" pitchFamily="2" charset="0"/>
                        </a:rPr>
                        <a:t>দিয়ে</a:t>
                      </a:r>
                      <a:r>
                        <a:rPr lang="en-US" baseline="0" dirty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baseline="0" dirty="0" err="1">
                          <a:latin typeface="NikoshBAN" pitchFamily="2" charset="0"/>
                          <a:cs typeface="NikoshBAN" pitchFamily="2" charset="0"/>
                        </a:rPr>
                        <a:t>চিকিৎসা</a:t>
                      </a:r>
                      <a:r>
                        <a:rPr lang="en-US" baseline="0" dirty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baseline="0" dirty="0" err="1">
                          <a:latin typeface="NikoshBAN" pitchFamily="2" charset="0"/>
                          <a:cs typeface="NikoshBAN" pitchFamily="2" charset="0"/>
                        </a:rPr>
                        <a:t>করেন</a:t>
                      </a:r>
                      <a:r>
                        <a:rPr lang="en-US" baseline="0" dirty="0">
                          <a:latin typeface="NikoshBAN" pitchFamily="2" charset="0"/>
                          <a:cs typeface="NikoshBAN" pitchFamily="2" charset="0"/>
                        </a:rPr>
                        <a:t> ।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436034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NikoshBAN" pitchFamily="2" charset="0"/>
                          <a:cs typeface="NikoshBAN" pitchFamily="2" charset="0"/>
                        </a:rPr>
                        <a:t>০৫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aseline="0" dirty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baseline="0" dirty="0" err="1">
                          <a:latin typeface="NikoshBAN" pitchFamily="2" charset="0"/>
                          <a:cs typeface="NikoshBAN" pitchFamily="2" charset="0"/>
                        </a:rPr>
                        <a:t>আর্বজনা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aseline="0" dirty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baseline="0" dirty="0" err="1">
                          <a:latin typeface="NikoshBAN" pitchFamily="2" charset="0"/>
                          <a:cs typeface="NikoshBAN" pitchFamily="2" charset="0"/>
                        </a:rPr>
                        <a:t>ময়লা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4543108"/>
                  </a:ext>
                </a:extLst>
              </a:tr>
              <a:tr h="40059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NikoshBAN" pitchFamily="2" charset="0"/>
                          <a:cs typeface="NikoshBAN" pitchFamily="2" charset="0"/>
                        </a:rPr>
                        <a:t>০৬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dirty="0" err="1">
                          <a:latin typeface="NikoshBAN" pitchFamily="2" charset="0"/>
                          <a:cs typeface="NikoshBAN" pitchFamily="2" charset="0"/>
                        </a:rPr>
                        <a:t>চুল</a:t>
                      </a:r>
                      <a:r>
                        <a:rPr lang="en-US" baseline="0" dirty="0" err="1">
                          <a:latin typeface="NikoshBAN" pitchFamily="2" charset="0"/>
                          <a:cs typeface="NikoshBAN" pitchFamily="2" charset="0"/>
                        </a:rPr>
                        <a:t>কানি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err="1">
                          <a:latin typeface="NikoshBAN" pitchFamily="2" charset="0"/>
                          <a:cs typeface="NikoshBAN" pitchFamily="2" charset="0"/>
                        </a:rPr>
                        <a:t>এক</a:t>
                      </a:r>
                      <a:r>
                        <a:rPr lang="en-US" dirty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dirty="0" err="1">
                          <a:latin typeface="NikoshBAN" pitchFamily="2" charset="0"/>
                          <a:cs typeface="NikoshBAN" pitchFamily="2" charset="0"/>
                        </a:rPr>
                        <a:t>ধ</a:t>
                      </a:r>
                      <a:r>
                        <a:rPr lang="en-US" baseline="0" dirty="0" err="1">
                          <a:latin typeface="NikoshBAN" pitchFamily="2" charset="0"/>
                          <a:cs typeface="NikoshBAN" pitchFamily="2" charset="0"/>
                        </a:rPr>
                        <a:t>রনের</a:t>
                      </a:r>
                      <a:r>
                        <a:rPr lang="en-US" baseline="0" dirty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baseline="0" dirty="0" err="1">
                          <a:latin typeface="NikoshBAN" pitchFamily="2" charset="0"/>
                          <a:cs typeface="NikoshBAN" pitchFamily="2" charset="0"/>
                        </a:rPr>
                        <a:t>চর্ম</a:t>
                      </a:r>
                      <a:r>
                        <a:rPr lang="en-US" baseline="0" dirty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baseline="0" dirty="0" err="1">
                          <a:latin typeface="NikoshBAN" pitchFamily="2" charset="0"/>
                          <a:cs typeface="NikoshBAN" pitchFamily="2" charset="0"/>
                        </a:rPr>
                        <a:t>রোগ</a:t>
                      </a:r>
                      <a:r>
                        <a:rPr lang="en-US" baseline="0" dirty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96180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1026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36964" y="958334"/>
            <a:ext cx="18101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জোড়ায় কাজ</a:t>
            </a:r>
          </a:p>
        </p:txBody>
      </p:sp>
      <p:sp>
        <p:nvSpPr>
          <p:cNvPr id="5" name="Rectangle 4"/>
          <p:cNvSpPr/>
          <p:nvPr/>
        </p:nvSpPr>
        <p:spPr>
          <a:xfrm>
            <a:off x="2784647" y="2053207"/>
            <a:ext cx="61909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buFont typeface="Wingdings" pitchFamily="2" charset="2"/>
              <a:buChar char="v"/>
            </a:pPr>
            <a:r>
              <a:rPr lang="en-US" sz="32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নিমগাছের চারদিকে আবর্জনা জমে কেন?</a:t>
            </a:r>
          </a:p>
        </p:txBody>
      </p:sp>
    </p:spTree>
    <p:extLst>
      <p:ext uri="{BB962C8B-B14F-4D97-AF65-F5344CB8AC3E}">
        <p14:creationId xmlns:p14="http://schemas.microsoft.com/office/powerpoint/2010/main" val="1401949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k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905741" y="-47257"/>
            <a:ext cx="1466115" cy="213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4770522" y="2197587"/>
            <a:ext cx="14959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নিম পাতা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 descr="i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2489974"/>
            <a:ext cx="2181726" cy="208255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066800" y="4906230"/>
            <a:ext cx="17121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দাঁতে ব্যাথা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 descr="ghh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3937" y="2695876"/>
            <a:ext cx="2707105" cy="273357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7368995" y="5530334"/>
            <a:ext cx="16369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পেটের ব্যাথা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8653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NEEM | Few lesser known helpful factors of neem dgtl - Anandabaz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758" y="1646320"/>
            <a:ext cx="3834063" cy="33388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Nim-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3415" y="1906021"/>
            <a:ext cx="4170680" cy="2819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29654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07409" y="681608"/>
            <a:ext cx="13692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</a:p>
        </p:txBody>
      </p:sp>
      <p:sp>
        <p:nvSpPr>
          <p:cNvPr id="5" name="Rectangle 4"/>
          <p:cNvSpPr/>
          <p:nvPr/>
        </p:nvSpPr>
        <p:spPr>
          <a:xfrm>
            <a:off x="1544052" y="1872460"/>
            <a:ext cx="67336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“</a:t>
            </a:r>
            <a:r>
              <a:rPr lang="bn-BD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ওদের বা</a:t>
            </a:r>
            <a:r>
              <a:rPr lang="en-US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ড়ী</a:t>
            </a:r>
            <a:r>
              <a:rPr lang="bn-BD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র গৃহ কর্ম-নিপুনালক্ষী  বউটার  ঠিক</a:t>
            </a:r>
            <a:endParaRPr lang="en-US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এক  দশা </a:t>
            </a:r>
            <a:r>
              <a:rPr lang="en-US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” - </a:t>
            </a:r>
            <a:r>
              <a:rPr lang="bn-BD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আলোচ্য উক্তিতে নিম  গাছের সাথে  লক্ষী  বউটার  যে  সাদৃশ্য  রয়েছে  তা  ব্যাখ্যা  কর।</a:t>
            </a:r>
          </a:p>
        </p:txBody>
      </p:sp>
    </p:spTree>
    <p:extLst>
      <p:ext uri="{BB962C8B-B14F-4D97-AF65-F5344CB8AC3E}">
        <p14:creationId xmlns:p14="http://schemas.microsoft.com/office/powerpoint/2010/main" val="738303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10800000" flipV="1">
            <a:off x="3645569" y="902932"/>
            <a:ext cx="28401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মুল্যায়ন</a:t>
            </a:r>
          </a:p>
        </p:txBody>
      </p:sp>
      <p:sp>
        <p:nvSpPr>
          <p:cNvPr id="5" name="Rectangle 4"/>
          <p:cNvSpPr/>
          <p:nvPr/>
        </p:nvSpPr>
        <p:spPr>
          <a:xfrm>
            <a:off x="2530641" y="1828800"/>
            <a:ext cx="61802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সজলের সাড়া শরীর চুলকায় । শরীরের বিভিন্ন জায়গায় অসংখ্য ফোঁড়া হয়েছে । তার মা তাকে নিমপাতা সিদ্ধ পানি দ্বারা গোসল করার পরামর্শ দেন । অল্পদিনেই সজল এর সুফল পেতে শুরু করে ।</a:t>
            </a:r>
          </a:p>
        </p:txBody>
      </p:sp>
      <p:sp>
        <p:nvSpPr>
          <p:cNvPr id="6" name="Rectangle 5"/>
          <p:cNvSpPr/>
          <p:nvPr/>
        </p:nvSpPr>
        <p:spPr>
          <a:xfrm>
            <a:off x="2346533" y="3232302"/>
            <a:ext cx="35525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ক) নিমগাছ বাড়ির পাশে লাগালে কারা খুশি হন?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346534" y="4101676"/>
            <a:ext cx="56938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অপরিচিত লোকটি </a:t>
            </a:r>
            <a:r>
              <a: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নিমগাছের</a:t>
            </a:r>
            <a:r>
              <a:rPr lang="en-US" sz="2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দিকে তাকিয়ে থাকল কেন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070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04697" y="74013"/>
            <a:ext cx="199606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কাজ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9715D5D-5601-D6FA-9C21-664E89EA22DC}"/>
              </a:ext>
            </a:extLst>
          </p:cNvPr>
          <p:cNvSpPr/>
          <p:nvPr/>
        </p:nvSpPr>
        <p:spPr>
          <a:xfrm>
            <a:off x="1392382" y="758095"/>
            <a:ext cx="5638800" cy="40386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828800" y="503161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“নিমগাছ চর্মরোগের অব্যর্থ মহৌষধ”- উক্তিটি নিমগাছ গল্পের আলোকে বিশ্লেষণ করো। </a:t>
            </a:r>
          </a:p>
        </p:txBody>
      </p:sp>
    </p:spTree>
    <p:extLst>
      <p:ext uri="{BB962C8B-B14F-4D97-AF65-F5344CB8AC3E}">
        <p14:creationId xmlns:p14="http://schemas.microsoft.com/office/powerpoint/2010/main" val="1338081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5105400"/>
            <a:ext cx="6400800" cy="101566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2" descr="Free Vibrant red rose with fresh dewdrops, captured in a blooming garden setting. Stock Pho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6881868" cy="4569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223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157</TotalTime>
  <Words>300</Words>
  <Application>Microsoft Office PowerPoint</Application>
  <PresentationFormat>Widescreen</PresentationFormat>
  <Paragraphs>104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Nikosh</vt:lpstr>
      <vt:lpstr>NikoshBAN</vt:lpstr>
      <vt:lpstr>ssNikosh</vt:lpstr>
      <vt:lpstr>Trebuchet MS</vt:lpstr>
      <vt:lpstr>Vrinda</vt:lpstr>
      <vt:lpstr>Wingdings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UITRCE</dc:creator>
  <cp:lastModifiedBy>UITRCE</cp:lastModifiedBy>
  <cp:revision>18</cp:revision>
  <dcterms:created xsi:type="dcterms:W3CDTF">2026-10-07T04:19:32Z</dcterms:created>
  <dcterms:modified xsi:type="dcterms:W3CDTF">2026-10-10T03:50:09Z</dcterms:modified>
</cp:coreProperties>
</file>