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7KjdasORlRqkuQN1uZMrHQ==" hashData="yco6ZIPqsh9tSO+vKW2afqglFX/8MaFQeUMCW+rwp8PsQ+/R6IQcVbf4nAOoKNMsxAvJf5/NdLx0H/FIFyi52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9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ean_air_gener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594360"/>
            <a:ext cx="10789920" cy="182880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The Air We 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FFFFFF"/>
                </a:solidFill>
                <a:latin typeface="Arial"/>
              </a:rPr>
              <a:t>Class Five • English • Unit 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56074" y="2606040"/>
            <a:ext cx="4709160" cy="123444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65802" y="2697479"/>
            <a:ext cx="44897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945B"/>
                </a:solidFill>
                <a:latin typeface="Arial"/>
              </a:rPr>
              <a:t>Teacher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65802" y="3191255"/>
            <a:ext cx="4489704" cy="5577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Mubarak Miah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6317" y="3941803"/>
            <a:ext cx="10287000" cy="1868153"/>
          </a:xfrm>
          <a:prstGeom prst="roundRect">
            <a:avLst/>
          </a:prstGeom>
          <a:solidFill>
            <a:srgbClr val="FFFADE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35908" y="3941804"/>
            <a:ext cx="44897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46B"/>
                </a:solidFill>
                <a:latin typeface="Arial"/>
              </a:rPr>
              <a:t>School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7963" y="4452324"/>
            <a:ext cx="10683709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 err="1">
                <a:solidFill>
                  <a:srgbClr val="2E3339"/>
                </a:solidFill>
                <a:latin typeface="Arial"/>
              </a:rPr>
              <a:t>Julekhanagar</a:t>
            </a:r>
            <a:r>
              <a:rPr sz="3600" b="0" dirty="0">
                <a:solidFill>
                  <a:srgbClr val="2E3339"/>
                </a:solidFill>
                <a:latin typeface="Arial"/>
              </a:rPr>
              <a:t> Tea </a:t>
            </a:r>
            <a:r>
              <a:rPr lang="en-US" sz="3600" dirty="0" smtClean="0">
                <a:solidFill>
                  <a:srgbClr val="2E3339"/>
                </a:solidFill>
                <a:latin typeface="Arial"/>
              </a:rPr>
              <a:t>Garden </a:t>
            </a:r>
            <a:r>
              <a:rPr sz="3600" b="0" dirty="0" smtClean="0">
                <a:solidFill>
                  <a:srgbClr val="2E3339"/>
                </a:solidFill>
                <a:latin typeface="Arial"/>
              </a:rPr>
              <a:t>Govt</a:t>
            </a:r>
            <a:r>
              <a:rPr sz="3600" b="0" dirty="0">
                <a:solidFill>
                  <a:srgbClr val="2E3339"/>
                </a:solidFill>
                <a:latin typeface="Arial"/>
              </a:rPr>
              <a:t>. Primary </a:t>
            </a:r>
            <a:r>
              <a:rPr sz="3600" b="0" dirty="0" smtClean="0">
                <a:solidFill>
                  <a:srgbClr val="2E3339"/>
                </a:solidFill>
                <a:latin typeface="Arial"/>
              </a:rPr>
              <a:t>School</a:t>
            </a:r>
            <a:endParaRPr lang="en-US" sz="3600" b="0" dirty="0" smtClean="0">
              <a:solidFill>
                <a:srgbClr val="2E3339"/>
              </a:solidFill>
              <a:latin typeface="Arial"/>
            </a:endParaRPr>
          </a:p>
          <a:p>
            <a:pPr algn="ctr"/>
            <a:r>
              <a:rPr lang="en-US" sz="3600" dirty="0" err="1" smtClean="0">
                <a:solidFill>
                  <a:srgbClr val="2E3339"/>
                </a:solidFill>
                <a:latin typeface="Arial"/>
              </a:rPr>
              <a:t>Sreemangal</a:t>
            </a:r>
            <a:r>
              <a:rPr lang="en-US" sz="3600" dirty="0" smtClean="0">
                <a:solidFill>
                  <a:srgbClr val="2E3339"/>
                </a:solidFill>
                <a:latin typeface="Arial"/>
              </a:rPr>
              <a:t>, </a:t>
            </a:r>
            <a:r>
              <a:rPr lang="en-US" sz="3600" dirty="0" err="1" smtClean="0">
                <a:solidFill>
                  <a:srgbClr val="2E3339"/>
                </a:solidFill>
                <a:latin typeface="Arial"/>
              </a:rPr>
              <a:t>Moulvibazar</a:t>
            </a:r>
            <a:endParaRPr sz="3600" b="0" dirty="0">
              <a:solidFill>
                <a:srgbClr val="2E3339"/>
              </a:solidFill>
              <a:latin typeface="Arial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Breathe In… Breathe Out…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3108960" cy="155448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1901952"/>
            <a:ext cx="2889504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BREATHE 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26280" y="1828800"/>
            <a:ext cx="3108960" cy="155448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36008" y="1901952"/>
            <a:ext cx="2889504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BREATHE OUT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828800"/>
            <a:ext cx="3108960" cy="1554480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39327" y="1901952"/>
            <a:ext cx="2889504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WHAT DID YOU TAKE IN?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4160520"/>
            <a:ext cx="4297680" cy="914400"/>
          </a:xfrm>
          <a:prstGeom prst="rect">
            <a:avLst/>
          </a:prstGeom>
          <a:noFill/>
          <a:ln>
            <a:solidFill>
              <a:srgbClr val="2E945B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sz="5400" b="1" dirty="0">
                <a:solidFill>
                  <a:srgbClr val="2E945B"/>
                </a:solidFill>
                <a:latin typeface="Arial"/>
              </a:rPr>
              <a:t>AIR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5349240"/>
            <a:ext cx="9966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1A446B"/>
                </a:solidFill>
                <a:latin typeface="Arial"/>
              </a:rPr>
              <a:t>Can we live without air?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Which Air Would You Choose?</a:t>
            </a:r>
          </a:p>
        </p:txBody>
      </p:sp>
      <p:pic>
        <p:nvPicPr>
          <p:cNvPr id="4" name="Picture 3" descr="clean_air_gener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17320"/>
            <a:ext cx="5349240" cy="4434840"/>
          </a:xfrm>
          <a:prstGeom prst="rect">
            <a:avLst/>
          </a:prstGeom>
        </p:spPr>
      </p:pic>
      <p:pic>
        <p:nvPicPr>
          <p:cNvPr id="5" name="Picture 4" descr="polluted_air_genera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417320"/>
            <a:ext cx="5349240" cy="4434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17320" y="5897880"/>
            <a:ext cx="3520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2E945B"/>
                </a:solidFill>
                <a:latin typeface="Arial"/>
              </a:rPr>
              <a:t>CLEAN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4735" y="5795397"/>
            <a:ext cx="425196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C74643"/>
                </a:solidFill>
                <a:latin typeface="Arial"/>
              </a:rPr>
              <a:t>POLLUTED </a:t>
            </a:r>
            <a:r>
              <a:rPr sz="4000" b="1" dirty="0" smtClean="0">
                <a:solidFill>
                  <a:srgbClr val="C74643"/>
                </a:solidFill>
                <a:latin typeface="Arial"/>
              </a:rPr>
              <a:t>AIR</a:t>
            </a:r>
            <a:endParaRPr sz="4000" b="1" dirty="0">
              <a:solidFill>
                <a:srgbClr val="C74643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Mystery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A446B"/>
                </a:solidFill>
                <a:latin typeface="Arial"/>
              </a:rPr>
              <a:t>We cannot see air…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06040"/>
            <a:ext cx="10515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000" b="1">
                <a:solidFill>
                  <a:srgbClr val="C74643"/>
                </a:solidFill>
                <a:latin typeface="Arial"/>
              </a:rPr>
              <a:t>Can air become dirty?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4160520"/>
            <a:ext cx="3200400" cy="137160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938528" y="4233672"/>
            <a:ext cx="2980944" cy="12252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3339"/>
                </a:solidFill>
                <a:latin typeface="Arial"/>
              </a:rPr>
              <a:t>YES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0" y="4160520"/>
            <a:ext cx="3200400" cy="137160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242048" y="4233672"/>
            <a:ext cx="2980944" cy="12252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3339"/>
                </a:solidFill>
                <a:latin typeface="Arial"/>
              </a:rPr>
              <a:t>NO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D6D2C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Today We Will…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383280" cy="146304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64592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945B"/>
                </a:solidFill>
                <a:latin typeface="Arial"/>
              </a:rPr>
              <a:t>READ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2139696"/>
            <a:ext cx="3163824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clearly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554480"/>
            <a:ext cx="3383280" cy="146304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98848" y="164592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FIND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848" y="2139696"/>
            <a:ext cx="3163824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specific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554480"/>
            <a:ext cx="3383280" cy="1463040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82712" y="1574215"/>
            <a:ext cx="338327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EF8938"/>
                </a:solidFill>
                <a:latin typeface="Arial"/>
              </a:rPr>
              <a:t>UNDERSTAND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2167" y="2139696"/>
            <a:ext cx="3163824" cy="7863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the main idea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114800"/>
            <a:ext cx="103327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859AE"/>
                </a:solidFill>
                <a:latin typeface="Arial"/>
              </a:rPr>
              <a:t>Then we will talk about how to keep the air clean.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Word Power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383280" cy="150876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438421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C74643"/>
                </a:solidFill>
                <a:latin typeface="Arial"/>
              </a:rPr>
              <a:t>POLLUTION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02536"/>
            <a:ext cx="3163824" cy="832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dirty air / water / land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17320"/>
            <a:ext cx="3383280" cy="150876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87834" y="1467833"/>
            <a:ext cx="3529584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2E945B"/>
                </a:solidFill>
                <a:latin typeface="Arial"/>
              </a:rPr>
              <a:t>FOSSIL FUELS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848" y="2002536"/>
            <a:ext cx="3163824" cy="832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coal • oil • natural gas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417320"/>
            <a:ext cx="3383280" cy="150876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1111111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8247888" y="150876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CHEMICALS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7888" y="2002536"/>
            <a:ext cx="3163824" cy="832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substances that may harm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160520"/>
            <a:ext cx="8503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1A446B"/>
                </a:solidFill>
                <a:latin typeface="Arial"/>
              </a:rPr>
              <a:t>Say it → Read it → Use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More Important Words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291840" cy="146304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8" y="1490472"/>
            <a:ext cx="3072384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3339"/>
                </a:solidFill>
                <a:latin typeface="Arial"/>
              </a:rPr>
              <a:t>SMOKE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34840" y="1417320"/>
            <a:ext cx="3291840" cy="146304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44568" y="1490472"/>
            <a:ext cx="3072384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DUST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1417320"/>
            <a:ext cx="3291840" cy="1463040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47888" y="1490472"/>
            <a:ext cx="3072384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OXYGEN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3703320"/>
            <a:ext cx="3291840" cy="146304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670048" y="3776472"/>
            <a:ext cx="3072384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HARMFUL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3703320"/>
            <a:ext cx="3291840" cy="1463040"/>
          </a:xfrm>
          <a:prstGeom prst="roundRect">
            <a:avLst/>
          </a:prstGeom>
          <a:solidFill>
            <a:srgbClr val="FFFADE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8" y="3776472"/>
            <a:ext cx="3072384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GLOBAL WARMING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Textbook Connection</a:t>
            </a:r>
          </a:p>
        </p:txBody>
      </p:sp>
      <p:pic>
        <p:nvPicPr>
          <p:cNvPr id="4" name="Picture 3" descr="air_article_page9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4709160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60720" y="1554480"/>
            <a:ext cx="5486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A446B"/>
                </a:solidFill>
                <a:latin typeface="Arial"/>
              </a:rPr>
              <a:t>Look at the article.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0" y="2788920"/>
            <a:ext cx="5486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7859AE"/>
                </a:solidFill>
                <a:latin typeface="Arial"/>
              </a:rPr>
              <a:t>What is the headline?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4069080"/>
            <a:ext cx="54864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600" b="1">
                <a:solidFill>
                  <a:srgbClr val="2E945B"/>
                </a:solidFill>
                <a:latin typeface="Arial"/>
              </a:rPr>
              <a:t>The Air We Share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Read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1A446B"/>
                </a:solidFill>
                <a:latin typeface="Arial"/>
              </a:rPr>
              <a:t>Air is all around 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0604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0">
                <a:solidFill>
                  <a:srgbClr val="2E3339"/>
                </a:solidFill>
                <a:latin typeface="Arial"/>
              </a:rPr>
              <a:t>We breathe air in and out every day.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94760"/>
            <a:ext cx="105156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2E945B"/>
                </a:solidFill>
                <a:latin typeface="Arial"/>
              </a:rPr>
              <a:t>We cannot live without air.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5349240"/>
            <a:ext cx="99669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7859AE"/>
                </a:solidFill>
                <a:latin typeface="Arial"/>
              </a:rPr>
              <a:t>Teacher reads → Class repeats → Pair reads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What Is Air Pollution?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C74643"/>
                </a:solidFill>
                <a:latin typeface="Arial"/>
              </a:rPr>
              <a:t>Sometimes the air can get dirty.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0604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1A446B"/>
                </a:solidFill>
                <a:latin typeface="Arial"/>
              </a:rPr>
              <a:t>This is what we call air pollution.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069080"/>
            <a:ext cx="2926080" cy="141732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4142232"/>
            <a:ext cx="2706624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3339"/>
                </a:solidFill>
                <a:latin typeface="Arial"/>
              </a:rPr>
              <a:t>SMOKE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17720" y="4069080"/>
            <a:ext cx="2926080" cy="1417320"/>
          </a:xfrm>
          <a:prstGeom prst="roundRect">
            <a:avLst/>
          </a:prstGeom>
          <a:solidFill>
            <a:srgbClr val="FFFADE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7448" y="4142232"/>
            <a:ext cx="2706624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DUST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4069080"/>
            <a:ext cx="2926080" cy="141732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67584" y="4482710"/>
            <a:ext cx="292607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3339"/>
                </a:solidFill>
                <a:latin typeface="Arial"/>
              </a:rPr>
              <a:t>CHEMICALS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What Causes Air Pollution?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71600"/>
            <a:ext cx="3383280" cy="1554480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46304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EF8938"/>
                </a:solidFill>
                <a:latin typeface="Arial"/>
              </a:rPr>
              <a:t>FACTORIES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1956816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smoke and gases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71600"/>
            <a:ext cx="3383280" cy="155448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98848" y="146304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CARS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848" y="1956816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burn fuel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371600"/>
            <a:ext cx="3383280" cy="155448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02167" y="1452890"/>
            <a:ext cx="316382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C74643"/>
                </a:solidFill>
                <a:latin typeface="Arial"/>
              </a:rPr>
              <a:t>BURNING FUELS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02167" y="1956816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coal • oil • gas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4332357"/>
            <a:ext cx="1104595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859AE"/>
                </a:solidFill>
                <a:latin typeface="Arial"/>
              </a:rPr>
              <a:t>Cause → Smoke / harmful gases → Dirty air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Why Is Dirty Air Harmful?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71600"/>
            <a:ext cx="3246120" cy="2201594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86968" y="1463040"/>
            <a:ext cx="3026663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C74643"/>
                </a:solidFill>
                <a:latin typeface="Arial"/>
              </a:rPr>
              <a:t>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3" y="1818868"/>
            <a:ext cx="3410711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asthma </a:t>
            </a:r>
            <a:r>
              <a:rPr sz="3600" b="0" dirty="0" smtClean="0">
                <a:solidFill>
                  <a:srgbClr val="2E3339"/>
                </a:solidFill>
                <a:latin typeface="Arial"/>
              </a:rPr>
              <a:t> </a:t>
            </a:r>
            <a:r>
              <a:rPr sz="3600" b="0" dirty="0">
                <a:solidFill>
                  <a:srgbClr val="2E3339"/>
                </a:solidFill>
                <a:latin typeface="Arial"/>
              </a:rPr>
              <a:t>breathing problems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371600"/>
            <a:ext cx="3246120" cy="2201594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90288" y="1463040"/>
            <a:ext cx="3026663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EF8938"/>
                </a:solidFill>
                <a:latin typeface="Arial"/>
              </a:rPr>
              <a:t>EARTH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0288" y="2181900"/>
            <a:ext cx="3026663" cy="9235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temperature can rise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83879" y="1371600"/>
            <a:ext cx="3246120" cy="2201594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93607" y="1702193"/>
            <a:ext cx="3026663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OZONE LAYER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607" y="2418588"/>
            <a:ext cx="3026663" cy="9235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can be harmed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3484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1A446B"/>
                </a:solidFill>
                <a:latin typeface="Arial"/>
              </a:rPr>
              <a:t>Dirty air can hurt people and the planet.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How Can We Keep the Air Clean?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79"/>
            <a:ext cx="3383280" cy="2458329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9532" y="1345615"/>
            <a:ext cx="3410712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945B"/>
                </a:solidFill>
                <a:latin typeface="Arial"/>
              </a:rPr>
              <a:t>PLANT TREES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487878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Trees absorb harmful gases.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383280" cy="2458328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98848" y="1417320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784C6"/>
                </a:solidFill>
                <a:latin typeface="Arial"/>
              </a:rPr>
              <a:t>WALK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8848" y="2178385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For short distances.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325880"/>
            <a:ext cx="3383280" cy="2458328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47888" y="1572067"/>
            <a:ext cx="316382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EF8938"/>
                </a:solidFill>
                <a:latin typeface="Arial"/>
              </a:rPr>
              <a:t>RIDE A BICYCLE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7888" y="2387992"/>
            <a:ext cx="3163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It does not burn fuel.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206240"/>
            <a:ext cx="99669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dirty="0">
                <a:solidFill>
                  <a:srgbClr val="7859AE"/>
                </a:solidFill>
                <a:latin typeface="Arial"/>
              </a:rPr>
              <a:t>Every small effort helps.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166360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800" b="1" dirty="0">
                <a:solidFill>
                  <a:srgbClr val="2E945B"/>
                </a:solidFill>
                <a:latin typeface="Arial"/>
              </a:rPr>
              <a:t>Together we can make a big difference.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Find the Clues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599"/>
            <a:ext cx="3063240" cy="2525151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8" y="1463040"/>
            <a:ext cx="28437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C74643"/>
                </a:solidFill>
                <a:latin typeface="Arial"/>
              </a:rPr>
              <a:t>CAUSE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464" y="2195262"/>
            <a:ext cx="284378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smoke • burning fuels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23360" y="1920240"/>
            <a:ext cx="731520" cy="320040"/>
          </a:xfrm>
          <a:prstGeom prst="rightArrow">
            <a:avLst/>
          </a:prstGeom>
          <a:solidFill>
            <a:srgbClr val="7859AE"/>
          </a:solidFill>
          <a:ln>
            <a:solidFill>
              <a:srgbClr val="7859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983480" y="1371600"/>
            <a:ext cx="3063240" cy="252515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93208" y="1463040"/>
            <a:ext cx="28437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784C6"/>
                </a:solidFill>
                <a:latin typeface="Arial"/>
              </a:rPr>
              <a:t>EFFECT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3208" y="2492443"/>
            <a:ext cx="284378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dirty air • illness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8275320" y="1920240"/>
            <a:ext cx="731520" cy="320040"/>
          </a:xfrm>
          <a:prstGeom prst="rightArrow">
            <a:avLst/>
          </a:prstGeom>
          <a:solidFill>
            <a:srgbClr val="7859AE"/>
          </a:solidFill>
          <a:ln>
            <a:solidFill>
              <a:srgbClr val="7859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235440" y="1371600"/>
            <a:ext cx="2240280" cy="252515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45167" y="1452890"/>
            <a:ext cx="202082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2E945B"/>
                </a:solidFill>
                <a:latin typeface="Arial"/>
              </a:rPr>
              <a:t>SOLUTION</a:t>
            </a:r>
            <a:endParaRPr sz="3600" b="1" dirty="0">
              <a:solidFill>
                <a:srgbClr val="2E945B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45167" y="2395728"/>
            <a:ext cx="202082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trees • walk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34340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A446B"/>
                </a:solidFill>
                <a:latin typeface="Arial"/>
              </a:rPr>
              <a:t>Can you give one more example?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dirty="0">
                <a:solidFill>
                  <a:srgbClr val="1A446B"/>
                </a:solidFill>
                <a:latin typeface="Arial"/>
              </a:rPr>
              <a:t>1. What is air pollution?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3172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dirty="0">
                <a:solidFill>
                  <a:srgbClr val="1A446B"/>
                </a:solidFill>
                <a:latin typeface="Arial"/>
              </a:rPr>
              <a:t>2. What are fossil fuels?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33756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dirty="0">
                <a:solidFill>
                  <a:srgbClr val="1A446B"/>
                </a:solidFill>
                <a:latin typeface="Arial"/>
              </a:rPr>
              <a:t>3. Name one harmful effect.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34340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 dirty="0">
                <a:solidFill>
                  <a:srgbClr val="1A446B"/>
                </a:solidFill>
                <a:latin typeface="Arial"/>
              </a:rPr>
              <a:t>4. How do trees help us?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5486400"/>
            <a:ext cx="9601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7859AE"/>
                </a:solidFill>
                <a:latin typeface="Arial"/>
              </a:rPr>
              <a:t>Answer in a short sentence.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Pair Work — Activity 2.1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2606040" cy="2201594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8" y="1463040"/>
            <a:ext cx="23865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945B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81903"/>
            <a:ext cx="2386584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Read the question.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11880" y="1371600"/>
            <a:ext cx="2606040" cy="2201594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721608" y="1463040"/>
            <a:ext cx="23865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784C6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21608" y="2350717"/>
            <a:ext cx="2386584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Talk to your partner.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1371600"/>
            <a:ext cx="2606040" cy="2201594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01968" y="1463040"/>
            <a:ext cx="23865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EF8938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1968" y="2280376"/>
            <a:ext cx="2386584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Choose one answer.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72600" y="1371600"/>
            <a:ext cx="2057400" cy="2201594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82328" y="1463040"/>
            <a:ext cx="1837943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7859AE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82328" y="1956816"/>
            <a:ext cx="1837943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Explain why.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29768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A446B"/>
                </a:solidFill>
                <a:latin typeface="Arial"/>
              </a:rPr>
              <a:t>Teacher walks around and helps.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Check Your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0036"/>
            <a:ext cx="1078992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 dirty="0">
                <a:solidFill>
                  <a:srgbClr val="2E945B"/>
                </a:solidFill>
                <a:latin typeface="Arial"/>
              </a:rPr>
              <a:t>1 → B     Air pollution = smoke, dust and chemicals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E945B"/>
                </a:solidFill>
                <a:latin typeface="Arial"/>
              </a:rPr>
              <a:t>2 → A     Fossil fuels = coal, oil and natural gas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E945B"/>
                </a:solidFill>
                <a:latin typeface="Arial"/>
              </a:rPr>
              <a:t>3 → B     Air pollution can cause asthma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977639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E945B"/>
                </a:solidFill>
                <a:latin typeface="Arial"/>
              </a:rPr>
              <a:t>4 → B     Planting trees helps clean the 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892040"/>
            <a:ext cx="107899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E945B"/>
                </a:solidFill>
                <a:latin typeface="Arial"/>
              </a:rPr>
              <a:t>5 → C     Trees absorb harmful gases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Game: Clean Air or Dirty Air?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291840" cy="1888588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92131" y="1451123"/>
            <a:ext cx="329184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945B"/>
                </a:solidFill>
                <a:latin typeface="Arial"/>
              </a:rPr>
              <a:t>Planting trees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255755"/>
            <a:ext cx="3072384" cy="740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CLEAN AIR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417320"/>
            <a:ext cx="3291840" cy="1888588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73764" y="1467833"/>
            <a:ext cx="3554203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C74643"/>
                </a:solidFill>
                <a:latin typeface="Arial"/>
              </a:rPr>
              <a:t>Burning plastic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4568" y="2241687"/>
            <a:ext cx="3072384" cy="740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DIRTY AIR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417320"/>
            <a:ext cx="3291840" cy="1888588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47888" y="1677573"/>
            <a:ext cx="30723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Walking to school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7888" y="2354231"/>
            <a:ext cx="3072384" cy="740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CLEAN AIR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3749039"/>
            <a:ext cx="3291840" cy="1863970"/>
          </a:xfrm>
          <a:prstGeom prst="roundRect">
            <a:avLst/>
          </a:prstGeom>
          <a:solidFill>
            <a:srgbClr val="FFF2E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670048" y="3840479"/>
            <a:ext cx="307238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EF8938"/>
                </a:solidFill>
                <a:latin typeface="Arial"/>
              </a:rPr>
              <a:t>Black smoke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0048" y="4334255"/>
            <a:ext cx="3072384" cy="740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DIRTY AIR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3749039"/>
            <a:ext cx="3291840" cy="186397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55080" y="3632452"/>
            <a:ext cx="318211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2E945B"/>
                </a:solidFill>
                <a:latin typeface="Arial"/>
              </a:rPr>
              <a:t>Riding a bicycle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8" y="4601543"/>
            <a:ext cx="3072384" cy="740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CLEAN AIR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8" grpId="0"/>
      <p:bldP spid="9" grpId="0"/>
      <p:bldP spid="10" grpId="0" animBg="1"/>
      <p:bldP spid="11" grpId="0"/>
      <p:bldP spid="13" grpId="0" animBg="1"/>
      <p:bldP spid="14" grpId="0"/>
      <p:bldP spid="16" grpId="0" animBg="1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Exit Ticket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3337560" cy="1554480"/>
          </a:xfrm>
          <a:prstGeom prst="roundRect">
            <a:avLst/>
          </a:prstGeom>
          <a:solidFill>
            <a:srgbClr val="F8E8F2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8" y="1508760"/>
            <a:ext cx="31181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C74643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02536"/>
            <a:ext cx="311810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E3339"/>
                </a:solidFill>
                <a:latin typeface="Arial"/>
              </a:rPr>
              <a:t>One cause of air pollution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417320"/>
            <a:ext cx="3337560" cy="1554480"/>
          </a:xfrm>
          <a:prstGeom prst="roundRect">
            <a:avLst/>
          </a:prstGeom>
          <a:solidFill>
            <a:srgbClr val="E6F4FF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44568" y="1508760"/>
            <a:ext cx="31181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784C6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4568" y="2002536"/>
            <a:ext cx="311810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One effect of air pollution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417320"/>
            <a:ext cx="3337560" cy="1554480"/>
          </a:xfrm>
          <a:prstGeom prst="roundRect">
            <a:avLst/>
          </a:prstGeom>
          <a:solidFill>
            <a:srgbClr val="E7F8ED"/>
          </a:solidFill>
          <a:ln>
            <a:solidFill>
              <a:srgbClr val="D8DF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47888" y="1508760"/>
            <a:ext cx="311810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2E945B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7888" y="2002536"/>
            <a:ext cx="3118104" cy="877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E3339"/>
                </a:solidFill>
                <a:latin typeface="Arial"/>
              </a:rPr>
              <a:t>One way to keep air clean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434840"/>
            <a:ext cx="10515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7859AE"/>
                </a:solidFill>
                <a:latin typeface="Arial"/>
              </a:rPr>
              <a:t>I can read. I can understand. I can care for the air.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9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8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37160"/>
            <a:ext cx="11731752" cy="868680"/>
          </a:xfrm>
          <a:prstGeom prst="roundRect">
            <a:avLst/>
          </a:prstGeom>
          <a:solidFill>
            <a:srgbClr val="1A446B"/>
          </a:solidFill>
          <a:ln>
            <a:solidFill>
              <a:srgbClr val="1A44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>
                <a:solidFill>
                  <a:srgbClr val="2E945B"/>
                </a:solidFill>
                <a:latin typeface="Arial"/>
              </a:rPr>
              <a:t>Clean air is for everyone.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A446B"/>
                </a:solidFill>
                <a:latin typeface="Arial"/>
              </a:rPr>
              <a:t>Plant trees.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49039"/>
            <a:ext cx="1033272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A446B"/>
                </a:solidFill>
                <a:latin typeface="Arial"/>
              </a:rPr>
              <a:t>Walk or ride a bicycle when you can.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8348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600" b="1">
                <a:solidFill>
                  <a:srgbClr val="7859AE"/>
                </a:solidFill>
                <a:latin typeface="Arial"/>
              </a:rPr>
              <a:t>Every effort helps.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536</Words>
  <Application>Microsoft Office PowerPoint</Application>
  <PresentationFormat>Widescreen</PresentationFormat>
  <Paragraphs>138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Julekha_GPS</dc:creator>
  <cp:keywords/>
  <dc:description>generated using python-pptx</dc:description>
  <cp:lastModifiedBy>Julekha_GPS</cp:lastModifiedBy>
  <cp:revision>20</cp:revision>
  <dcterms:created xsi:type="dcterms:W3CDTF">2013-01-27T09:14:16Z</dcterms:created>
  <dcterms:modified xsi:type="dcterms:W3CDTF">2026-10-09T12:31:42Z</dcterms:modified>
  <cp:category/>
</cp:coreProperties>
</file>