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2"/>
  </p:notesMasterIdLst>
  <p:sldIdLst>
    <p:sldId id="434" r:id="rId2"/>
    <p:sldId id="437" r:id="rId3"/>
    <p:sldId id="494" r:id="rId4"/>
    <p:sldId id="495" r:id="rId5"/>
    <p:sldId id="422" r:id="rId6"/>
    <p:sldId id="496" r:id="rId7"/>
    <p:sldId id="497" r:id="rId8"/>
    <p:sldId id="396" r:id="rId9"/>
    <p:sldId id="498" r:id="rId10"/>
    <p:sldId id="4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9.JP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1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5.wmf"/><Relationship Id="rId10" Type="http://schemas.openxmlformats.org/officeDocument/2006/relationships/image" Target="../media/image13.wmf"/><Relationship Id="rId4" Type="http://schemas.openxmlformats.org/officeDocument/2006/relationships/image" Target="../media/image10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image" Target="../media/image9.JPG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7.wmf"/><Relationship Id="rId17" Type="http://schemas.openxmlformats.org/officeDocument/2006/relationships/image" Target="../media/image2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9.JPG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5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৪র্থ</a:t>
            </a: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৪.২</a:t>
            </a:r>
          </a:p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4800" b="1" dirty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নং৯,১০,১১,</a:t>
            </a:r>
            <a:endParaRPr lang="en-US" sz="48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8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1"/>
            <a:ext cx="12192001" cy="6400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সূত্রাবলী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286753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9160" y="231863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3600293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t="46255" r="-688" b="46350"/>
          <a:stretch/>
        </p:blipFill>
        <p:spPr>
          <a:xfrm>
            <a:off x="336346" y="1114802"/>
            <a:ext cx="11863352" cy="9314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t="54033" r="-826" b="38572"/>
          <a:stretch/>
        </p:blipFill>
        <p:spPr>
          <a:xfrm>
            <a:off x="336346" y="2342847"/>
            <a:ext cx="11863352" cy="9314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" t="62200" r="-413" b="30405"/>
          <a:stretch/>
        </p:blipFill>
        <p:spPr>
          <a:xfrm>
            <a:off x="154476" y="3605484"/>
            <a:ext cx="11863352" cy="931463"/>
          </a:xfrm>
          <a:prstGeom prst="rect">
            <a:avLst/>
          </a:prstGeom>
        </p:spPr>
      </p:pic>
      <p:sp>
        <p:nvSpPr>
          <p:cNvPr id="14" name="Flowchart: Alternate Process 13"/>
          <p:cNvSpPr/>
          <p:nvPr/>
        </p:nvSpPr>
        <p:spPr>
          <a:xfrm>
            <a:off x="1932212" y="93376"/>
            <a:ext cx="8327573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শিখবে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36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297092"/>
              </p:ext>
            </p:extLst>
          </p:nvPr>
        </p:nvGraphicFramePr>
        <p:xfrm>
          <a:off x="3607107" y="3882553"/>
          <a:ext cx="45148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4" name="Equation" r:id="rId3" imgW="1650960" imgH="203040" progId="Equation.3">
                  <p:embed/>
                </p:oleObj>
              </mc:Choice>
              <mc:Fallback>
                <p:oleObj name="Equation" r:id="rId3" imgW="1650960" imgH="203040" progId="Equation.3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7107" y="3882553"/>
                        <a:ext cx="4514850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34086"/>
              </p:ext>
            </p:extLst>
          </p:nvPr>
        </p:nvGraphicFramePr>
        <p:xfrm>
          <a:off x="3541713" y="855663"/>
          <a:ext cx="137001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5" name="Equation" r:id="rId5" imgW="431640" imgH="177480" progId="Equation.3">
                  <p:embed/>
                </p:oleObj>
              </mc:Choice>
              <mc:Fallback>
                <p:oleObj name="Equation" r:id="rId5" imgW="431640" imgH="177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1713" y="855663"/>
                        <a:ext cx="1370012" cy="530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183337"/>
              </p:ext>
            </p:extLst>
          </p:nvPr>
        </p:nvGraphicFramePr>
        <p:xfrm>
          <a:off x="3608615" y="1566863"/>
          <a:ext cx="489743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6" name="Equation" r:id="rId7" imgW="1790640" imgH="203040" progId="Equation.3">
                  <p:embed/>
                </p:oleObj>
              </mc:Choice>
              <mc:Fallback>
                <p:oleObj name="Equation" r:id="rId7" imgW="1790640" imgH="20304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8615" y="1566863"/>
                        <a:ext cx="4897438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0886341"/>
              </p:ext>
            </p:extLst>
          </p:nvPr>
        </p:nvGraphicFramePr>
        <p:xfrm>
          <a:off x="6145213" y="871538"/>
          <a:ext cx="112871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7" name="Equation" r:id="rId9" imgW="355320" imgH="177480" progId="Equation.3">
                  <p:embed/>
                </p:oleObj>
              </mc:Choice>
              <mc:Fallback>
                <p:oleObj name="Equation" r:id="rId9" imgW="355320" imgH="17748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5213" y="871538"/>
                        <a:ext cx="1128712" cy="530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041040" y="943253"/>
            <a:ext cx="866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endParaRPr lang="en-US" sz="24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116234"/>
              </p:ext>
            </p:extLst>
          </p:nvPr>
        </p:nvGraphicFramePr>
        <p:xfrm>
          <a:off x="3689350" y="4656138"/>
          <a:ext cx="5905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8" name="Equation" r:id="rId11" imgW="241200" imgH="177480" progId="Equation.3">
                  <p:embed/>
                </p:oleObj>
              </mc:Choice>
              <mc:Fallback>
                <p:oleObj name="Equation" r:id="rId11" imgW="241200" imgH="17748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4656138"/>
                        <a:ext cx="590550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1442983" y="1599232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b="1" dirty="0" smtClean="0">
                <a:latin typeface="SutonnyMJ" pitchFamily="2" charset="0"/>
              </a:rPr>
              <a:t> </a:t>
            </a:r>
            <a:endParaRPr lang="en-US" sz="3600" b="1" dirty="0">
              <a:latin typeface="SutonnyMJ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650795" y="78112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b="1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b="1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4456173" y="3931764"/>
            <a:ext cx="261256" cy="500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7640244" y="3943907"/>
            <a:ext cx="261256" cy="500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t="46255" r="-688" b="46350"/>
          <a:stretch/>
        </p:blipFill>
        <p:spPr>
          <a:xfrm>
            <a:off x="9771" y="37108"/>
            <a:ext cx="11863352" cy="931463"/>
          </a:xfrm>
          <a:prstGeom prst="rect">
            <a:avLst/>
          </a:prstGeom>
        </p:spPr>
      </p:pic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125135"/>
              </p:ext>
            </p:extLst>
          </p:nvPr>
        </p:nvGraphicFramePr>
        <p:xfrm>
          <a:off x="3596748" y="2303998"/>
          <a:ext cx="757199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19" name="Equation" r:id="rId14" imgW="2628720" imgH="228600" progId="Equation.3">
                  <p:embed/>
                </p:oleObj>
              </mc:Choice>
              <mc:Fallback>
                <p:oleObj name="Equation" r:id="rId14" imgW="2628720" imgH="228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6748" y="2303998"/>
                        <a:ext cx="7571995" cy="714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349330"/>
              </p:ext>
            </p:extLst>
          </p:nvPr>
        </p:nvGraphicFramePr>
        <p:xfrm>
          <a:off x="3604109" y="3033355"/>
          <a:ext cx="71897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20" name="Equation" r:id="rId16" imgW="2628720" imgH="203040" progId="Equation.3">
                  <p:embed/>
                </p:oleObj>
              </mc:Choice>
              <mc:Fallback>
                <p:oleObj name="Equation" r:id="rId16" imgW="2628720" imgH="203040" progId="Equation.3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4109" y="3033355"/>
                        <a:ext cx="7189787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Connector 33"/>
          <p:cNvCxnSpPr/>
          <p:nvPr/>
        </p:nvCxnSpPr>
        <p:spPr>
          <a:xfrm flipH="1">
            <a:off x="5646006" y="3951322"/>
            <a:ext cx="261256" cy="500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698633" y="3888221"/>
            <a:ext cx="261256" cy="500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1915883" y="5430933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79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2" grpId="0"/>
      <p:bldP spid="17" grpId="0"/>
      <p:bldP spid="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105763"/>
              </p:ext>
            </p:extLst>
          </p:nvPr>
        </p:nvGraphicFramePr>
        <p:xfrm>
          <a:off x="4456173" y="3685475"/>
          <a:ext cx="3471863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0" name="Equation" r:id="rId3" imgW="1269720" imgH="203040" progId="Equation.3">
                  <p:embed/>
                </p:oleObj>
              </mc:Choice>
              <mc:Fallback>
                <p:oleObj name="Equation" r:id="rId3" imgW="1269720" imgH="203040" progId="Equation.3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73" y="3685475"/>
                        <a:ext cx="3471863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521202"/>
              </p:ext>
            </p:extLst>
          </p:nvPr>
        </p:nvGraphicFramePr>
        <p:xfrm>
          <a:off x="3662363" y="855663"/>
          <a:ext cx="112871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1" name="Equation" r:id="rId5" imgW="355320" imgH="177480" progId="Equation.3">
                  <p:embed/>
                </p:oleObj>
              </mc:Choice>
              <mc:Fallback>
                <p:oleObj name="Equation" r:id="rId5" imgW="355320" imgH="177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2363" y="855663"/>
                        <a:ext cx="1128712" cy="530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912249"/>
              </p:ext>
            </p:extLst>
          </p:nvPr>
        </p:nvGraphicFramePr>
        <p:xfrm>
          <a:off x="4424363" y="1566863"/>
          <a:ext cx="32654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2" name="Equation" r:id="rId7" imgW="1193760" imgH="203040" progId="Equation.3">
                  <p:embed/>
                </p:oleObj>
              </mc:Choice>
              <mc:Fallback>
                <p:oleObj name="Equation" r:id="rId7" imgW="1193760" imgH="20304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3" y="1566863"/>
                        <a:ext cx="3265487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43455"/>
              </p:ext>
            </p:extLst>
          </p:nvPr>
        </p:nvGraphicFramePr>
        <p:xfrm>
          <a:off x="4456173" y="4554633"/>
          <a:ext cx="9620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3" name="Equation" r:id="rId9" imgW="393480" imgH="177480" progId="Equation.3">
                  <p:embed/>
                </p:oleObj>
              </mc:Choice>
              <mc:Fallback>
                <p:oleObj name="Equation" r:id="rId9" imgW="393480" imgH="17748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73" y="4554633"/>
                        <a:ext cx="962025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2214224" y="1629434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b="1" dirty="0" smtClean="0">
                <a:latin typeface="SutonnyMJ" pitchFamily="2" charset="0"/>
              </a:rPr>
              <a:t> </a:t>
            </a:r>
            <a:endParaRPr lang="en-US" sz="3600" b="1" dirty="0">
              <a:latin typeface="SutonnyMJ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650795" y="78112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b="1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b="1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017483"/>
              </p:ext>
            </p:extLst>
          </p:nvPr>
        </p:nvGraphicFramePr>
        <p:xfrm>
          <a:off x="4456173" y="2286889"/>
          <a:ext cx="4097338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4" name="Equation" r:id="rId11" imgW="1498320" imgH="228600" progId="Equation.3">
                  <p:embed/>
                </p:oleObj>
              </mc:Choice>
              <mc:Fallback>
                <p:oleObj name="Equation" r:id="rId11" imgW="1498320" imgH="228600" progId="Equation.3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73" y="2286889"/>
                        <a:ext cx="4097338" cy="714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136452"/>
              </p:ext>
            </p:extLst>
          </p:nvPr>
        </p:nvGraphicFramePr>
        <p:xfrm>
          <a:off x="4456173" y="3050475"/>
          <a:ext cx="46196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75" name="Equation" r:id="rId13" imgW="1688760" imgH="203040" progId="Equation.3">
                  <p:embed/>
                </p:oleObj>
              </mc:Choice>
              <mc:Fallback>
                <p:oleObj name="Equation" r:id="rId13" imgW="1688760" imgH="203040" progId="Equation.3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73" y="3050475"/>
                        <a:ext cx="4619625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915883" y="5430933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t="54033" r="-826" b="38572"/>
          <a:stretch/>
        </p:blipFill>
        <p:spPr>
          <a:xfrm>
            <a:off x="125658" y="7358"/>
            <a:ext cx="11863352" cy="93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3630181"/>
              </p:ext>
            </p:extLst>
          </p:nvPr>
        </p:nvGraphicFramePr>
        <p:xfrm>
          <a:off x="4318000" y="3686175"/>
          <a:ext cx="3748088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" name="Equation" r:id="rId3" imgW="1371600" imgH="203040" progId="Equation.3">
                  <p:embed/>
                </p:oleObj>
              </mc:Choice>
              <mc:Fallback>
                <p:oleObj name="Equation" r:id="rId3" imgW="1371600" imgH="203040" progId="Equation.3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3686175"/>
                        <a:ext cx="3748088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218732"/>
              </p:ext>
            </p:extLst>
          </p:nvPr>
        </p:nvGraphicFramePr>
        <p:xfrm>
          <a:off x="3683000" y="855663"/>
          <a:ext cx="108743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6" name="Equation" r:id="rId5" imgW="342720" imgH="177480" progId="Equation.3">
                  <p:embed/>
                </p:oleObj>
              </mc:Choice>
              <mc:Fallback>
                <p:oleObj name="Equation" r:id="rId5" imgW="342720" imgH="177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0" y="855663"/>
                        <a:ext cx="1087438" cy="5302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449107"/>
              </p:ext>
            </p:extLst>
          </p:nvPr>
        </p:nvGraphicFramePr>
        <p:xfrm>
          <a:off x="4164013" y="1566863"/>
          <a:ext cx="37861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7" name="Equation" r:id="rId7" imgW="1384200" imgH="203040" progId="Equation.3">
                  <p:embed/>
                </p:oleObj>
              </mc:Choice>
              <mc:Fallback>
                <p:oleObj name="Equation" r:id="rId7" imgW="1384200" imgH="20304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1566863"/>
                        <a:ext cx="3786187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880523"/>
              </p:ext>
            </p:extLst>
          </p:nvPr>
        </p:nvGraphicFramePr>
        <p:xfrm>
          <a:off x="4284663" y="4321175"/>
          <a:ext cx="2028825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8" name="Equation" r:id="rId9" imgW="749160" imgH="177480" progId="Equation.3">
                  <p:embed/>
                </p:oleObj>
              </mc:Choice>
              <mc:Fallback>
                <p:oleObj name="Equation" r:id="rId9" imgW="749160" imgH="17748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4321175"/>
                        <a:ext cx="2028825" cy="5349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1442983" y="1599232"/>
            <a:ext cx="276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b="1" dirty="0" smtClean="0">
                <a:latin typeface="SutonnyMJ" pitchFamily="2" charset="0"/>
              </a:rPr>
              <a:t> </a:t>
            </a:r>
            <a:endParaRPr lang="en-US" sz="3600" b="1" dirty="0">
              <a:latin typeface="SutonnyMJ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650795" y="78112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b="1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b="1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683989"/>
              </p:ext>
            </p:extLst>
          </p:nvPr>
        </p:nvGraphicFramePr>
        <p:xfrm>
          <a:off x="4230688" y="2287588"/>
          <a:ext cx="45497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9" name="Equation" r:id="rId11" imgW="1663560" imgH="228600" progId="Equation.3">
                  <p:embed/>
                </p:oleObj>
              </mc:Choice>
              <mc:Fallback>
                <p:oleObj name="Equation" r:id="rId11" imgW="1663560" imgH="228600" progId="Equation.3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0688" y="2287588"/>
                        <a:ext cx="4549775" cy="7143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144292"/>
              </p:ext>
            </p:extLst>
          </p:nvPr>
        </p:nvGraphicFramePr>
        <p:xfrm>
          <a:off x="4265613" y="3051175"/>
          <a:ext cx="5002212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0" name="Equation" r:id="rId13" imgW="1828800" imgH="203040" progId="Equation.3">
                  <p:embed/>
                </p:oleObj>
              </mc:Choice>
              <mc:Fallback>
                <p:oleObj name="Equation" r:id="rId13" imgW="1828800" imgH="203040" progId="Equation.3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5613" y="3051175"/>
                        <a:ext cx="5002212" cy="635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/>
          <p:cNvSpPr txBox="1">
            <a:spLocks/>
          </p:cNvSpPr>
          <p:nvPr/>
        </p:nvSpPr>
        <p:spPr>
          <a:xfrm>
            <a:off x="1915883" y="5430933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" t="62200" r="-413" b="30405"/>
          <a:stretch/>
        </p:blipFill>
        <p:spPr>
          <a:xfrm>
            <a:off x="328648" y="31207"/>
            <a:ext cx="11863352" cy="931463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169188"/>
              </p:ext>
            </p:extLst>
          </p:nvPr>
        </p:nvGraphicFramePr>
        <p:xfrm>
          <a:off x="4280574" y="4841875"/>
          <a:ext cx="5842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1" name="Equation" r:id="rId16" imgW="215640" imgH="164880" progId="Equation.3">
                  <p:embed/>
                </p:oleObj>
              </mc:Choice>
              <mc:Fallback>
                <p:oleObj name="Equation" r:id="rId16" imgW="215640" imgH="16488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0574" y="4841875"/>
                        <a:ext cx="584200" cy="4968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13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16" grpId="0"/>
      <p:bldP spid="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3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3" name="Oval 12"/>
          <p:cNvSpPr/>
          <p:nvPr/>
        </p:nvSpPr>
        <p:spPr>
          <a:xfrm>
            <a:off x="89160" y="231863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3600293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69459" r="-551" b="23146"/>
          <a:stretch/>
        </p:blipFill>
        <p:spPr>
          <a:xfrm>
            <a:off x="89160" y="1066912"/>
            <a:ext cx="11863352" cy="9314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" t="77306" r="-275" b="10768"/>
          <a:stretch/>
        </p:blipFill>
        <p:spPr>
          <a:xfrm>
            <a:off x="0" y="2098065"/>
            <a:ext cx="11863352" cy="15022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" t="89448" r="-551" b="849"/>
          <a:stretch/>
        </p:blipFill>
        <p:spPr>
          <a:xfrm>
            <a:off x="140869" y="3486408"/>
            <a:ext cx="11863352" cy="1222247"/>
          </a:xfrm>
          <a:prstGeom prst="rect">
            <a:avLst/>
          </a:prstGeom>
        </p:spPr>
      </p:pic>
      <p:sp>
        <p:nvSpPr>
          <p:cNvPr id="14" name="Rounded Rectangle 13">
            <a:hlinkClick r:id="rId3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8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7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</TotalTime>
  <Words>117</Words>
  <Application>Microsoft Office PowerPoint</Application>
  <PresentationFormat>Widescreen</PresentationFormat>
  <Paragraphs>35</Paragraphs>
  <Slides>10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SutonnyMJ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318</cp:revision>
  <dcterms:created xsi:type="dcterms:W3CDTF">2025-12-03T03:54:44Z</dcterms:created>
  <dcterms:modified xsi:type="dcterms:W3CDTF">2026-10-09T07:56:39Z</dcterms:modified>
</cp:coreProperties>
</file>