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2"/>
  </p:notesMasterIdLst>
  <p:sldIdLst>
    <p:sldId id="432" r:id="rId2"/>
    <p:sldId id="410" r:id="rId3"/>
    <p:sldId id="490" r:id="rId4"/>
    <p:sldId id="489" r:id="rId5"/>
    <p:sldId id="491" r:id="rId6"/>
    <p:sldId id="492" r:id="rId7"/>
    <p:sldId id="493" r:id="rId8"/>
    <p:sldId id="452" r:id="rId9"/>
    <p:sldId id="450" r:id="rId10"/>
    <p:sldId id="43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3119766" y="218429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72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৪র্থ</a:t>
            </a:r>
          </a:p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৪.২</a:t>
            </a:r>
          </a:p>
          <a:p>
            <a:pPr algn="ctr"/>
            <a:r>
              <a:rPr lang="en-US" sz="54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5400" b="1" dirty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নং৪,৭,৮,</a:t>
            </a:r>
            <a:endParaRPr lang="en-US" sz="54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1"/>
            <a:ext cx="12192001" cy="640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সূত্রাবলী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134" y="359781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134" y="4629442"/>
            <a:ext cx="11348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</p:spTree>
    <p:extLst>
      <p:ext uri="{BB962C8B-B14F-4D97-AF65-F5344CB8AC3E}">
        <p14:creationId xmlns:p14="http://schemas.microsoft.com/office/powerpoint/2010/main" val="148482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40869" y="260756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54476" y="4009190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" t="7365" r="-138" b="85240"/>
          <a:stretch/>
        </p:blipFill>
        <p:spPr>
          <a:xfrm>
            <a:off x="305193" y="1164801"/>
            <a:ext cx="11863352" cy="9314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" t="30181" r="-1101" b="62424"/>
          <a:stretch/>
        </p:blipFill>
        <p:spPr>
          <a:xfrm>
            <a:off x="305193" y="2602487"/>
            <a:ext cx="11863352" cy="9314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" t="38218" r="-1101" b="54387"/>
          <a:stretch/>
        </p:blipFill>
        <p:spPr>
          <a:xfrm>
            <a:off x="305193" y="4009190"/>
            <a:ext cx="11863352" cy="931463"/>
          </a:xfrm>
          <a:prstGeom prst="rect">
            <a:avLst/>
          </a:prstGeom>
        </p:spPr>
      </p:pic>
      <p:sp>
        <p:nvSpPr>
          <p:cNvPr id="10" name="Flowchart: Alternate Process 9"/>
          <p:cNvSpPr/>
          <p:nvPr/>
        </p:nvSpPr>
        <p:spPr>
          <a:xfrm>
            <a:off x="1932212" y="93376"/>
            <a:ext cx="8327573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শিখবে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22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661" y="115889"/>
            <a:ext cx="11973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ZW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ZW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+ 6xy = 8 </a:t>
            </a:r>
            <a:endParaRPr lang="en-ZW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25" y="795505"/>
            <a:ext cx="2217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3899" y="3295497"/>
            <a:ext cx="43845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3xy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6xy 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3899" y="3834715"/>
            <a:ext cx="3676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=(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6xy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+ 6xy 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3899" y="4301201"/>
            <a:ext cx="8931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=8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3899" y="2646961"/>
            <a:ext cx="5472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y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3xy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(x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y)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6xy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54355" y="214570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L. H. S =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y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+ 6xy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25" y="1466085"/>
            <a:ext cx="5363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ZW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y = 2 </a:t>
            </a:r>
            <a:endParaRPr lang="en-ZW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04925" y="5020264"/>
            <a:ext cx="2007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Showed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53899" y="4753164"/>
            <a:ext cx="2217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R. H. S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331316" y="5460297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37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3" grpId="0"/>
      <p:bldP spid="9" grpId="0"/>
      <p:bldP spid="11" grpId="0"/>
      <p:bldP spid="12" grpId="0"/>
      <p:bldP spid="13" grpId="0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661" y="115889"/>
            <a:ext cx="11973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-2y = 3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ZW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8y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-18xy </a:t>
            </a:r>
            <a:r>
              <a:rPr lang="en-ZW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মান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নির্ণয়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করো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endParaRPr lang="en-ZW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25" y="795505"/>
            <a:ext cx="2217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3899" y="4226606"/>
            <a:ext cx="41506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+ 6xy.3 - 18xy 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3899" y="4840050"/>
            <a:ext cx="38843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=27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18xy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18xy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3899" y="2942680"/>
            <a:ext cx="39292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- 18xy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2296" y="23148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- 8y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-18xy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25" y="1466085"/>
            <a:ext cx="5363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ZW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-2y = 3</a:t>
            </a:r>
            <a:endParaRPr lang="en-ZW" sz="36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53899" y="5357323"/>
            <a:ext cx="2217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27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690480" y="5593585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53898" y="3579817"/>
            <a:ext cx="61718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x-2y)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+ 3.x.2y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(x-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y) - 18xy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2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3" grpId="0"/>
      <p:bldP spid="9" grpId="0"/>
      <p:bldP spid="11" grpId="0"/>
      <p:bldP spid="13" grpId="0"/>
      <p:bldP spid="14" grpId="0"/>
      <p:bldP spid="14" grpId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661" y="115889"/>
            <a:ext cx="11973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 = 5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ZW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ZW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প্রমান</a:t>
            </a:r>
            <a:r>
              <a:rPr lang="en-ZW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ZW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ZW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ZW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64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-27 – 180x = 125 </a:t>
            </a:r>
            <a:endParaRPr lang="en-ZW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25" y="795505"/>
            <a:ext cx="2217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3899" y="3915985"/>
            <a:ext cx="4483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+ 36x.(5) - 180x 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3899" y="4455203"/>
            <a:ext cx="39196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=125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+ 180x -180x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3899" y="4921689"/>
            <a:ext cx="14253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=125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3899" y="3359871"/>
            <a:ext cx="66447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=(4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- 3)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3.4x.3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(4x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- 3) -180x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54355" y="214570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L. H. S = </a:t>
            </a:r>
            <a:r>
              <a:rPr lang="en-ZW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64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ZW" sz="3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-27 – 180x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25" y="1466085"/>
            <a:ext cx="5363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ZW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 </a:t>
            </a:r>
            <a:r>
              <a:rPr lang="en-Z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endParaRPr lang="en-ZW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04925" y="5640752"/>
            <a:ext cx="2007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Proved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53899" y="5373652"/>
            <a:ext cx="2217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R. H. S</a:t>
            </a:r>
            <a:endParaRPr lang="en-ZW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690480" y="5590567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7565" y="2783592"/>
            <a:ext cx="37689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=(4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ZW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-180x</a:t>
            </a:r>
            <a:endParaRPr lang="en-ZW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5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3" grpId="0"/>
      <p:bldP spid="9" grpId="0"/>
      <p:bldP spid="11" grpId="0"/>
      <p:bldP spid="12" grpId="0"/>
      <p:bldP spid="13" grpId="0"/>
      <p:bldP spid="14" grpId="0"/>
      <p:bldP spid="14" grpId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54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3" name="Oval 12"/>
          <p:cNvSpPr/>
          <p:nvPr/>
        </p:nvSpPr>
        <p:spPr>
          <a:xfrm>
            <a:off x="89160" y="231863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4476" y="3600293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t="46255" r="-688" b="46350"/>
          <a:stretch/>
        </p:blipFill>
        <p:spPr>
          <a:xfrm>
            <a:off x="336346" y="1114802"/>
            <a:ext cx="11863352" cy="9314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t="54033" r="-826" b="38572"/>
          <a:stretch/>
        </p:blipFill>
        <p:spPr>
          <a:xfrm>
            <a:off x="336346" y="2342847"/>
            <a:ext cx="11863352" cy="9314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" t="62200" r="-413" b="30405"/>
          <a:stretch/>
        </p:blipFill>
        <p:spPr>
          <a:xfrm>
            <a:off x="154476" y="3605484"/>
            <a:ext cx="11863352" cy="931463"/>
          </a:xfrm>
          <a:prstGeom prst="rect">
            <a:avLst/>
          </a:prstGeom>
        </p:spPr>
      </p:pic>
      <p:sp>
        <p:nvSpPr>
          <p:cNvPr id="14" name="Rounded Rectangle 13">
            <a:hlinkClick r:id="rId3"/>
          </p:cNvPr>
          <p:cNvSpPr/>
          <p:nvPr/>
        </p:nvSpPr>
        <p:spPr>
          <a:xfrm>
            <a:off x="1846275" y="450236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12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0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2576</TotalTime>
  <Words>336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315</cp:revision>
  <dcterms:created xsi:type="dcterms:W3CDTF">2025-12-03T03:54:44Z</dcterms:created>
  <dcterms:modified xsi:type="dcterms:W3CDTF">2026-10-09T07:55:48Z</dcterms:modified>
</cp:coreProperties>
</file>