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</p:sldMasterIdLst>
  <p:notesMasterIdLst>
    <p:notesMasterId r:id="rId12"/>
  </p:notesMasterIdLst>
  <p:sldIdLst>
    <p:sldId id="436" r:id="rId2"/>
    <p:sldId id="412" r:id="rId3"/>
    <p:sldId id="459" r:id="rId4"/>
    <p:sldId id="486" r:id="rId5"/>
    <p:sldId id="487" r:id="rId6"/>
    <p:sldId id="413" r:id="rId7"/>
    <p:sldId id="488" r:id="rId8"/>
    <p:sldId id="453" r:id="rId9"/>
    <p:sldId id="449" r:id="rId10"/>
    <p:sldId id="43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F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Relationship Id="rId9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7AC642-8DB7-4019-9B44-3F0122D518B8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95179-D49E-4105-944B-3A797CB75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74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3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7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0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2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7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1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3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1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1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35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119921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55820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-262630" y="2815622"/>
            <a:ext cx="1253267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6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3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4.wmf"/><Relationship Id="rId17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9.JPG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21.wmf"/><Relationship Id="rId18" Type="http://schemas.openxmlformats.org/officeDocument/2006/relationships/oleObject" Target="../embeddings/oleObject15.bin"/><Relationship Id="rId3" Type="http://schemas.openxmlformats.org/officeDocument/2006/relationships/image" Target="../media/image9.JPG"/><Relationship Id="rId21" Type="http://schemas.openxmlformats.org/officeDocument/2006/relationships/image" Target="../media/image25.wmf"/><Relationship Id="rId7" Type="http://schemas.openxmlformats.org/officeDocument/2006/relationships/image" Target="../media/image18.wmf"/><Relationship Id="rId12" Type="http://schemas.openxmlformats.org/officeDocument/2006/relationships/oleObject" Target="../embeddings/oleObject12.bin"/><Relationship Id="rId17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4.bin"/><Relationship Id="rId20" Type="http://schemas.openxmlformats.org/officeDocument/2006/relationships/oleObject" Target="../embeddings/oleObject16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20.wmf"/><Relationship Id="rId5" Type="http://schemas.openxmlformats.org/officeDocument/2006/relationships/image" Target="../media/image17.wmf"/><Relationship Id="rId15" Type="http://schemas.openxmlformats.org/officeDocument/2006/relationships/image" Target="../media/image22.wmf"/><Relationship Id="rId10" Type="http://schemas.openxmlformats.org/officeDocument/2006/relationships/oleObject" Target="../embeddings/oleObject11.bin"/><Relationship Id="rId19" Type="http://schemas.openxmlformats.org/officeDocument/2006/relationships/image" Target="../media/image24.w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19.wmf"/><Relationship Id="rId14" Type="http://schemas.openxmlformats.org/officeDocument/2006/relationships/oleObject" Target="../embeddings/oleObject1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22.bin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30.wmf"/><Relationship Id="rId17" Type="http://schemas.openxmlformats.org/officeDocument/2006/relationships/image" Target="../media/image3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3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5" Type="http://schemas.openxmlformats.org/officeDocument/2006/relationships/image" Target="../media/image9.JPG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3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@Bdmamunsir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6353" r="16569" b="7007"/>
          <a:stretch/>
        </p:blipFill>
        <p:spPr>
          <a:xfrm>
            <a:off x="9329" y="-40572"/>
            <a:ext cx="12117355" cy="63433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42445" y="2079935"/>
            <a:ext cx="64303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90299">
            <a:off x="745238" y="403655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07254">
            <a:off x="729351" y="712468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91091">
            <a:off x="9298134" y="4036497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26771">
            <a:off x="9313679" y="71276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4283492"/>
            <a:ext cx="2266950" cy="20193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3778667"/>
            <a:ext cx="28575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45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" y="828832"/>
            <a:ext cx="12153361" cy="6010118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6" name="Right Arrow 15"/>
          <p:cNvSpPr/>
          <p:nvPr/>
        </p:nvSpPr>
        <p:spPr>
          <a:xfrm>
            <a:off x="74813" y="5458331"/>
            <a:ext cx="4644144" cy="1009935"/>
          </a:xfrm>
          <a:prstGeom prst="rightArrow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Class Eight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gular Pentagon 17"/>
          <p:cNvSpPr/>
          <p:nvPr/>
        </p:nvSpPr>
        <p:spPr>
          <a:xfrm>
            <a:off x="2809523" y="2079584"/>
            <a:ext cx="8555163" cy="4223246"/>
          </a:xfrm>
          <a:prstGeom prst="pentagon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7200" b="1" dirty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৪র্থ</a:t>
            </a:r>
          </a:p>
          <a:p>
            <a:pPr algn="ctr"/>
            <a:r>
              <a:rPr lang="en-US" sz="60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অনুশীলনী</a:t>
            </a:r>
            <a:r>
              <a:rPr lang="en-US" sz="60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৪.২</a:t>
            </a:r>
          </a:p>
          <a:p>
            <a:pPr algn="ctr"/>
            <a:r>
              <a:rPr lang="en-US" sz="48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অংক</a:t>
            </a:r>
            <a:r>
              <a:rPr lang="en-US" sz="4800" b="1" dirty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নং৩,৫,৬,</a:t>
            </a:r>
            <a:endParaRPr lang="en-US" sz="4800" b="1" dirty="0">
              <a:solidFill>
                <a:srgbClr val="FF0000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40431"/>
              <a:gd name="adj2" fmla="val 7026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" r="2986" b="3250"/>
          <a:stretch/>
        </p:blipFill>
        <p:spPr>
          <a:xfrm>
            <a:off x="244928" y="1233461"/>
            <a:ext cx="3020785" cy="3389988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38638" y="4663415"/>
            <a:ext cx="3325048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05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3" t="11818" r="19162" b="11318"/>
          <a:stretch/>
        </p:blipFill>
        <p:spPr>
          <a:xfrm>
            <a:off x="-1" y="1"/>
            <a:ext cx="12192001" cy="6400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8456" y="1960778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bn-IN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....................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8456" y="2702670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ঘন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সম্পর্কিত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সূত্রাবলী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4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134" y="3597813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4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1134" y="4629442"/>
            <a:ext cx="11348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প্রয়োগে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বীজগণিতীয়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রাশির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6531" y="929149"/>
            <a:ext cx="8498936" cy="707886"/>
          </a:xfrm>
          <a:prstGeom prst="rect">
            <a:avLst/>
          </a:prstGeom>
          <a:solidFill>
            <a:srgbClr val="FFFF00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আজকের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ক্লাসটি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কেন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শিখব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Noto Sans Bengali"/>
              </a:rPr>
              <a:t>? </a:t>
            </a:r>
            <a:endParaRPr sz="4000" b="1" dirty="0">
              <a:solidFill>
                <a:srgbClr val="FF0000"/>
              </a:solidFill>
              <a:latin typeface="Noto Sans Bengali"/>
            </a:endParaRPr>
          </a:p>
        </p:txBody>
      </p:sp>
    </p:spTree>
    <p:extLst>
      <p:ext uri="{BB962C8B-B14F-4D97-AF65-F5344CB8AC3E}">
        <p14:creationId xmlns:p14="http://schemas.microsoft.com/office/powerpoint/2010/main" val="102057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05"/>
          <a:stretch/>
        </p:blipFill>
        <p:spPr>
          <a:xfrm>
            <a:off x="268779" y="1121155"/>
            <a:ext cx="11863352" cy="9314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" t="14091" r="-247" b="78514"/>
          <a:stretch/>
        </p:blipFill>
        <p:spPr>
          <a:xfrm>
            <a:off x="268776" y="2535334"/>
            <a:ext cx="11863352" cy="931463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89856" y="1114801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19789" y="2552237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54476" y="4033255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43" b="70462"/>
          <a:stretch/>
        </p:blipFill>
        <p:spPr>
          <a:xfrm>
            <a:off x="252449" y="4041114"/>
            <a:ext cx="11863352" cy="931463"/>
          </a:xfrm>
          <a:prstGeom prst="rect">
            <a:avLst/>
          </a:prstGeom>
        </p:spPr>
      </p:pic>
      <p:sp>
        <p:nvSpPr>
          <p:cNvPr id="12" name="Flowchart: Alternate Process 11"/>
          <p:cNvSpPr/>
          <p:nvPr/>
        </p:nvSpPr>
        <p:spPr>
          <a:xfrm>
            <a:off x="1932212" y="93376"/>
            <a:ext cx="8327573" cy="804349"/>
          </a:xfrm>
          <a:prstGeom prst="flowChartAlternateProcess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আজকের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ভিডিওতে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যা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শিখবে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10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5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5883857"/>
              </p:ext>
            </p:extLst>
          </p:nvPr>
        </p:nvGraphicFramePr>
        <p:xfrm>
          <a:off x="3349625" y="1084263"/>
          <a:ext cx="1898650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7" name="Equation" r:id="rId3" imgW="558720" imgH="177480" progId="Equation.3">
                  <p:embed/>
                </p:oleObj>
              </mc:Choice>
              <mc:Fallback>
                <p:oleObj name="Equation" r:id="rId3" imgW="558720" imgH="17748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25" y="1084263"/>
                        <a:ext cx="1898650" cy="5667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8007242"/>
              </p:ext>
            </p:extLst>
          </p:nvPr>
        </p:nvGraphicFramePr>
        <p:xfrm>
          <a:off x="4683125" y="2449514"/>
          <a:ext cx="4084637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8" name="Equation" r:id="rId5" imgW="1409400" imgH="241200" progId="Equation.3">
                  <p:embed/>
                </p:oleObj>
              </mc:Choice>
              <mc:Fallback>
                <p:oleObj name="Equation" r:id="rId5" imgW="1409400" imgH="241200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25" y="2449514"/>
                        <a:ext cx="4084637" cy="7985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450313"/>
              </p:ext>
            </p:extLst>
          </p:nvPr>
        </p:nvGraphicFramePr>
        <p:xfrm>
          <a:off x="4683125" y="3107196"/>
          <a:ext cx="2917825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9" name="Equation" r:id="rId7" imgW="1041120" imgH="228600" progId="Equation.3">
                  <p:embed/>
                </p:oleObj>
              </mc:Choice>
              <mc:Fallback>
                <p:oleObj name="Equation" r:id="rId7" imgW="1041120" imgH="228600" progId="Equation.3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25" y="3107196"/>
                        <a:ext cx="2917825" cy="7080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5806934"/>
              </p:ext>
            </p:extLst>
          </p:nvPr>
        </p:nvGraphicFramePr>
        <p:xfrm>
          <a:off x="6913563" y="1100138"/>
          <a:ext cx="1639887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0" name="Equation" r:id="rId9" imgW="482400" imgH="177480" progId="Equation.3">
                  <p:embed/>
                </p:oleObj>
              </mc:Choice>
              <mc:Fallback>
                <p:oleObj name="Equation" r:id="rId9" imgW="482400" imgH="177480" progId="Equation.3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3563" y="1100138"/>
                        <a:ext cx="1639887" cy="5667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5697874" y="1156642"/>
            <a:ext cx="766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SutonnyMJ" pitchFamily="2" charset="0"/>
              </a:rPr>
              <a:t>এবং</a:t>
            </a:r>
            <a:endParaRPr lang="en-US" sz="2400" dirty="0">
              <a:latin typeface="SutonnyMJ" pitchFamily="2" charset="0"/>
            </a:endParaRP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5945608"/>
              </p:ext>
            </p:extLst>
          </p:nvPr>
        </p:nvGraphicFramePr>
        <p:xfrm>
          <a:off x="4683125" y="3772811"/>
          <a:ext cx="210185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1" name="Equation" r:id="rId11" imgW="749160" imgH="177480" progId="Equation.3">
                  <p:embed/>
                </p:oleObj>
              </mc:Choice>
              <mc:Fallback>
                <p:oleObj name="Equation" r:id="rId11" imgW="749160" imgH="177480" progId="Equation.3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25" y="3772811"/>
                        <a:ext cx="2101850" cy="5524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8722809"/>
              </p:ext>
            </p:extLst>
          </p:nvPr>
        </p:nvGraphicFramePr>
        <p:xfrm>
          <a:off x="4630738" y="4375609"/>
          <a:ext cx="106997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2" name="Equation" r:id="rId13" imgW="380880" imgH="177480" progId="Equation.3">
                  <p:embed/>
                </p:oleObj>
              </mc:Choice>
              <mc:Fallback>
                <p:oleObj name="Equation" r:id="rId13" imgW="380880" imgH="177480" progId="Equation.3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0738" y="4375609"/>
                        <a:ext cx="1069975" cy="5524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2550809" y="1997862"/>
            <a:ext cx="2765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প্রদত্ত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</a:t>
            </a:r>
            <a:r>
              <a:rPr lang="en-US" sz="3600" dirty="0" smtClean="0">
                <a:latin typeface="SutonnyMJ" pitchFamily="2" charset="0"/>
              </a:rPr>
              <a:t> </a:t>
            </a:r>
            <a:endParaRPr lang="en-US" sz="3600" dirty="0">
              <a:latin typeface="SutonnyMJ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514555" y="882889"/>
            <a:ext cx="2945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দেওয়া</a:t>
            </a:r>
            <a:r>
              <a:rPr lang="en-US" sz="3600" dirty="0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আছে</a:t>
            </a:r>
            <a:endParaRPr lang="en-US" sz="3600" dirty="0">
              <a:latin typeface="NikoshBAN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1219200" y="4860759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05"/>
          <a:stretch/>
        </p:blipFill>
        <p:spPr>
          <a:xfrm>
            <a:off x="268779" y="-11907"/>
            <a:ext cx="11863352" cy="931463"/>
          </a:xfrm>
          <a:prstGeom prst="rect">
            <a:avLst/>
          </a:prstGeom>
        </p:spPr>
      </p:pic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9031298"/>
              </p:ext>
            </p:extLst>
          </p:nvPr>
        </p:nvGraphicFramePr>
        <p:xfrm>
          <a:off x="4630738" y="1907499"/>
          <a:ext cx="1730375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3" name="Equation" r:id="rId16" imgW="596880" imgH="203040" progId="Equation.3">
                  <p:embed/>
                </p:oleObj>
              </mc:Choice>
              <mc:Fallback>
                <p:oleObj name="Equation" r:id="rId16" imgW="596880" imgH="203040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0738" y="1907499"/>
                        <a:ext cx="1730375" cy="67151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104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3" grpId="0"/>
      <p:bldP spid="24" grpId="0"/>
      <p:bldP spid="25" grpId="0"/>
      <p:bldP spid="2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1331913" y="5523577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" t="14091" r="-247" b="78514"/>
          <a:stretch/>
        </p:blipFill>
        <p:spPr>
          <a:xfrm>
            <a:off x="195943" y="-61741"/>
            <a:ext cx="11863352" cy="931463"/>
          </a:xfrm>
          <a:prstGeom prst="rect">
            <a:avLst/>
          </a:prstGeom>
        </p:spPr>
      </p:pic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012817"/>
              </p:ext>
            </p:extLst>
          </p:nvPr>
        </p:nvGraphicFramePr>
        <p:xfrm>
          <a:off x="3129874" y="1044575"/>
          <a:ext cx="263207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7" name="Equation" r:id="rId4" imgW="774360" imgH="203040" progId="Equation.3">
                  <p:embed/>
                </p:oleObj>
              </mc:Choice>
              <mc:Fallback>
                <p:oleObj name="Equation" r:id="rId4" imgW="774360" imgH="20304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9874" y="1044575"/>
                        <a:ext cx="2632075" cy="6477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8377842"/>
              </p:ext>
            </p:extLst>
          </p:nvPr>
        </p:nvGraphicFramePr>
        <p:xfrm>
          <a:off x="3048460" y="2438894"/>
          <a:ext cx="2632075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8" name="Equation" r:id="rId6" imgW="939600" imgH="228600" progId="Equation.3">
                  <p:embed/>
                </p:oleObj>
              </mc:Choice>
              <mc:Fallback>
                <p:oleObj name="Equation" r:id="rId6" imgW="939600" imgH="228600" progId="Equation.3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460" y="2438894"/>
                        <a:ext cx="2632075" cy="7080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0497290"/>
              </p:ext>
            </p:extLst>
          </p:nvPr>
        </p:nvGraphicFramePr>
        <p:xfrm>
          <a:off x="7021513" y="1060450"/>
          <a:ext cx="142398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9" name="Equation" r:id="rId8" imgW="419040" imgH="203040" progId="Equation.3">
                  <p:embed/>
                </p:oleObj>
              </mc:Choice>
              <mc:Fallback>
                <p:oleObj name="Equation" r:id="rId8" imgW="419040" imgH="203040" progId="Equation.3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1513" y="1060450"/>
                        <a:ext cx="1423987" cy="6477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5697874" y="1156642"/>
            <a:ext cx="766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SutonnyMJ" pitchFamily="2" charset="0"/>
              </a:rPr>
              <a:t>এবং</a:t>
            </a:r>
            <a:endParaRPr lang="en-US" sz="2400" dirty="0">
              <a:latin typeface="SutonnyMJ" pitchFamily="2" charset="0"/>
            </a:endParaRPr>
          </a:p>
        </p:txBody>
      </p:sp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9619228"/>
              </p:ext>
            </p:extLst>
          </p:nvPr>
        </p:nvGraphicFramePr>
        <p:xfrm>
          <a:off x="2968625" y="4984269"/>
          <a:ext cx="249237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0" name="Equation" r:id="rId10" imgW="888840" imgH="177480" progId="Equation.3">
                  <p:embed/>
                </p:oleObj>
              </mc:Choice>
              <mc:Fallback>
                <p:oleObj name="Equation" r:id="rId10" imgW="888840" imgH="177480" progId="Equation.3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8625" y="4984269"/>
                        <a:ext cx="2492375" cy="5524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2412131"/>
              </p:ext>
            </p:extLst>
          </p:nvPr>
        </p:nvGraphicFramePr>
        <p:xfrm>
          <a:off x="2965450" y="5535132"/>
          <a:ext cx="110490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1" name="Equation" r:id="rId12" imgW="393480" imgH="177480" progId="Equation.3">
                  <p:embed/>
                </p:oleObj>
              </mc:Choice>
              <mc:Fallback>
                <p:oleObj name="Equation" r:id="rId12" imgW="393480" imgH="177480" progId="Equation.3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5450" y="5535132"/>
                        <a:ext cx="1104900" cy="5524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956731" y="1837898"/>
            <a:ext cx="2765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প্রদত্ত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</a:t>
            </a:r>
            <a:r>
              <a:rPr lang="en-US" sz="3600" dirty="0" smtClean="0">
                <a:latin typeface="SutonnyMJ" pitchFamily="2" charset="0"/>
              </a:rPr>
              <a:t> </a:t>
            </a:r>
            <a:endParaRPr lang="en-US" sz="3600" dirty="0">
              <a:latin typeface="SutonnyMJ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514555" y="882889"/>
            <a:ext cx="2945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দেওয়া</a:t>
            </a:r>
            <a:r>
              <a:rPr lang="en-US" sz="3600" dirty="0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আছে</a:t>
            </a:r>
            <a:endParaRPr lang="en-US" sz="3600" dirty="0">
              <a:latin typeface="NikoshBAN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8391938"/>
              </p:ext>
            </p:extLst>
          </p:nvPr>
        </p:nvGraphicFramePr>
        <p:xfrm>
          <a:off x="3517900" y="1787525"/>
          <a:ext cx="2328863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2" name="Equation" r:id="rId14" imgW="685800" imgH="228600" progId="Equation.3">
                  <p:embed/>
                </p:oleObj>
              </mc:Choice>
              <mc:Fallback>
                <p:oleObj name="Equation" r:id="rId14" imgW="685800" imgH="228600" progId="Equation.3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7900" y="1787525"/>
                        <a:ext cx="2328863" cy="7286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4347305"/>
              </p:ext>
            </p:extLst>
          </p:nvPr>
        </p:nvGraphicFramePr>
        <p:xfrm>
          <a:off x="3039611" y="3688995"/>
          <a:ext cx="3167063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3" name="Equation" r:id="rId16" imgW="1130040" imgH="228600" progId="Equation.3">
                  <p:embed/>
                </p:oleObj>
              </mc:Choice>
              <mc:Fallback>
                <p:oleObj name="Equation" r:id="rId16" imgW="1130040" imgH="228600" progId="Equation.3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9611" y="3688995"/>
                        <a:ext cx="3167063" cy="7080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6671188"/>
              </p:ext>
            </p:extLst>
          </p:nvPr>
        </p:nvGraphicFramePr>
        <p:xfrm>
          <a:off x="3039611" y="3097242"/>
          <a:ext cx="5405438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4" name="Equation" r:id="rId18" imgW="1930320" imgH="228600" progId="Equation.3">
                  <p:embed/>
                </p:oleObj>
              </mc:Choice>
              <mc:Fallback>
                <p:oleObj name="Equation" r:id="rId18" imgW="1930320" imgH="228600" progId="Equation.3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9611" y="3097242"/>
                        <a:ext cx="5405438" cy="7080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3444768"/>
              </p:ext>
            </p:extLst>
          </p:nvPr>
        </p:nvGraphicFramePr>
        <p:xfrm>
          <a:off x="2968625" y="4464050"/>
          <a:ext cx="3309938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5" name="Equation" r:id="rId20" imgW="1180800" imgH="177480" progId="Equation.3">
                  <p:embed/>
                </p:oleObj>
              </mc:Choice>
              <mc:Fallback>
                <p:oleObj name="Equation" r:id="rId20" imgW="1180800" imgH="177480" progId="Equation.3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8625" y="4464050"/>
                        <a:ext cx="3309938" cy="5508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249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22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2736405"/>
              </p:ext>
            </p:extLst>
          </p:nvPr>
        </p:nvGraphicFramePr>
        <p:xfrm>
          <a:off x="3306763" y="1224194"/>
          <a:ext cx="198437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3" name="Equation" r:id="rId3" imgW="583920" imgH="203040" progId="Equation.3">
                  <p:embed/>
                </p:oleObj>
              </mc:Choice>
              <mc:Fallback>
                <p:oleObj name="Equation" r:id="rId3" imgW="583920" imgH="20304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6763" y="1224194"/>
                        <a:ext cx="1984375" cy="6477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4246468"/>
              </p:ext>
            </p:extLst>
          </p:nvPr>
        </p:nvGraphicFramePr>
        <p:xfrm>
          <a:off x="4525054" y="1884155"/>
          <a:ext cx="1765300" cy="75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4" name="Equation" r:id="rId5" imgW="609480" imgH="228600" progId="Equation.3">
                  <p:embed/>
                </p:oleObj>
              </mc:Choice>
              <mc:Fallback>
                <p:oleObj name="Equation" r:id="rId5" imgW="609480" imgH="228600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5054" y="1884155"/>
                        <a:ext cx="1765300" cy="7572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301383"/>
              </p:ext>
            </p:extLst>
          </p:nvPr>
        </p:nvGraphicFramePr>
        <p:xfrm>
          <a:off x="4659313" y="3121713"/>
          <a:ext cx="2740025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5" name="Equation" r:id="rId7" imgW="977760" imgH="228600" progId="Equation.3">
                  <p:embed/>
                </p:oleObj>
              </mc:Choice>
              <mc:Fallback>
                <p:oleObj name="Equation" r:id="rId7" imgW="977760" imgH="228600" progId="Equation.3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9313" y="3121713"/>
                        <a:ext cx="2740025" cy="7080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6340666"/>
              </p:ext>
            </p:extLst>
          </p:nvPr>
        </p:nvGraphicFramePr>
        <p:xfrm>
          <a:off x="6977063" y="1240069"/>
          <a:ext cx="15113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6" name="Equation" r:id="rId9" imgW="444240" imgH="203040" progId="Equation.3">
                  <p:embed/>
                </p:oleObj>
              </mc:Choice>
              <mc:Fallback>
                <p:oleObj name="Equation" r:id="rId9" imgW="444240" imgH="203040" progId="Equation.3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7063" y="1240069"/>
                        <a:ext cx="1511300" cy="6477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5697874" y="1336261"/>
            <a:ext cx="766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SutonnyMJ" pitchFamily="2" charset="0"/>
              </a:rPr>
              <a:t>এবং</a:t>
            </a:r>
            <a:endParaRPr lang="en-US" sz="2400" dirty="0">
              <a:latin typeface="SutonnyMJ" pitchFamily="2" charset="0"/>
            </a:endParaRP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8755756"/>
              </p:ext>
            </p:extLst>
          </p:nvPr>
        </p:nvGraphicFramePr>
        <p:xfrm>
          <a:off x="4659313" y="3822565"/>
          <a:ext cx="1852613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7" name="Equation" r:id="rId11" imgW="660240" imgH="177480" progId="Equation.3">
                  <p:embed/>
                </p:oleObj>
              </mc:Choice>
              <mc:Fallback>
                <p:oleObj name="Equation" r:id="rId11" imgW="660240" imgH="177480" progId="Equation.3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9313" y="3822565"/>
                        <a:ext cx="1852613" cy="5524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5388005"/>
              </p:ext>
            </p:extLst>
          </p:nvPr>
        </p:nvGraphicFramePr>
        <p:xfrm>
          <a:off x="4570413" y="4374250"/>
          <a:ext cx="106997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8" name="Equation" r:id="rId13" imgW="380880" imgH="177480" progId="Equation.3">
                  <p:embed/>
                </p:oleObj>
              </mc:Choice>
              <mc:Fallback>
                <p:oleObj name="Equation" r:id="rId13" imgW="380880" imgH="177480" progId="Equation.3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0413" y="4374250"/>
                        <a:ext cx="1069975" cy="5524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2384783" y="2028611"/>
            <a:ext cx="2765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প্রদত্ত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</a:t>
            </a:r>
            <a:r>
              <a:rPr lang="en-US" sz="3600" dirty="0" smtClean="0">
                <a:latin typeface="SutonnyMJ" pitchFamily="2" charset="0"/>
              </a:rPr>
              <a:t> </a:t>
            </a:r>
            <a:endParaRPr lang="en-US" sz="3600" dirty="0">
              <a:latin typeface="SutonnyMJ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514555" y="1062508"/>
            <a:ext cx="2945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দেওয়া</a:t>
            </a:r>
            <a:r>
              <a:rPr lang="en-US" sz="3600" dirty="0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আছে</a:t>
            </a:r>
            <a:endParaRPr lang="en-US" sz="3600" dirty="0">
              <a:latin typeface="NikoshBAN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1219200" y="5040378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43" b="70462"/>
          <a:stretch/>
        </p:blipFill>
        <p:spPr>
          <a:xfrm>
            <a:off x="252449" y="40607"/>
            <a:ext cx="11863352" cy="931463"/>
          </a:xfrm>
          <a:prstGeom prst="rect">
            <a:avLst/>
          </a:prstGeom>
        </p:spPr>
      </p:pic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8559456"/>
              </p:ext>
            </p:extLst>
          </p:nvPr>
        </p:nvGraphicFramePr>
        <p:xfrm>
          <a:off x="4659313" y="2478775"/>
          <a:ext cx="4268788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9" name="Equation" r:id="rId16" imgW="1473120" imgH="241200" progId="Equation.3">
                  <p:embed/>
                </p:oleObj>
              </mc:Choice>
              <mc:Fallback>
                <p:oleObj name="Equation" r:id="rId16" imgW="1473120" imgH="241200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9313" y="2478775"/>
                        <a:ext cx="4268788" cy="7985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858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3" grpId="0"/>
      <p:bldP spid="24" grpId="0"/>
      <p:bldP spid="25" grpId="0"/>
      <p:bldP spid="2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530" y="2605088"/>
            <a:ext cx="1668940" cy="28813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3E7E76-482C-4554-AE65-DCBBD7F7A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276600"/>
            <a:ext cx="1981200" cy="220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359D9B-F873-4DF2-B4ED-3B15E4291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3294532"/>
            <a:ext cx="2057400" cy="2151529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3681248" y="787900"/>
            <a:ext cx="5005552" cy="10668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 প্রশ্ন ?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41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140869" y="1114802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049877" y="324351"/>
            <a:ext cx="4653092" cy="6546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</p:txBody>
      </p:sp>
      <p:sp>
        <p:nvSpPr>
          <p:cNvPr id="11" name="Oval 10"/>
          <p:cNvSpPr/>
          <p:nvPr/>
        </p:nvSpPr>
        <p:spPr>
          <a:xfrm>
            <a:off x="140869" y="2607566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54476" y="4009190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" t="7365" r="-138" b="85240"/>
          <a:stretch/>
        </p:blipFill>
        <p:spPr>
          <a:xfrm>
            <a:off x="305193" y="1164801"/>
            <a:ext cx="11863352" cy="93146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" t="30181" r="-1101" b="62424"/>
          <a:stretch/>
        </p:blipFill>
        <p:spPr>
          <a:xfrm>
            <a:off x="305193" y="2602487"/>
            <a:ext cx="11863352" cy="93146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" t="38218" r="-1101" b="54387"/>
          <a:stretch/>
        </p:blipFill>
        <p:spPr>
          <a:xfrm>
            <a:off x="305193" y="4009190"/>
            <a:ext cx="11863352" cy="931463"/>
          </a:xfrm>
          <a:prstGeom prst="rect">
            <a:avLst/>
          </a:prstGeom>
        </p:spPr>
      </p:pic>
      <p:sp>
        <p:nvSpPr>
          <p:cNvPr id="10" name="Rounded Rectangle 9">
            <a:hlinkClick r:id="rId3"/>
          </p:cNvPr>
          <p:cNvSpPr/>
          <p:nvPr/>
        </p:nvSpPr>
        <p:spPr>
          <a:xfrm>
            <a:off x="1846275" y="4502363"/>
            <a:ext cx="7314053" cy="161226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3"/>
              </a:rPr>
              <a:t>www.youtube.com/@Bdmamunsir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6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31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" y="0"/>
            <a:ext cx="12169400" cy="6857999"/>
            <a:chOff x="1" y="0"/>
            <a:chExt cx="12169400" cy="685799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84983" y="0"/>
              <a:ext cx="6336674" cy="338701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1198986" y="-1198983"/>
              <a:ext cx="3387011" cy="578498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H="1">
              <a:off x="34256" y="3387010"/>
              <a:ext cx="5750727" cy="347098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317774" y="1854220"/>
              <a:ext cx="3318835" cy="6384418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3465235" y="2801369"/>
            <a:ext cx="4544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680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" accel="10000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2584</TotalTime>
  <Words>120</Words>
  <Application>Microsoft Office PowerPoint</Application>
  <PresentationFormat>Widescreen</PresentationFormat>
  <Paragraphs>37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NikoshBAN</vt:lpstr>
      <vt:lpstr>Nirmala UI</vt:lpstr>
      <vt:lpstr>Noto Sans Bengali</vt:lpstr>
      <vt:lpstr>SutonnyMJ</vt:lpstr>
      <vt:lpstr>Times New Roman</vt:lpstr>
      <vt:lpstr>Wingdings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ICT_LAB</cp:lastModifiedBy>
  <cp:revision>316</cp:revision>
  <dcterms:created xsi:type="dcterms:W3CDTF">2025-12-03T03:54:44Z</dcterms:created>
  <dcterms:modified xsi:type="dcterms:W3CDTF">2026-10-09T07:54:40Z</dcterms:modified>
</cp:coreProperties>
</file>