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4"/>
  </p:notesMasterIdLst>
  <p:sldIdLst>
    <p:sldId id="430" r:id="rId2"/>
    <p:sldId id="438" r:id="rId3"/>
    <p:sldId id="466" r:id="rId4"/>
    <p:sldId id="467" r:id="rId5"/>
    <p:sldId id="414" r:id="rId6"/>
    <p:sldId id="415" r:id="rId7"/>
    <p:sldId id="416" r:id="rId8"/>
    <p:sldId id="468" r:id="rId9"/>
    <p:sldId id="454" r:id="rId10"/>
    <p:sldId id="457" r:id="rId11"/>
    <p:sldId id="448" r:id="rId12"/>
    <p:sldId id="43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09-10-2026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৪র্থ</a:t>
            </a:r>
          </a:p>
          <a:p>
            <a:pPr algn="ctr"/>
            <a:r>
              <a:rPr lang="en-US" sz="60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৪.২</a:t>
            </a:r>
          </a:p>
          <a:p>
            <a:pPr algn="ctr"/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২, ১৫</a:t>
            </a:r>
            <a:endParaRPr lang="en-US" sz="54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81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0"/>
            <a:ext cx="12192001" cy="68596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8456" y="4667936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সুত্রের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সাহায্যে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গুনফল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নির্নয়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8456" y="368530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।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846531" y="5650569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41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1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1" y="3900527"/>
            <a:ext cx="11887775" cy="2418629"/>
          </a:xfrm>
          <a:prstGeom prst="rect">
            <a:avLst/>
          </a:prstGeom>
        </p:spPr>
      </p:pic>
      <p:sp>
        <p:nvSpPr>
          <p:cNvPr id="2" name="Flowchart: Alternate Process 1"/>
          <p:cNvSpPr/>
          <p:nvPr/>
        </p:nvSpPr>
        <p:spPr>
          <a:xfrm>
            <a:off x="1932212" y="93376"/>
            <a:ext cx="8327573" cy="804349"/>
          </a:xfrm>
          <a:prstGeom prst="flowChartAlternateProcess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আজকের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ভিডিওতে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</a:t>
            </a:r>
            <a:r>
              <a:rPr lang="en-US" sz="4400" b="1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শিখবে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932212" y="5474365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50608" r="10341" b="-509"/>
          <a:stretch/>
        </p:blipFill>
        <p:spPr>
          <a:xfrm>
            <a:off x="146382" y="897725"/>
            <a:ext cx="11605317" cy="300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21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8" b="82635"/>
          <a:stretch/>
        </p:blipFill>
        <p:spPr>
          <a:xfrm>
            <a:off x="246288" y="80937"/>
            <a:ext cx="9191626" cy="9118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296" y="4189393"/>
            <a:ext cx="113653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(3x+y)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323" y="2101247"/>
            <a:ext cx="151964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3x-y = b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4619" y="3277176"/>
            <a:ext cx="84814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+3. 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      b.    + 3.a.       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+   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8627" y="3712576"/>
            <a:ext cx="140583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a+b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094" y="4216533"/>
            <a:ext cx="5959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={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5052" y="4189393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6066" y="4185329"/>
            <a:ext cx="4572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1813" y="4209483"/>
            <a:ext cx="101951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(3x-y)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2094" y="4647182"/>
            <a:ext cx="12936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=(3x+y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30119" y="4647182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94779" y="4685597"/>
            <a:ext cx="104355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3x-y)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8401" y="1662724"/>
            <a:ext cx="16030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x+y = a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82094" y="5226078"/>
            <a:ext cx="108523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=(6x)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2094" y="5820017"/>
            <a:ext cx="128080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=216x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6944" y="2802487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78225" y="1462401"/>
            <a:ext cx="95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ধরি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5805730" y="4830848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703096" y="4846174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1893232" y="5402408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" t="57940" r="10341" b="32291"/>
          <a:stretch/>
        </p:blipFill>
        <p:spPr>
          <a:xfrm>
            <a:off x="108301" y="739950"/>
            <a:ext cx="11605317" cy="8269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t="57940" r="22898" b="33234"/>
          <a:stretch/>
        </p:blipFill>
        <p:spPr>
          <a:xfrm>
            <a:off x="3820887" y="2682419"/>
            <a:ext cx="8523514" cy="74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8" grpId="0"/>
      <p:bldP spid="2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8" b="82635"/>
          <a:stretch/>
        </p:blipFill>
        <p:spPr>
          <a:xfrm>
            <a:off x="246288" y="80938"/>
            <a:ext cx="7273018" cy="6368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296" y="4189393"/>
            <a:ext cx="113653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(x+2y)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3323" y="2101247"/>
            <a:ext cx="157254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X-2y = b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4619" y="2981193"/>
            <a:ext cx="824745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       b.    + 3.a.       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   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4619" y="3532612"/>
            <a:ext cx="128881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=(a-b)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094" y="4216533"/>
            <a:ext cx="59599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={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7710" y="4189393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85665" y="4147928"/>
            <a:ext cx="45720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1813" y="4193158"/>
            <a:ext cx="101951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(x-2y)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82094" y="4647182"/>
            <a:ext cx="12936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=(x+2y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44420" y="4663511"/>
            <a:ext cx="35106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95484" y="4667272"/>
            <a:ext cx="116057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x+2y)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8401" y="1662724"/>
            <a:ext cx="16030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x+2y = a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82094" y="5242407"/>
            <a:ext cx="109485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=(4y)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82094" y="5820017"/>
            <a:ext cx="1069203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=64y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6944" y="2524896"/>
            <a:ext cx="2363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78225" y="1462401"/>
            <a:ext cx="95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ধরি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37148" y="3434780"/>
            <a:ext cx="4722093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২নং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খ, </a:t>
            </a:r>
            <a:r>
              <a:rPr lang="en-US" sz="2800" b="1" dirty="0">
                <a:latin typeface="NikoshBAN" pitchFamily="2" charset="0"/>
                <a:cs typeface="Times New Roman" pitchFamily="18" charset="0"/>
              </a:rPr>
              <a:t>ঘ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, ঙ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৬১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H="1">
            <a:off x="5479151" y="4830848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017291" y="4846174"/>
            <a:ext cx="244926" cy="26631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1143924" y="5361698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7" t="75494" r="5102" b="14737"/>
          <a:stretch/>
        </p:blipFill>
        <p:spPr>
          <a:xfrm>
            <a:off x="484778" y="561268"/>
            <a:ext cx="11605317" cy="82692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t="75494" r="26095" b="15689"/>
          <a:stretch/>
        </p:blipFill>
        <p:spPr>
          <a:xfrm>
            <a:off x="3873665" y="2388616"/>
            <a:ext cx="8098972" cy="74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9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5" grpId="0" animBg="1"/>
      <p:bldP spid="28" grpId="0"/>
      <p:bldP spid="2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0247" y="1951540"/>
            <a:ext cx="4619854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a+b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)(a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-ab+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)=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34986" y="1459097"/>
            <a:ext cx="527227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){(a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 (b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34986" y="1913879"/>
            <a:ext cx="254396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18903" r="52333" b="65010"/>
          <a:stretch/>
        </p:blipFill>
        <p:spPr>
          <a:xfrm>
            <a:off x="4491250" y="-33981"/>
            <a:ext cx="5650264" cy="7034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8" b="79007"/>
          <a:stretch/>
        </p:blipFill>
        <p:spPr>
          <a:xfrm>
            <a:off x="130052" y="-265364"/>
            <a:ext cx="5209392" cy="982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1" t="18903" r="52333" b="65010"/>
          <a:stretch/>
        </p:blipFill>
        <p:spPr>
          <a:xfrm>
            <a:off x="2334986" y="700550"/>
            <a:ext cx="4098472" cy="703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34871" y="2405620"/>
            <a:ext cx="175528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11240" y="4557834"/>
            <a:ext cx="570188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(ax - by){(ax)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ax.by + (by)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19117" y="5094116"/>
            <a:ext cx="251992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(ax)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(by)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95" t="18903" r="275" b="65010"/>
          <a:stretch/>
        </p:blipFill>
        <p:spPr>
          <a:xfrm>
            <a:off x="1265028" y="3211992"/>
            <a:ext cx="5650264" cy="7034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1" t="18903" r="1237" b="65377"/>
          <a:stretch/>
        </p:blipFill>
        <p:spPr>
          <a:xfrm>
            <a:off x="1929224" y="3899733"/>
            <a:ext cx="4865914" cy="68737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11240" y="5630398"/>
            <a:ext cx="220893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y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3458" y="5172592"/>
            <a:ext cx="4727256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(a-b)(a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ab+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)= 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984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/>
      <p:bldP spid="28" grpId="0"/>
      <p:bldP spid="14" grpId="0"/>
      <p:bldP spid="15" grpId="0"/>
      <p:bldP spid="17" grpId="0"/>
      <p:bldP spid="23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07701" y="4693782"/>
            <a:ext cx="4507644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a+b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)(a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-ab+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)=a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78" b="79007"/>
          <a:stretch/>
        </p:blipFill>
        <p:spPr>
          <a:xfrm>
            <a:off x="130052" y="-265364"/>
            <a:ext cx="5209392" cy="9825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t="65583" r="39547" b="18382"/>
          <a:stretch/>
        </p:blipFill>
        <p:spPr>
          <a:xfrm>
            <a:off x="1200851" y="4015829"/>
            <a:ext cx="6206850" cy="7011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55746" y="5061579"/>
            <a:ext cx="426398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={ (x)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(a)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}{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(x)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(a)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5746" y="5483854"/>
            <a:ext cx="23740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(a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64762" y="5915893"/>
            <a:ext cx="158537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x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08" t="48405" r="-3720" b="35560"/>
          <a:stretch/>
        </p:blipFill>
        <p:spPr>
          <a:xfrm>
            <a:off x="5339444" y="35262"/>
            <a:ext cx="6206850" cy="7011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18275" y="1196802"/>
            <a:ext cx="685283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(2a - 1){(2a)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2a.1 + (1)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(8a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18275" y="1759294"/>
            <a:ext cx="431688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{ (2a)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(1)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}(8a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+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1)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918275" y="2284244"/>
            <a:ext cx="326371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(8a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1) (8a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+1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28" t="48405" r="-3719" b="36337"/>
          <a:stretch/>
        </p:blipFill>
        <p:spPr>
          <a:xfrm>
            <a:off x="2502775" y="573486"/>
            <a:ext cx="5514946" cy="66717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918275" y="2839531"/>
            <a:ext cx="252152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(8a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–(1)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96617" y="3301105"/>
            <a:ext cx="184185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64a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6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–1 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99647" y="1765388"/>
            <a:ext cx="4502836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a-b)(a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+ab+ b</a:t>
            </a:r>
            <a:r>
              <a:rPr lang="en-US" sz="3200" baseline="300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)=a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3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67476" r="39547" b="18382"/>
          <a:stretch/>
        </p:blipFill>
        <p:spPr>
          <a:xfrm>
            <a:off x="1779814" y="4567877"/>
            <a:ext cx="5700502" cy="618348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1143924" y="5361698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72315" y="2738492"/>
            <a:ext cx="3499356" cy="4924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a-b</a:t>
            </a:r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(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a</a:t>
            </a:r>
            <a:r>
              <a:rPr lang="en-US" sz="32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+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b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)=(a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 b</a:t>
            </a:r>
            <a:r>
              <a:rPr lang="en-US" sz="32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2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)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1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8" grpId="0"/>
      <p:bldP spid="20" grpId="0"/>
      <p:bldP spid="21" grpId="0"/>
      <p:bldP spid="17" grpId="0"/>
      <p:bldP spid="19" grpId="0"/>
      <p:bldP spid="22" grpId="0"/>
      <p:bldP spid="26" grpId="0"/>
      <p:bldP spid="29" grpId="0"/>
      <p:bldP spid="30" grpId="0" animBg="1"/>
      <p:bldP spid="30" grpId="1" animBg="1"/>
      <p:bldP spid="25" grpId="0"/>
      <p:bldP spid="25" grpId="1"/>
      <p:bldP spid="27" grpId="0" animBg="1"/>
      <p:bldP spid="2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4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6206"/>
            <a:ext cx="12192001" cy="68596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00201" y="30792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u="sng" dirty="0" err="1">
                <a:solidFill>
                  <a:srgbClr val="FF0000"/>
                </a:solidFill>
                <a:latin typeface="NikoshBAN" panose="02000000000000000000" pitchFamily="2" charset="0"/>
                <a:cs typeface="NikoshBAN" pitchFamily="2" charset="0"/>
              </a:rPr>
              <a:t>বাড়ীর</a:t>
            </a:r>
            <a:r>
              <a:rPr lang="en-US" sz="7200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u="sng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91782" y="171384"/>
            <a:ext cx="2146041" cy="1282960"/>
            <a:chOff x="-111966" y="228600"/>
            <a:chExt cx="2146041" cy="1282960"/>
          </a:xfrm>
        </p:grpSpPr>
        <p:sp>
          <p:nvSpPr>
            <p:cNvPr id="8" name="Cube 7"/>
            <p:cNvSpPr/>
            <p:nvPr/>
          </p:nvSpPr>
          <p:spPr>
            <a:xfrm>
              <a:off x="186612" y="639720"/>
              <a:ext cx="1551992" cy="856407"/>
            </a:xfrm>
            <a:prstGeom prst="cub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Isosceles Triangle 8"/>
            <p:cNvSpPr/>
            <p:nvPr/>
          </p:nvSpPr>
          <p:spPr>
            <a:xfrm>
              <a:off x="-111966" y="228600"/>
              <a:ext cx="2146041" cy="592494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25152" y="931410"/>
              <a:ext cx="335902" cy="580150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891782" y="2743511"/>
            <a:ext cx="7885778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১৫নং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এর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গ,ঘ,ঙ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, জ,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৬২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07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605"/>
          <a:stretch/>
        </p:blipFill>
        <p:spPr>
          <a:xfrm>
            <a:off x="268779" y="1121155"/>
            <a:ext cx="11863352" cy="9314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" t="14091" r="-247" b="78514"/>
          <a:stretch/>
        </p:blipFill>
        <p:spPr>
          <a:xfrm>
            <a:off x="268776" y="2535334"/>
            <a:ext cx="11863352" cy="93146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89856" y="1114801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3" name="Oval 12"/>
          <p:cNvSpPr/>
          <p:nvPr/>
        </p:nvSpPr>
        <p:spPr>
          <a:xfrm>
            <a:off x="219789" y="2552237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4033255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3" b="70462"/>
          <a:stretch/>
        </p:blipFill>
        <p:spPr>
          <a:xfrm>
            <a:off x="252449" y="4041114"/>
            <a:ext cx="11863352" cy="931463"/>
          </a:xfrm>
          <a:prstGeom prst="rect">
            <a:avLst/>
          </a:prstGeom>
        </p:spPr>
      </p:pic>
      <p:sp>
        <p:nvSpPr>
          <p:cNvPr id="12" name="Rounded Rectangle 11">
            <a:hlinkClick r:id="rId3"/>
          </p:cNvPr>
          <p:cNvSpPr/>
          <p:nvPr/>
        </p:nvSpPr>
        <p:spPr>
          <a:xfrm>
            <a:off x="1846275" y="4502363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2623</TotalTime>
  <Words>416</Words>
  <Application>Microsoft Office PowerPoint</Application>
  <PresentationFormat>Widescreen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321</cp:revision>
  <dcterms:created xsi:type="dcterms:W3CDTF">2025-12-03T03:54:44Z</dcterms:created>
  <dcterms:modified xsi:type="dcterms:W3CDTF">2026-10-09T07:54:06Z</dcterms:modified>
</cp:coreProperties>
</file>